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0FB592-D4A8-4523-AB91-29F26EEC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64B-959A-4F59-A9A2-1F9245E06EA2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E88C43-7342-4CDA-8FF4-28F04155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7A9F8-5F28-4DC4-8D3C-1943511C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80D03-65D9-4FAE-A273-E23B6A4AB2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481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6AB73D-474E-4272-B5AE-FBCAB001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E96E-88D0-4DA3-9BB9-953D8B4B30DD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10208C-2AB8-4514-8081-7E505B4D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ADA35F-B34F-447A-AF8B-5B970295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2A2E8-F4ED-4163-B172-F34C283352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867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DB5BD5-0F1D-4A72-9A25-0AEDACAC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2461-C651-450F-9980-02F4129F9365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E3D6C-DCC9-4CF1-A7DA-753572C9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6FCAF-7CB2-4A55-85E8-57378CE6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6B22-56FF-4DBE-9650-3FD66B781F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62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B1011E-C2A8-4770-8106-FF49A5C2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1AA3-E1C0-4B71-8C66-E29E28D82B00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096BEA-177D-4C38-8429-45ED7D12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08E479-B441-4851-8256-B5DDB762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0F4DA-422F-415B-8300-5097A02667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475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FA775A-E371-4FF4-BE55-AD6EE43C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9049-6812-4FF3-A28C-D90BD43CEBAE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E152CF-A037-4559-8B81-80487ABA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2F146A-A301-43EE-B5A1-54900D43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0B486-289C-4E2A-AE00-0BD17F9A7B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49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72ECC50-531F-43A5-A637-28132F9C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CA02-F33D-458D-9F5C-E2E6696D0115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B7D0995-2F19-4AF1-A2D2-94D5E03C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6E363B8-48A5-46C2-A87D-C1955460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999B7-A298-4060-AC0C-A7995968E7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8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FAA5153-F486-4882-9D41-E02A51FA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8D0A-140D-4910-81A1-52F72B5F71DB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DC1EAB7-7A15-4339-9D0B-010B8238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D6925B0-4F72-4F10-96BC-B43034C8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0E94F-0B7A-481F-84F2-C0B91C03E3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917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BDFEF64-AEDB-4312-BBF9-BD485195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CE4-29C2-4056-8B52-EE8E9D2F719A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5825E01-7A6F-474D-91DF-DADAB89C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662A5CF-A7A6-479D-B12B-106B1527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B6275-B236-415D-8248-819B8B6845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023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051D42B-97DE-4A19-8356-793E622A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E375-71D7-45AB-8447-E30AD635B16D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16CE71B-511B-49C2-BDD2-E798C99E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34AAA3DF-17F6-4E05-AFC3-97B05F7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CDA2-20E4-4E72-AEE6-014F1BF6C9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592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EE5430A-2BCA-476D-A1C4-79FAF568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A5C7-58C6-4DE0-8620-D710E6F6CC83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ED7DA99-E840-4800-9078-D7737A5D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AD60423-CDA6-4610-8E9F-D03CBD19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009D-C945-4EBD-8DAF-5AE629F155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638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63AEE27-FE86-49D7-BA08-BE7491BE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D395-F1A4-4977-A417-9C13579A9A59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FC22FCD-64E3-436C-85DC-50311995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FF4E726-BA4A-40CE-B2C3-B8565909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BE7C-4BA3-480F-8CFF-F14D06C5A5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357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BA69AAB-CC92-430A-AAC8-DEF7FC6073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9315057-9624-428C-8417-79B818856D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CD0AB5-E3A3-435C-A459-075C9D72C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292B2F-84DD-40B1-BC67-5C4241037B5D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E6A699-D75A-46E8-9CCB-AD8734D16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C1D73-1A80-4AA9-BA42-D7E6F79AF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9F51C9-3F3A-41F2-A6BF-13DC059B71C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0AB0249A-5710-454A-85DE-EEA6921A4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D2153D0C-3714-4674-9921-5AE526EB3D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DC78543B-E148-4A95-A39B-9206B7F42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33FB29AC-B81E-491D-A391-BF4C79A31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7843C997-0A02-4419-B1A7-263367B50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E69819A2-886E-45A2-B7F1-85A11B751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5F086A2A-4FF1-48A2-90F2-7661CC100B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E3936206-B242-475E-94D3-D970DD282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5CB2FA15-AA43-454C-AE9F-B2E9D8BCC4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56E4F906-901A-4FD3-9AED-D61ADB3C9F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>
            <a:extLst>
              <a:ext uri="{FF2B5EF4-FFF2-40B4-BE49-F238E27FC236}">
                <a16:creationId xmlns:a16="http://schemas.microsoft.com/office/drawing/2014/main" id="{E3B5D7A8-E445-450E-BDF8-64FF4B6744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5BC508B2-0360-42F7-A18B-9E2B28EBB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>
            <a:extLst>
              <a:ext uri="{FF2B5EF4-FFF2-40B4-BE49-F238E27FC236}">
                <a16:creationId xmlns:a16="http://schemas.microsoft.com/office/drawing/2014/main" id="{B1AB9C9F-4C09-4834-B352-30028DA9C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>
            <a:extLst>
              <a:ext uri="{FF2B5EF4-FFF2-40B4-BE49-F238E27FC236}">
                <a16:creationId xmlns:a16="http://schemas.microsoft.com/office/drawing/2014/main" id="{EC5AAFB9-23A7-4822-A2DA-2B4773003D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515EC097-CE72-488C-BC6F-6BD61F35D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>
            <a:extLst>
              <a:ext uri="{FF2B5EF4-FFF2-40B4-BE49-F238E27FC236}">
                <a16:creationId xmlns:a16="http://schemas.microsoft.com/office/drawing/2014/main" id="{4C6F210E-EBC9-4FCB-8812-6B885725F9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A01086AD-DDB7-4E7E-9791-9F47D89A8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93D1F6B6-AE75-4C94-9783-0404341F62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DF75547D-CECA-4B8C-9AFE-6F7255C2A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5734E41C-A6E7-49E2-BED9-710308F9B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FB699178-E29A-466A-AAC5-A1846D90D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D6619055-E1C6-4C29-A737-2AE93D604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871F0670-4D1B-4E0E-96DE-370AE74A1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Apresentação na tela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 Roberto Motta</dc:creator>
  <cp:lastModifiedBy>Pr. Marcelo Carvalho</cp:lastModifiedBy>
  <cp:revision>1</cp:revision>
  <dcterms:created xsi:type="dcterms:W3CDTF">2008-10-06T11:43:22Z</dcterms:created>
  <dcterms:modified xsi:type="dcterms:W3CDTF">2019-11-26T14:05:26Z</dcterms:modified>
</cp:coreProperties>
</file>