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6" r:id="rId4"/>
    <p:sldMasterId id="2147483658" r:id="rId5"/>
    <p:sldMasterId id="2147483659" r:id="rId6"/>
  </p:sldMasterIdLst>
  <p:notesMasterIdLst>
    <p:notesMasterId r:id="rId113"/>
  </p:notesMasterIdLst>
  <p:handoutMasterIdLst>
    <p:handoutMasterId r:id="rId114"/>
  </p:handoutMasterIdLst>
  <p:sldIdLst>
    <p:sldId id="605" r:id="rId7"/>
    <p:sldId id="766" r:id="rId8"/>
    <p:sldId id="517" r:id="rId9"/>
    <p:sldId id="514" r:id="rId10"/>
    <p:sldId id="515" r:id="rId11"/>
    <p:sldId id="516" r:id="rId12"/>
    <p:sldId id="320" r:id="rId13"/>
    <p:sldId id="324" r:id="rId14"/>
    <p:sldId id="325" r:id="rId15"/>
    <p:sldId id="326" r:id="rId16"/>
    <p:sldId id="327" r:id="rId17"/>
    <p:sldId id="604" r:id="rId18"/>
    <p:sldId id="372" r:id="rId19"/>
    <p:sldId id="395" r:id="rId20"/>
    <p:sldId id="537" r:id="rId21"/>
    <p:sldId id="571" r:id="rId22"/>
    <p:sldId id="572" r:id="rId23"/>
    <p:sldId id="573" r:id="rId24"/>
    <p:sldId id="597" r:id="rId25"/>
    <p:sldId id="576" r:id="rId26"/>
    <p:sldId id="577" r:id="rId27"/>
    <p:sldId id="578" r:id="rId28"/>
    <p:sldId id="579" r:id="rId29"/>
    <p:sldId id="580" r:id="rId30"/>
    <p:sldId id="581" r:id="rId31"/>
    <p:sldId id="583" r:id="rId32"/>
    <p:sldId id="584" r:id="rId33"/>
    <p:sldId id="585" r:id="rId34"/>
    <p:sldId id="586" r:id="rId35"/>
    <p:sldId id="587" r:id="rId36"/>
    <p:sldId id="602" r:id="rId37"/>
    <p:sldId id="601" r:id="rId38"/>
    <p:sldId id="589" r:id="rId39"/>
    <p:sldId id="598" r:id="rId40"/>
    <p:sldId id="600" r:id="rId41"/>
    <p:sldId id="607" r:id="rId42"/>
    <p:sldId id="608" r:id="rId43"/>
    <p:sldId id="609" r:id="rId44"/>
    <p:sldId id="610" r:id="rId45"/>
    <p:sldId id="611" r:id="rId46"/>
    <p:sldId id="612" r:id="rId47"/>
    <p:sldId id="613" r:id="rId48"/>
    <p:sldId id="716" r:id="rId49"/>
    <p:sldId id="719" r:id="rId50"/>
    <p:sldId id="720" r:id="rId51"/>
    <p:sldId id="721" r:id="rId52"/>
    <p:sldId id="722" r:id="rId53"/>
    <p:sldId id="723" r:id="rId54"/>
    <p:sldId id="724" r:id="rId55"/>
    <p:sldId id="725" r:id="rId56"/>
    <p:sldId id="726" r:id="rId57"/>
    <p:sldId id="727" r:id="rId58"/>
    <p:sldId id="728" r:id="rId59"/>
    <p:sldId id="729" r:id="rId60"/>
    <p:sldId id="730" r:id="rId61"/>
    <p:sldId id="731" r:id="rId62"/>
    <p:sldId id="732" r:id="rId63"/>
    <p:sldId id="734" r:id="rId64"/>
    <p:sldId id="735" r:id="rId65"/>
    <p:sldId id="736" r:id="rId66"/>
    <p:sldId id="737" r:id="rId67"/>
    <p:sldId id="738" r:id="rId68"/>
    <p:sldId id="739" r:id="rId69"/>
    <p:sldId id="740" r:id="rId70"/>
    <p:sldId id="741" r:id="rId71"/>
    <p:sldId id="742" r:id="rId72"/>
    <p:sldId id="743" r:id="rId73"/>
    <p:sldId id="744" r:id="rId74"/>
    <p:sldId id="745" r:id="rId75"/>
    <p:sldId id="746" r:id="rId76"/>
    <p:sldId id="747" r:id="rId77"/>
    <p:sldId id="748" r:id="rId78"/>
    <p:sldId id="749" r:id="rId79"/>
    <p:sldId id="750" r:id="rId80"/>
    <p:sldId id="751" r:id="rId81"/>
    <p:sldId id="752" r:id="rId82"/>
    <p:sldId id="753" r:id="rId83"/>
    <p:sldId id="754" r:id="rId84"/>
    <p:sldId id="755" r:id="rId85"/>
    <p:sldId id="756" r:id="rId86"/>
    <p:sldId id="757" r:id="rId87"/>
    <p:sldId id="758" r:id="rId88"/>
    <p:sldId id="759" r:id="rId89"/>
    <p:sldId id="760" r:id="rId90"/>
    <p:sldId id="761" r:id="rId91"/>
    <p:sldId id="762" r:id="rId92"/>
    <p:sldId id="763" r:id="rId93"/>
    <p:sldId id="764" r:id="rId94"/>
    <p:sldId id="765" r:id="rId95"/>
    <p:sldId id="768" r:id="rId96"/>
    <p:sldId id="769" r:id="rId97"/>
    <p:sldId id="770" r:id="rId98"/>
    <p:sldId id="771" r:id="rId99"/>
    <p:sldId id="772" r:id="rId100"/>
    <p:sldId id="773" r:id="rId101"/>
    <p:sldId id="774" r:id="rId102"/>
    <p:sldId id="775" r:id="rId103"/>
    <p:sldId id="776" r:id="rId104"/>
    <p:sldId id="777" r:id="rId105"/>
    <p:sldId id="778" r:id="rId106"/>
    <p:sldId id="779" r:id="rId107"/>
    <p:sldId id="780" r:id="rId108"/>
    <p:sldId id="781" r:id="rId109"/>
    <p:sldId id="782" r:id="rId110"/>
    <p:sldId id="783" r:id="rId111"/>
    <p:sldId id="784" r:id="rId11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00"/>
    <a:srgbClr val="003366"/>
    <a:srgbClr val="000066"/>
    <a:srgbClr val="000000"/>
    <a:srgbClr val="DCE4FA"/>
    <a:srgbClr val="FFF71F"/>
    <a:srgbClr val="000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617" autoAdjust="0"/>
  </p:normalViewPr>
  <p:slideViewPr>
    <p:cSldViewPr>
      <p:cViewPr varScale="1">
        <p:scale>
          <a:sx n="76" d="100"/>
          <a:sy n="76" d="100"/>
        </p:scale>
        <p:origin x="-252" y="-84"/>
      </p:cViewPr>
      <p:guideLst>
        <p:guide orient="horz" pos="4032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theme" Target="theme/theme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presProps" Target="presProps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>
            <a:extLst>
              <a:ext uri="{FF2B5EF4-FFF2-40B4-BE49-F238E27FC236}">
                <a16:creationId xmlns:a16="http://schemas.microsoft.com/office/drawing/2014/main" id="{67E0E8F8-C30D-4B66-93D7-9AE9A8AFC3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3055E076-3669-4ECC-B845-0BB4718F815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285700" name="Rectangle 4">
            <a:extLst>
              <a:ext uri="{FF2B5EF4-FFF2-40B4-BE49-F238E27FC236}">
                <a16:creationId xmlns:a16="http://schemas.microsoft.com/office/drawing/2014/main" id="{0DB5FCAA-EBA8-4382-A1D7-8118F57E1BB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285701" name="Rectangle 5">
            <a:extLst>
              <a:ext uri="{FF2B5EF4-FFF2-40B4-BE49-F238E27FC236}">
                <a16:creationId xmlns:a16="http://schemas.microsoft.com/office/drawing/2014/main" id="{7FF54E9F-B840-43A4-8272-3913E3807F1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1C655E0-4319-44F2-977E-B9A84017CD3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>
            <a:extLst>
              <a:ext uri="{FF2B5EF4-FFF2-40B4-BE49-F238E27FC236}">
                <a16:creationId xmlns:a16="http://schemas.microsoft.com/office/drawing/2014/main" id="{8782FD9E-30AB-4FF2-9848-A398C9FC7E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682D523E-BD91-48C9-B4E3-23FEDFBDB56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286724" name="Rectangle 4">
            <a:extLst>
              <a:ext uri="{FF2B5EF4-FFF2-40B4-BE49-F238E27FC236}">
                <a16:creationId xmlns:a16="http://schemas.microsoft.com/office/drawing/2014/main" id="{2574BD72-06AD-4A3B-ACD3-43B85BC70A51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25" name="Rectangle 5">
            <a:extLst>
              <a:ext uri="{FF2B5EF4-FFF2-40B4-BE49-F238E27FC236}">
                <a16:creationId xmlns:a16="http://schemas.microsoft.com/office/drawing/2014/main" id="{DA8E8935-E079-49D2-9965-495CE68DDCA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86726" name="Rectangle 6">
            <a:extLst>
              <a:ext uri="{FF2B5EF4-FFF2-40B4-BE49-F238E27FC236}">
                <a16:creationId xmlns:a16="http://schemas.microsoft.com/office/drawing/2014/main" id="{F6E6D4FC-B946-4750-830F-1CB82AD64F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286727" name="Rectangle 7">
            <a:extLst>
              <a:ext uri="{FF2B5EF4-FFF2-40B4-BE49-F238E27FC236}">
                <a16:creationId xmlns:a16="http://schemas.microsoft.com/office/drawing/2014/main" id="{D7F9CFDD-498C-4476-8939-49C77C46B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9D6605-B6DD-4BDD-A6F3-118D6DCB2BB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6E2CFD-C91B-4539-9F15-DBE6A589AC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3837E9-7375-4282-BD94-B9C00A8708E3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632834" name="Rectangle 2">
            <a:extLst>
              <a:ext uri="{FF2B5EF4-FFF2-40B4-BE49-F238E27FC236}">
                <a16:creationId xmlns:a16="http://schemas.microsoft.com/office/drawing/2014/main" id="{A416BB5E-4F49-43A4-A669-E204C2E2F6B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2835" name="Rectangle 3">
            <a:extLst>
              <a:ext uri="{FF2B5EF4-FFF2-40B4-BE49-F238E27FC236}">
                <a16:creationId xmlns:a16="http://schemas.microsoft.com/office/drawing/2014/main" id="{AA8CBE2B-622E-4115-BC03-7A7B5DB72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3655F75-4203-4FC4-9EE3-2D55713DE6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B7A75F-E40C-4618-99A1-55DBFB2E3687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581634" name="Rectangle 2">
            <a:extLst>
              <a:ext uri="{FF2B5EF4-FFF2-40B4-BE49-F238E27FC236}">
                <a16:creationId xmlns:a16="http://schemas.microsoft.com/office/drawing/2014/main" id="{8D5916F6-CB52-442C-AAA3-A12C553AB6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>
            <a:extLst>
              <a:ext uri="{FF2B5EF4-FFF2-40B4-BE49-F238E27FC236}">
                <a16:creationId xmlns:a16="http://schemas.microsoft.com/office/drawing/2014/main" id="{D986480C-1DF3-44D4-8CDA-065FE0535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DAD09D-70EE-42B8-B060-AC0FC2AE77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574E48-4929-436D-899B-8772D876DB9D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643074" name="Rectangle 2">
            <a:extLst>
              <a:ext uri="{FF2B5EF4-FFF2-40B4-BE49-F238E27FC236}">
                <a16:creationId xmlns:a16="http://schemas.microsoft.com/office/drawing/2014/main" id="{7B0585F2-70A7-445F-B078-B789741D03E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>
            <a:extLst>
              <a:ext uri="{FF2B5EF4-FFF2-40B4-BE49-F238E27FC236}">
                <a16:creationId xmlns:a16="http://schemas.microsoft.com/office/drawing/2014/main" id="{62AB407D-D78D-4BB3-A555-ED3095388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DF871B-66D3-48D1-9545-B7B24E5510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85BC67-F6FF-4E8D-ADE1-E54A9DAD64A6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644098" name="Rectangle 2">
            <a:extLst>
              <a:ext uri="{FF2B5EF4-FFF2-40B4-BE49-F238E27FC236}">
                <a16:creationId xmlns:a16="http://schemas.microsoft.com/office/drawing/2014/main" id="{6DA89695-27CA-4859-8659-AB9B2C13725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4099" name="Rectangle 3">
            <a:extLst>
              <a:ext uri="{FF2B5EF4-FFF2-40B4-BE49-F238E27FC236}">
                <a16:creationId xmlns:a16="http://schemas.microsoft.com/office/drawing/2014/main" id="{3BA8F020-9DD2-4935-9399-3C84C2976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FB148D-B457-486A-802F-3D7935264B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550178-8BFC-4070-ADA8-887D5C21C8E2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645122" name="Rectangle 2">
            <a:extLst>
              <a:ext uri="{FF2B5EF4-FFF2-40B4-BE49-F238E27FC236}">
                <a16:creationId xmlns:a16="http://schemas.microsoft.com/office/drawing/2014/main" id="{B4514E73-7C24-4207-9C42-73E32651790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>
            <a:extLst>
              <a:ext uri="{FF2B5EF4-FFF2-40B4-BE49-F238E27FC236}">
                <a16:creationId xmlns:a16="http://schemas.microsoft.com/office/drawing/2014/main" id="{CF1FF93D-6D62-4A95-848B-4BB715CC68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A1003D-EBFB-48DD-B579-6F59E1724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286EE-CC5D-4CAB-B5A4-C30BEFAF7287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31FC91D8-E48E-4DD5-8170-6F73D736C8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21370AF9-5698-48BB-A5A8-640721212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E13C7F-DBD5-44B3-8DD2-80E04900A8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DB4C1C-FF91-43FE-82F8-2679CE2F7127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647170" name="Rectangle 2">
            <a:extLst>
              <a:ext uri="{FF2B5EF4-FFF2-40B4-BE49-F238E27FC236}">
                <a16:creationId xmlns:a16="http://schemas.microsoft.com/office/drawing/2014/main" id="{03A0C135-F1C7-45A9-B9C5-58AD256AB5F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>
            <a:extLst>
              <a:ext uri="{FF2B5EF4-FFF2-40B4-BE49-F238E27FC236}">
                <a16:creationId xmlns:a16="http://schemas.microsoft.com/office/drawing/2014/main" id="{CC40D870-25F2-4445-A13E-96C3AE97D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95F5E4-9816-4BFA-83F1-EB92C8837F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07BA1A-4A94-4924-A473-AA13F3596841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648194" name="Rectangle 2">
            <a:extLst>
              <a:ext uri="{FF2B5EF4-FFF2-40B4-BE49-F238E27FC236}">
                <a16:creationId xmlns:a16="http://schemas.microsoft.com/office/drawing/2014/main" id="{F0A5772B-01A2-4793-847E-449BDABFE24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8195" name="Rectangle 3">
            <a:extLst>
              <a:ext uri="{FF2B5EF4-FFF2-40B4-BE49-F238E27FC236}">
                <a16:creationId xmlns:a16="http://schemas.microsoft.com/office/drawing/2014/main" id="{8872C2DD-E8E7-4BE4-839B-D0DCFB9367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96724F-1271-4A7E-A2B5-C68B1257B2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F874C0-1A35-4AAC-9C62-48E7E4FE0F97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649218" name="Rectangle 2">
            <a:extLst>
              <a:ext uri="{FF2B5EF4-FFF2-40B4-BE49-F238E27FC236}">
                <a16:creationId xmlns:a16="http://schemas.microsoft.com/office/drawing/2014/main" id="{A02E0660-1BB0-470F-89D3-8F17BEBFC1A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9219" name="Rectangle 3">
            <a:extLst>
              <a:ext uri="{FF2B5EF4-FFF2-40B4-BE49-F238E27FC236}">
                <a16:creationId xmlns:a16="http://schemas.microsoft.com/office/drawing/2014/main" id="{28B38AE1-2CE3-44BA-8AAC-6A5C1619CB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C49B89-B783-47EC-85A6-3647292C30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46F23-0006-4534-BCC7-4E649EE5D803}" type="slidenum">
              <a:rPr lang="pt-BR" altLang="pt-BR"/>
              <a:pPr/>
              <a:t>78</a:t>
            </a:fld>
            <a:endParaRPr lang="pt-BR" altLang="pt-BR"/>
          </a:p>
        </p:txBody>
      </p:sp>
      <p:sp>
        <p:nvSpPr>
          <p:cNvPr id="941058" name="Rectangle 2">
            <a:extLst>
              <a:ext uri="{FF2B5EF4-FFF2-40B4-BE49-F238E27FC236}">
                <a16:creationId xmlns:a16="http://schemas.microsoft.com/office/drawing/2014/main" id="{68105616-6118-4331-88EF-B11957C50B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1059" name="Rectangle 3">
            <a:extLst>
              <a:ext uri="{FF2B5EF4-FFF2-40B4-BE49-F238E27FC236}">
                <a16:creationId xmlns:a16="http://schemas.microsoft.com/office/drawing/2014/main" id="{3937519E-E446-40F1-939F-0ABC5585BC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BCF7440-F693-4B9F-84E1-1828C768A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EA4AC-A83A-46F7-AB4E-CA68565B87B6}" type="slidenum">
              <a:rPr lang="pt-BR" altLang="pt-BR"/>
              <a:pPr/>
              <a:t>101</a:t>
            </a:fld>
            <a:endParaRPr lang="pt-BR" altLang="pt-BR"/>
          </a:p>
        </p:txBody>
      </p:sp>
      <p:sp>
        <p:nvSpPr>
          <p:cNvPr id="986114" name="Rectangle 2">
            <a:extLst>
              <a:ext uri="{FF2B5EF4-FFF2-40B4-BE49-F238E27FC236}">
                <a16:creationId xmlns:a16="http://schemas.microsoft.com/office/drawing/2014/main" id="{730B7331-2BF3-483B-BEDF-252C8DBD9C7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6115" name="Rectangle 3">
            <a:extLst>
              <a:ext uri="{FF2B5EF4-FFF2-40B4-BE49-F238E27FC236}">
                <a16:creationId xmlns:a16="http://schemas.microsoft.com/office/drawing/2014/main" id="{F05EF916-2571-40F2-959F-F2E2ED0CB1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253338-0C2F-46A1-B20A-BB2D88CD0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B7F848-0BCB-46B6-A899-61FE2472379C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292866" name="Rectangle 2">
            <a:extLst>
              <a:ext uri="{FF2B5EF4-FFF2-40B4-BE49-F238E27FC236}">
                <a16:creationId xmlns:a16="http://schemas.microsoft.com/office/drawing/2014/main" id="{C5098BCF-DA78-4EDB-94D9-44B505CAAEA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>
            <a:extLst>
              <a:ext uri="{FF2B5EF4-FFF2-40B4-BE49-F238E27FC236}">
                <a16:creationId xmlns:a16="http://schemas.microsoft.com/office/drawing/2014/main" id="{6A1C897D-EC69-4360-99CB-7DA1311C3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02363C-537D-41C4-8A43-C4205F5DCD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E75DAB-B3CB-4FEC-8C65-BB6803F1D54C}" type="slidenum">
              <a:rPr lang="pt-BR" altLang="pt-BR"/>
              <a:pPr/>
              <a:t>102</a:t>
            </a:fld>
            <a:endParaRPr lang="pt-BR" altLang="pt-BR"/>
          </a:p>
        </p:txBody>
      </p:sp>
      <p:sp>
        <p:nvSpPr>
          <p:cNvPr id="987138" name="Rectangle 2">
            <a:extLst>
              <a:ext uri="{FF2B5EF4-FFF2-40B4-BE49-F238E27FC236}">
                <a16:creationId xmlns:a16="http://schemas.microsoft.com/office/drawing/2014/main" id="{2AF86BB7-B9CE-4124-9D71-7A6641EA8F6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7139" name="Rectangle 3">
            <a:extLst>
              <a:ext uri="{FF2B5EF4-FFF2-40B4-BE49-F238E27FC236}">
                <a16:creationId xmlns:a16="http://schemas.microsoft.com/office/drawing/2014/main" id="{7EE05AAE-7BAE-42DD-A89E-6A0C3FBA5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534CDF-3E75-4F29-96A0-836BEC63EF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1BBBE-566D-43DD-9C11-3C0091B9363E}" type="slidenum">
              <a:rPr lang="pt-BR" altLang="pt-BR"/>
              <a:pPr/>
              <a:t>103</a:t>
            </a:fld>
            <a:endParaRPr lang="pt-BR" altLang="pt-BR"/>
          </a:p>
        </p:txBody>
      </p:sp>
      <p:sp>
        <p:nvSpPr>
          <p:cNvPr id="988162" name="Rectangle 2">
            <a:extLst>
              <a:ext uri="{FF2B5EF4-FFF2-40B4-BE49-F238E27FC236}">
                <a16:creationId xmlns:a16="http://schemas.microsoft.com/office/drawing/2014/main" id="{841FF290-88D5-4E5E-BEEC-608ACEBB472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8163" name="Rectangle 3">
            <a:extLst>
              <a:ext uri="{FF2B5EF4-FFF2-40B4-BE49-F238E27FC236}">
                <a16:creationId xmlns:a16="http://schemas.microsoft.com/office/drawing/2014/main" id="{15B32FEB-287F-4FE2-9B56-306F4B70E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EF619D-E49E-49D7-8171-369389E677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25251-7A47-4A0A-A213-869B0ABC8777}" type="slidenum">
              <a:rPr lang="pt-BR" altLang="pt-BR"/>
              <a:pPr/>
              <a:t>105</a:t>
            </a:fld>
            <a:endParaRPr lang="pt-BR" altLang="pt-BR"/>
          </a:p>
        </p:txBody>
      </p:sp>
      <p:sp>
        <p:nvSpPr>
          <p:cNvPr id="990210" name="Rectangle 2">
            <a:extLst>
              <a:ext uri="{FF2B5EF4-FFF2-40B4-BE49-F238E27FC236}">
                <a16:creationId xmlns:a16="http://schemas.microsoft.com/office/drawing/2014/main" id="{AEBD5155-F27C-496E-AF93-E8CA97AA5A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0211" name="Rectangle 3">
            <a:extLst>
              <a:ext uri="{FF2B5EF4-FFF2-40B4-BE49-F238E27FC236}">
                <a16:creationId xmlns:a16="http://schemas.microsoft.com/office/drawing/2014/main" id="{A5E5701A-2B1D-48A9-930A-51643FDEF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3C6D61-A4CE-4683-8FEA-445D731AFF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0FFCC3-A7E2-4EAB-A787-4802C9480235}" type="slidenum">
              <a:rPr lang="pt-BR" altLang="pt-BR"/>
              <a:pPr/>
              <a:t>106</a:t>
            </a:fld>
            <a:endParaRPr lang="pt-BR" altLang="pt-BR"/>
          </a:p>
        </p:txBody>
      </p:sp>
      <p:sp>
        <p:nvSpPr>
          <p:cNvPr id="991234" name="Rectangle 2">
            <a:extLst>
              <a:ext uri="{FF2B5EF4-FFF2-40B4-BE49-F238E27FC236}">
                <a16:creationId xmlns:a16="http://schemas.microsoft.com/office/drawing/2014/main" id="{31E4342B-6C0C-4754-9924-29DCE3C366D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1235" name="Rectangle 3">
            <a:extLst>
              <a:ext uri="{FF2B5EF4-FFF2-40B4-BE49-F238E27FC236}">
                <a16:creationId xmlns:a16="http://schemas.microsoft.com/office/drawing/2014/main" id="{04715DFC-4D24-4AEB-9647-1696C2C94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901C5C-E415-4FAA-9E20-C1ADC7956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A6E34-502C-4412-B3C4-FDDB97063E90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293890" name="Rectangle 2">
            <a:extLst>
              <a:ext uri="{FF2B5EF4-FFF2-40B4-BE49-F238E27FC236}">
                <a16:creationId xmlns:a16="http://schemas.microsoft.com/office/drawing/2014/main" id="{E28211FC-8DD2-4892-996C-639A64BCA0F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4685F0C4-8B64-4E8E-BDAF-40DDDE43A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303350-EDE3-40FF-BD9E-1F4762A976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89853-FE8C-4725-A217-C547D842544F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294914" name="Rectangle 2">
            <a:extLst>
              <a:ext uri="{FF2B5EF4-FFF2-40B4-BE49-F238E27FC236}">
                <a16:creationId xmlns:a16="http://schemas.microsoft.com/office/drawing/2014/main" id="{CCFF1565-7D0E-4640-90DC-4DED61C935F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BB83ADC1-88C5-4672-92D2-5364631D94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C7C9957-B7DA-444C-B8C4-4BB5A5C00D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1E740-DB0F-4D40-873F-EE86D6CB0DE0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295938" name="Rectangle 2">
            <a:extLst>
              <a:ext uri="{FF2B5EF4-FFF2-40B4-BE49-F238E27FC236}">
                <a16:creationId xmlns:a16="http://schemas.microsoft.com/office/drawing/2014/main" id="{E24F3597-11CB-4C3C-A403-E72667FED31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>
            <a:extLst>
              <a:ext uri="{FF2B5EF4-FFF2-40B4-BE49-F238E27FC236}">
                <a16:creationId xmlns:a16="http://schemas.microsoft.com/office/drawing/2014/main" id="{A98A074B-7CB0-422C-926F-BBD2DA979D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11E93B8-41A3-4152-9CAD-05AAABD82D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2A53D7-666E-41D2-9A60-0224615164E6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296962" name="Rectangle 2">
            <a:extLst>
              <a:ext uri="{FF2B5EF4-FFF2-40B4-BE49-F238E27FC236}">
                <a16:creationId xmlns:a16="http://schemas.microsoft.com/office/drawing/2014/main" id="{A574AEE6-3B1E-4029-9DB6-8C7AC2A23EE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>
            <a:extLst>
              <a:ext uri="{FF2B5EF4-FFF2-40B4-BE49-F238E27FC236}">
                <a16:creationId xmlns:a16="http://schemas.microsoft.com/office/drawing/2014/main" id="{25DBFE2D-E763-4919-B362-82D532ADE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04C64F-2BAF-4823-96B6-1E48C72E28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6AB4DA-0105-42D4-ADAE-527929F8C4E2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630786" name="Rectangle 2">
            <a:extLst>
              <a:ext uri="{FF2B5EF4-FFF2-40B4-BE49-F238E27FC236}">
                <a16:creationId xmlns:a16="http://schemas.microsoft.com/office/drawing/2014/main" id="{B1FD007B-0FF1-46D8-A17C-5A39FA6A6CD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>
            <a:extLst>
              <a:ext uri="{FF2B5EF4-FFF2-40B4-BE49-F238E27FC236}">
                <a16:creationId xmlns:a16="http://schemas.microsoft.com/office/drawing/2014/main" id="{850C87AA-B412-4588-BE02-CBD882263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9A3B06-7CFD-490C-B0BD-BF6A6857BA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10E4C8-B72C-49D2-9F51-FFEEE9D4630A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299010" name="Rectangle 2">
            <a:extLst>
              <a:ext uri="{FF2B5EF4-FFF2-40B4-BE49-F238E27FC236}">
                <a16:creationId xmlns:a16="http://schemas.microsoft.com/office/drawing/2014/main" id="{2FEF66A6-757C-4D97-884D-721EC80C4BE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8A194A1D-2A7F-4BA7-957C-BA73BEF71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D22854-7E12-4CFC-8251-E531EF16D2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66C8F-F162-4D47-940A-3D58DB75326D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300034" name="Rectangle 2">
            <a:extLst>
              <a:ext uri="{FF2B5EF4-FFF2-40B4-BE49-F238E27FC236}">
                <a16:creationId xmlns:a16="http://schemas.microsoft.com/office/drawing/2014/main" id="{F7031D86-664A-41C7-9680-A1ECDFF29A1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7174D8AA-9F64-4D21-B044-C6F2C36C53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D1AF06-10ED-48ED-81D0-DD02BC1A7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8FD05D-0A9D-4BB9-94F7-0D7B17EA8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0118F4-2FF0-4A47-ADD5-2B5C2354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50C725-E71A-441A-B0B0-C2A60CB3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413041-ED95-40D5-B0B9-B855377A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A4C12-5AFB-4EDE-BDD8-2B9F7E1EF29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4605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2178C-50C7-489B-A9F5-CCC8D2377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809DF5F-AA1A-4988-9859-0120DC0FF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82CE98-0922-4E1C-9693-4A7B9157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61C9A7-1A4B-4C13-9D63-0F67FC8EE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AC2438-AB04-4D19-9615-121C6001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13401-FB20-4CF5-8798-D95B078F8F4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29820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C63AB2-2A42-4DCE-8B70-9D948D3454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2229D23-2EB8-469B-BA75-C7C3417AC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D466CF-C813-432D-8014-CD14D7F3A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A7DCC7-D5EA-4218-9492-3991DB6CB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8CCE4E-880C-485F-A29B-1A86C7F08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86055-2FE0-40F0-8414-3AB88CAE57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58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241C96-9DAF-40C4-88AF-35AC423B3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95FF56-3E0D-4BC9-BBE8-BAB33DD39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C5E99A-8B30-44FA-9365-1D5175E01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CB8834-94E3-4B30-AA29-C15721CA3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A128EC-C2FF-4086-9827-A71A847E5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6655E-442C-4EE6-ACC1-081F51B4D62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3647880"/>
      </p:ext>
    </p:extLst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1DDC-13D2-456A-A38D-4DA84BA00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C54A42-9FF6-42F1-96F2-EBCE878F5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4CFEF8-054D-4EFE-88D6-08051A44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36C258-7CE8-4FA6-8A4D-5A435B24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EB6350-FD61-40FE-94EE-CFC5352B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E5502-E677-417B-8750-64FCC0A656A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733194"/>
      </p:ext>
    </p:extLst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6A016-1573-44B5-B677-8D24D8427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710647-D213-48B7-8215-DAC0400A3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1E0E54-3C89-40DC-ACD6-CDAAC85C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15C0E2-5D09-490B-AD46-E02A68A72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9762F8-FDC6-44D2-96FD-0D44E93A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85BC1-650A-4981-B16D-D0AE75C48D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1907804"/>
      </p:ext>
    </p:extLst>
  </p:cSld>
  <p:clrMapOvr>
    <a:masterClrMapping/>
  </p:clrMapOvr>
  <p:transition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7B2B5-295B-4114-AA90-88FACC5D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F3DD8A-970F-4BDB-BC50-3F762648C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DBE16F3-AECC-4867-B525-4C31C85BC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D387FF-C65B-45E9-945E-BEE19FF9F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1AF98F-68D9-4FE3-ABFC-E1751607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633273-6A5D-43CC-94E1-E05EE59F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304DC-EB9D-4B3A-ADB2-2B5154C95EC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36550064"/>
      </p:ext>
    </p:extLst>
  </p:cSld>
  <p:clrMapOvr>
    <a:masterClrMapping/>
  </p:clrMapOvr>
  <p:transition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35542F-2F78-4CBE-847C-77B1995E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5AE001-04BF-4A08-A1D9-E3F23AA43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8C5BAB-3B0A-4312-AF17-4AC6E24B2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8FF87F-82AF-4C05-8413-54DBC23DB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5E58594-4907-4212-941A-E2CB16BBE9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10D990A-F5B8-4C1E-8D26-8385570E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14971CA-060C-497E-B216-2F01EE00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29AE22-9674-4192-AABA-6AFE3E8C9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EA960-646E-446C-BDCF-A5298DD905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5520734"/>
      </p:ext>
    </p:extLst>
  </p:cSld>
  <p:clrMapOvr>
    <a:masterClrMapping/>
  </p:clrMapOvr>
  <p:transition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E11D3-B2BD-4C89-B19E-82E792A4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3136935-43DB-4635-8FB9-6241AF9E0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92C333-646F-4185-B8BD-1DD8BB28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D6778E-52C5-4E41-984C-2C34AB7C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C3BF9-8D1D-4133-B57F-89B4ADDC4A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1377240"/>
      </p:ext>
    </p:extLst>
  </p:cSld>
  <p:clrMapOvr>
    <a:masterClrMapping/>
  </p:clrMapOvr>
  <p:transition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8049E3E-67ED-4C9D-9777-F4F3C4CC1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4712964-4600-4D17-9248-3D30B221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B961E4-6E47-4305-850F-755F7D03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69DD6-1821-42EF-A00C-16865E20E7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49923341"/>
      </p:ext>
    </p:extLst>
  </p:cSld>
  <p:clrMapOvr>
    <a:masterClrMapping/>
  </p:clrMapOvr>
  <p:transition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CC313-9535-4B1E-8501-29A6DC7C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424948-81DA-4CC6-9806-A46075C57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B79DE1E-1CF2-4770-9C50-2BDB3E306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39740B-9BD1-4776-AF3A-D71169F5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FDCD43-AE56-46B5-BEEE-8DC8E9FA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88B2B2-2C5A-4E8F-B56A-ABFB0D1B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D1A10-1B48-40CA-B057-31296A03D41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7040084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C87181-0BC7-4E35-B414-917DA6BEC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478624-946B-4817-944C-60A6A6207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C44D86-56CB-4C16-AA17-60D25AC5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42A141-160A-4F51-BD3B-8A2CA5DF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AF730E-DB58-49FB-A7F3-C80073FD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18077-A85D-40C8-81CF-A35D5993BF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32414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2E81F-25E6-4383-8A7E-AC6346A5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3FC477D-5FA5-4F7C-8439-7467A6E2E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93003DF-E663-461B-BD7D-273137CE3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444FB88-1100-4D76-8991-EF42E6E6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BFF15B-5C50-4D62-B56F-BC2D2974B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2FA94E8-F5D9-4579-9A4F-FCE96BB95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FA0C1-9E2A-4D1C-912D-CD557F67F3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1174598"/>
      </p:ext>
    </p:extLst>
  </p:cSld>
  <p:clrMapOvr>
    <a:masterClrMapping/>
  </p:clrMapOvr>
  <p:transition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6CBCA-9D00-4907-A789-06CD44794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03022D-2D81-4881-8D9F-DA95FAAB7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8EE20E-48B9-453A-A733-B4D93A07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3515C4-978D-45AA-8744-D67CE45C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441197-DC89-458B-AFE7-E9532E81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76681-6F90-4027-BA13-32D2B9F1B2F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0711704"/>
      </p:ext>
    </p:extLst>
  </p:cSld>
  <p:clrMapOvr>
    <a:masterClrMapping/>
  </p:clrMapOvr>
  <p:transition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34839F-B172-4E10-9ADD-A9D990B4E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0695149-5164-4743-BF87-35DFACF6C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4D58C3-D580-41F5-93E4-A879CBFD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1732A5-A98E-4A86-BA14-1EE0653F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532AA7-D881-4F76-A86C-8D943245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99442-7609-491A-8C00-C86F4589B8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5484000"/>
      </p:ext>
    </p:extLst>
  </p:cSld>
  <p:clrMapOvr>
    <a:masterClrMapping/>
  </p:clrMapOvr>
  <p:transition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CD9AA-0095-499E-A2B6-D696D6EF2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E55982-4746-4862-8698-699E5237B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77855F-56D4-46E7-A2D2-721F5280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F22F0D-C3B6-4429-BFC9-7F835ED9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8D8958-6C77-4422-B677-85B10F4C7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C3847-C741-4937-AF66-F54F2A68FF7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5101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129BC-62AB-4FF0-A992-6840053C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EDE5F1-6B4F-41A3-A7DD-87F89B135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A1DD52-1DE0-4955-A001-4B721897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B34F76-F855-44F6-BD1B-16A5CA0E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F91BAE-4397-48DF-9DCA-9396CEA89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56520-44FF-44E1-BC9E-AEA89FA6D7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9532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8DF78F-3727-405B-BA82-D55CB8339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6B0824-50CC-4E57-A8CE-62B6B3710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30048C-7EFD-4B94-9BC4-6A128DA9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67B302-6F95-4CBF-8A72-FBF1FDBD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FA125D-09B1-47A1-8F9D-C71474ED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C3142-0295-485F-AC88-0F885088AC2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2091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62E32-0AA9-4F94-8E29-7DE8552AE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64AD08-21E4-4215-B0CA-D7A8D3898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354854-BF1F-4F22-BA4A-019361322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DCD879-96EA-4CCD-BF2E-92C2DE728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708E3DB-1458-45BE-B430-494262C8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9DE4BD-E251-4EF3-8C9B-23051BC8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CF31E-E2F9-48AE-955A-9BF6AB0DF0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7536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D88DC0-1366-4D7B-B8C2-055F75030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6F8AA6-A6B7-449C-9629-C452B7C8B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71CADC-EE46-4FCD-9A8F-C4612AC00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B7F1BF1-D465-4E5A-9DAC-FA80D972E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CA1EBF0-739C-4E9C-970E-4115AF0D5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9E8A582-746E-4146-A088-B54A0674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BAF7A69-50EA-4B7A-8878-1B95FA9D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5831B10-AE99-4757-B863-EAF637A16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FBF8D-E4E1-4E78-91A4-BB187E1A9C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4285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AB816-1CCE-4BB0-8B2C-D76083CF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7D7DA01-51A9-44BD-B54F-81D25E7DC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85736E9-07DC-4449-BB4B-3B8519B1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BACEE3C-FAAB-459C-A0E5-794AEB17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B66BB-5026-4329-956E-517000D0310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4087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B25D462-8250-4E2D-8BA0-978B8320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3987FC8-8140-40C6-A34A-618C9C52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CB8394B-B36A-4E87-BBD9-E6C72659A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3D02B-3BAD-462B-A0FA-FF954A63A27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8954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C703B-4579-48FA-A384-59FC4761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4363D1-CCB9-4F64-A965-1EF2BE3D6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058D78-46FA-45DE-87E4-835A9664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A3FF28-7C98-4E78-AADE-317EEEA3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7B1527-BE51-473C-85FA-82077FB3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BC8DA-9EFE-49B6-8F94-8F3A0F06FBC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0359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69E48-A2B2-4871-9BFB-088305D9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F6BB75-CFC0-4D64-B3A3-2CCDE15E6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8C08B14-B37C-4B48-8449-D2497AE8F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375678-50A0-4A32-9B7B-C5F6216BA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1D9A5B-E4E8-4022-877E-D875A327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281D61-F812-4F17-B6D1-FC14A6FD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9F16D-4564-42D2-AB3E-D208894B46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51179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0322D-59B0-45DF-8B47-F47B6DAE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ED0B784-D61A-4358-B7F5-C45EAF966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74FF3E6-FC0A-4136-A4F0-7303DA2C4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BA41C1-36D6-4A8E-93CE-F9688437C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112317-79F9-49DA-9F45-9206DE5E6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56F7E9-4FA5-41F0-BCFB-13F205FD6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5CF61-FE94-4B55-8F95-64C8A3BF81D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2761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1A32E-C46A-448B-9C73-974828DC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CC59FEC-C123-4E6A-8844-4608F2951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1C7AC8-E3E6-4689-9BBB-B958F4F5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A87DDE-1243-4C42-ADCF-BDC679084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36984C-BAEA-45C0-B4C5-49092401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B49A5-395B-4703-9873-221B6AA4CA4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37602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73C31C-F523-4107-A04A-4B28EE093F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6529975-C28A-494D-9FB6-668C105A9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063955-E86B-4E0F-90A1-095DBA01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04BE77-F121-49A2-BF03-8DDCAAC9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720DB0-96AB-47E2-95BA-308FA023B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4CFA4-F7E5-4356-901E-8690D9ED669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19321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19EE108-E857-4799-84E3-8FEE7BA5234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43D6947-253B-44C9-B6A0-F3C24C698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DD48E0-88B9-4009-9103-336E5C882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9DD310D-F45C-4732-95FB-A386C201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87575E-3FE3-4C11-9B48-6A0DAFEA47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8468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>
            <a:extLst>
              <a:ext uri="{FF2B5EF4-FFF2-40B4-BE49-F238E27FC236}">
                <a16:creationId xmlns:a16="http://schemas.microsoft.com/office/drawing/2014/main" id="{BBA72315-C50B-4257-84B8-5157F69BB2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838200"/>
            <a:ext cx="8915400" cy="99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540675" name="Rectangle 3">
            <a:extLst>
              <a:ext uri="{FF2B5EF4-FFF2-40B4-BE49-F238E27FC236}">
                <a16:creationId xmlns:a16="http://schemas.microsoft.com/office/drawing/2014/main" id="{5E30D829-5C42-463D-A2ED-E49CB1BAB65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540676" name="Rectangle 4">
            <a:extLst>
              <a:ext uri="{FF2B5EF4-FFF2-40B4-BE49-F238E27FC236}">
                <a16:creationId xmlns:a16="http://schemas.microsoft.com/office/drawing/2014/main" id="{359B987D-C62C-44BC-86C4-8838FD7623B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540677" name="Rectangle 5">
            <a:extLst>
              <a:ext uri="{FF2B5EF4-FFF2-40B4-BE49-F238E27FC236}">
                <a16:creationId xmlns:a16="http://schemas.microsoft.com/office/drawing/2014/main" id="{E090091C-8822-4E89-99E3-D37BAA9481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540678" name="Rectangle 6">
            <a:extLst>
              <a:ext uri="{FF2B5EF4-FFF2-40B4-BE49-F238E27FC236}">
                <a16:creationId xmlns:a16="http://schemas.microsoft.com/office/drawing/2014/main" id="{C4AFF9DF-8D60-4F35-9CFF-7E765DC65B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A87CE7B2-9BB9-4D90-9E5D-B13696251504}" type="slidenum">
              <a:rPr lang="en-US" altLang="pt-BR"/>
              <a:pPr/>
              <a:t>‹nº›</a:t>
            </a:fld>
            <a:endParaRPr lang="en-US" altLang="pt-BR"/>
          </a:p>
        </p:txBody>
      </p:sp>
      <p:pic>
        <p:nvPicPr>
          <p:cNvPr id="540679" name="Picture 7" descr="paint">
            <a:extLst>
              <a:ext uri="{FF2B5EF4-FFF2-40B4-BE49-F238E27FC236}">
                <a16:creationId xmlns:a16="http://schemas.microsoft.com/office/drawing/2014/main" id="{1424EF4F-4CBB-454D-85B5-7F01FE38D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839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B21F8-AECE-443A-A11D-5C33AE5A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8F00A-7CAD-4E0F-9F6B-AAF169336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D55CB4-D8C0-49ED-8646-A1793464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D224E6-B55C-4249-A160-D6847E435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974A73-3122-4F6F-9117-05D03924F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FE08D-31F3-4EBF-B2D4-0E00803C06D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65400397"/>
      </p:ext>
    </p:extLst>
  </p:cSld>
  <p:clrMapOvr>
    <a:masterClrMapping/>
  </p:clrMapOvr>
  <p:transition>
    <p:pull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51017-AFAB-4057-BE2A-BC2F92B8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455FBD-99E7-4647-9EF9-969405EDF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52A358-78A5-4EF1-A9CA-E6693AA7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0BC5DA-2D1C-47BA-8E97-D06C4BCA8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D5B643-B8BC-4AB8-80DE-155C1DE5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957C1-A174-4BF8-B8F9-5DBEF32C061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6868641"/>
      </p:ext>
    </p:extLst>
  </p:cSld>
  <p:clrMapOvr>
    <a:masterClrMapping/>
  </p:clrMapOvr>
  <p:transition>
    <p:pull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EF4AF-E5B0-4E1B-A5CA-D4EB25AE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BD8207-6DED-4B6D-AAFB-98D3C235E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2435D3-BEC6-41B6-8253-FC8FB6F3C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0C0217-75BD-418B-AF87-2BF21D84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9227250-6349-4733-A57A-11E65450C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5F7421-244F-4EDE-A5B2-77F9EC2B9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43979-B872-4547-B1D7-1A0184E6706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06571385"/>
      </p:ext>
    </p:extLst>
  </p:cSld>
  <p:clrMapOvr>
    <a:masterClrMapping/>
  </p:clrMapOvr>
  <p:transition>
    <p:pull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140D3-CD03-44ED-824A-98A097B3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096DCA-06BC-4BAB-89D0-4FC4BEB48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ED9F47-0394-4200-AFF8-0C8116122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0816D49-DB2F-4CAC-8254-A5EE0435D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569A129-374A-4EEE-8FF4-2FF30BB442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7AE5300-BBB6-403F-95DB-CE175A90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09B5526-94CF-4832-A75F-BE3E60B27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A5D1877-3E36-4CD0-83A6-434EA8B5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7F3D9-4E20-482A-9D9C-898B8AC01E6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20327467"/>
      </p:ext>
    </p:extLst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E5330A-BF9D-43C8-A3BA-26938B3F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F22EE4-477E-4034-A823-6861A568D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2A234B-8773-4089-A146-A6B4643E1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EB6BE10-2275-4DCD-9C1E-F2CDA833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8533E3-081F-435A-AEDF-BADA09D2A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A05FA1-96B7-4552-B14C-A3EE0B09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2B449-81F4-4A01-9EC6-0FCED55847D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5386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71F34-F9AE-4E41-8B87-C9DD804D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033D3F5-034D-406B-B6FE-81BC7B26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2831719-7E9F-44AA-A07F-674F4306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D123A1-EF0C-475B-8558-7BE30128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6D063-F021-4AE1-9DAF-24DE7C1086D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91413392"/>
      </p:ext>
    </p:extLst>
  </p:cSld>
  <p:clrMapOvr>
    <a:masterClrMapping/>
  </p:clrMapOvr>
  <p:transition>
    <p:pull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9115CAD-7A61-459C-8A6D-85C6ED561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FDB7128-827F-4405-8412-6DE23D85D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08424C-B606-41E4-A45A-521E525C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91DB-FE2F-4100-9EE8-B43CACA57FA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56399615"/>
      </p:ext>
    </p:extLst>
  </p:cSld>
  <p:clrMapOvr>
    <a:masterClrMapping/>
  </p:clrMapOvr>
  <p:transition>
    <p:pull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6546A-F889-4250-9F44-5578BF976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E52970-A17F-4AF4-9983-EBF2F7494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5FF209E-CD22-4D28-97F8-19ACBA856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D9100CA-277B-4AA0-9903-022ACE67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F3832FC-3D6F-422F-A254-29D0A4FF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DB948B-AC41-48D4-A217-077926AB0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0534A-07D3-41F5-B5BD-03C3D64F97B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15054671"/>
      </p:ext>
    </p:extLst>
  </p:cSld>
  <p:clrMapOvr>
    <a:masterClrMapping/>
  </p:clrMapOvr>
  <p:transition>
    <p:pull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341157-022C-48BB-8F0D-268E3DD0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9B30EE4-266A-40CA-8FD9-60BD91ADF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E1D043D-D38C-4B21-B699-BC1901791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B48DB9B-8537-45BD-A665-98A8E375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3671D6A-D755-4C2D-B5FC-0852486F1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9471DB6-73B7-4DD5-9730-00485111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E8F41-BDE9-4E97-BE63-2EC0D794FA0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71691523"/>
      </p:ext>
    </p:extLst>
  </p:cSld>
  <p:clrMapOvr>
    <a:masterClrMapping/>
  </p:clrMapOvr>
  <p:transition>
    <p:pull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72375-8B2B-402A-BE14-7AC268126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DB6AFD3-7033-4CF8-A1B0-F1C27CCEF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4BB518-22AB-4E8A-A0D5-75FD35F59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C71BDA-4078-49CD-AB38-CA362A11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4C7380-5400-42AE-BF55-6203B0B8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144D9-E8B6-424E-B569-D1E43104802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36411521"/>
      </p:ext>
    </p:extLst>
  </p:cSld>
  <p:clrMapOvr>
    <a:masterClrMapping/>
  </p:clrMapOvr>
  <p:transition>
    <p:pull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655253-55B6-4AD9-8220-47FAD8888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38950" y="457200"/>
            <a:ext cx="2228850" cy="56007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B23A759-DFEC-444B-A9A7-4D6598B1B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2400" y="457200"/>
            <a:ext cx="6534150" cy="56007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EBCB4B-4D40-48CD-8AA5-11446633C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5C5DA4-52C3-494B-86B0-60B5EA57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8345EC-B5B8-40AF-97BF-4BCA3C88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704C2-1EE5-49AD-9C08-663B27BA104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67582025"/>
      </p:ext>
    </p:extLst>
  </p:cSld>
  <p:clrMapOvr>
    <a:masterClrMapping/>
  </p:clrMapOvr>
  <p:transition>
    <p:pull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6EE9D-41D8-4E2F-A8C3-54F96815B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23548E-F554-4680-A6D9-ED30A52B6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453F41-E0A9-4001-AEDF-DFA26AF2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52ECFE-85D0-418B-8253-CA3CAB521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7B42DA-0508-408B-893C-F6667CC2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57582-C254-440D-9C9E-3DAD993EE6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7677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E4C534-FEF3-4FED-B031-20380F69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800AEF-BE82-4864-88E0-EF76E7756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05B699-D0DB-4EE5-B79F-F16D9DA6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E96DE1-F0ED-421B-AF68-615189A96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7C1F0D-6DB3-43E4-8080-6B8BF4C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4C94F-01B8-4BCF-8600-5381425E00D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6091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2B2F9-CAC1-4B9B-ADC1-887C6FAC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E088CE-4989-4AB2-A704-7465E43A4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7DA786-B860-4A36-92B2-C3DDA4E9E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28946F-029F-449B-B7F7-4962FAA7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9FE2D5-60B5-4AE0-A326-94D82C99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03254-521D-41F1-844E-BD83D6BEC44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3761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F6A5D-4847-4237-9932-16EF08C6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3FBD52-B677-47C1-9E4F-5DF0B9F6F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D519C1-A975-4666-8518-DE064BC14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B75916-384A-4D0F-B893-C9EECEAC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C2DE8C-457E-4D39-AFA3-E4DE46A4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B366D7-5985-48FD-998B-611D921C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029DF-38AC-482A-ADD5-483D171705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3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A42B8-8612-49A6-8C1F-4E56A9339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BE5F8C-D405-49D0-BC71-D48D5D16A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3C773D-B5EA-46FF-BE62-284556432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6597B23-A235-474D-A19C-4CF40F118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8A75211-6BFD-486B-AE6F-F5845AAA2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869BBA8-1531-4549-8FA3-9D6001D6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6C3D512-BFBD-4B69-B4A4-B726C9F8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E9BAD15-1C81-49DB-99DE-71DD1613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CB606-4AC4-42C2-A3E7-3D1B87D3E9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93637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AAE85-CD50-4081-AE8A-771A602F0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85DA40-FD62-4162-AC4D-F249AA0FF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6258B82-59A6-46C5-BF7B-836739794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F7DDBAA-8351-4F3A-B32E-439D5C484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9553BC3-1E8F-4B37-9C39-2979BB3DB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026A705-5118-456B-835F-ECAB966E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0E137EA-8CA4-4133-AACC-E46DD0F35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58B4615-8D4B-4CB2-9129-B6DA2949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2FD02-0AF6-4D8E-9A2D-7E6C42452D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9854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4143E-3A4C-4A9F-BA9E-883C3C6C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C39F6F1-C2A9-4A64-AB19-9DFBAFF09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4DE3C62-2A6D-4A79-BBBF-C05C38C1F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BF5031-7D36-4DF1-B723-7026C741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32694-8F7F-41C4-874D-0D1F731DED5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9622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7718794-C5AD-460E-A21C-AE7EE998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4F4C72F-E9FA-4262-9113-18D5F1B1B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221260-30EF-41F9-A215-BD9FF0E0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4BF6C-A5E8-4A9C-A7A0-B68842F66F2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7881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73F4D4-B2D6-4B5C-AF6F-D2298E5E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32A385-F80B-49C1-AFC0-227C54FFD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AD4C9F6-DF4F-4056-B94F-0E320D45D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B8900B-46A9-4083-9449-07438ECF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30ECDF-1711-4289-9C9E-E347B7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84E6F5E-6E00-454F-A3DE-3E742B84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50895-EA93-462D-B5C5-CAE42F9A49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2739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92FFB7-0972-4311-90BF-2D6F3286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12478D7-B42A-47CF-B944-3E526347F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56B553-52FF-4F32-B5EC-ACC48DBE7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35EBD9-849B-42CD-991C-325E52292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7D72C1F-0C2B-47CC-9BAC-7D5436D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217470-5E96-4241-8E83-0D507A11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4F7B0-34BD-4C12-998C-27953AACD1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32773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DDC97E-D273-4ABD-B32D-77E5D555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29555C-F23D-4FE3-BE75-42EAFB28B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C97925-D43E-4CB5-86E6-BD484238B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436E08-DC0A-40FB-8E68-6C7F2A0F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4226BD-9346-4376-ABED-99C87580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862D3-ADFC-410B-99C9-EB46973809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0372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76FA5F-906E-4507-BB4F-F306054DD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757193-DDFE-42D4-80FA-866C324B3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702CF1-3614-439C-96E8-0D644BB4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D4CFF8-9E45-4AFE-BE1C-C614D7CE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D9500D-CD72-441C-8CBF-CD9C98F1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D6609-635E-4B7B-A40B-E57AC91722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0853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2EEC0C-6FEE-435F-AD7F-9D6CFA7B4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FE8700-2EF2-4F7D-8489-7A2E2D2FE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AC5CC4-221A-418A-973D-209E21CC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3F1982-0D21-47E1-87A4-C6AC460E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B9EFD5-EDE2-4E5D-A90D-51A8EFE27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B56EE-A6C6-4344-A273-CD619B6CEE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24813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1BF9F-DAAF-4158-A4CD-74BF7CEC3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B0FD3B-37A9-45BE-B2AD-087842EEA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82243E-FCDC-42D7-8B29-9C16C7649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35EE75-99CB-4368-ADB4-696174EF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16648F-6139-4E11-872B-C63117A0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2B09E-8E5A-4D97-9129-33676DA42F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16229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DFAF8-8A38-4E88-8A31-4F8138566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2061D9-5808-4522-A971-D5675DB01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666E46-B580-462A-9A85-910067B7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E7312C-9900-4CB1-86C6-C5945557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0F7002-DC9D-4C86-B4D9-CD5B3935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FDD22-1404-4D72-8AED-9E42D64ED5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5071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73E5BB-A855-42F8-AEF5-F2A990A0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702A5CD-1ABF-4A53-83EE-8E4D1F59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9585FB1-5B1F-4E69-81DF-0DAE3A89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4B44CCC-8A74-49DE-A4EB-7D3D66CA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CCC7F-3A31-4C26-B23C-909FBD08092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7023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CFA94-327A-4B41-88C8-E5BB53977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A9D0AC-944D-4AC1-8B67-0514FDC13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2F2ADA-78EA-423B-A696-ABB92389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5DB93F-BF80-4B62-B56E-7514459F4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ED3499-7698-47D8-90FB-533935170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BFBC421-2372-4488-A77A-912C674A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FDE0F-C419-437D-918B-2410B5C05DA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3997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37CAB-5558-4123-956B-B226FF06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D2B0AE-9250-4788-8B9C-6687140AB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0DF01A-DAF6-4476-9BE1-845928E3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BC830FD-EA55-42C9-B301-5D7503E26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3AA5C6B-68A8-4DD8-99CA-77FE9FBE2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193DC62-5D05-422B-BF4F-596D33C6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E93041E-3081-49A8-8F4C-6E200366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B87A317-AC09-4A52-8588-4AF1113B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37DBE-2CBA-408D-BCFF-2A46066C01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39149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E9143-7A36-4A17-A949-AA36EA30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E6FE22B-9045-4A2E-99E0-6A98D8EF9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AF9C068-2289-4D39-807C-74FE1A0A1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2712EB9-C04D-4B6A-8BFE-0E7EE099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0D266-1439-4932-BF33-752A052815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1199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96354B4-F7CD-405D-9DA4-6E895F4E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3BFD468-7BC4-4B22-ADC3-D7130F9F7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4FDFF82-6FC9-41C8-9502-00C090FD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0CFA0-73AC-48E5-9B0B-E6C6C1B3CA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02732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DACBE2-B0FE-4AEA-913B-170578EDE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4C6644-65AB-4B57-95B9-9FA93AC16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3471DE-D38F-4A81-8843-0C224F32B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1C811A1-13ED-4E8D-8F39-344F2A16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34DA40-1BDC-4ECE-A550-980D2133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CE8D3B-7727-4AA6-BC20-792330317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77EC3-93AD-425A-BDE6-DF5452ECA4C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9770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45C9B-877A-4DA1-B14C-C479A52B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3552BB2-4F7A-47CB-9F59-34BDD1A03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935C6B-9E77-495A-8D2E-E88F33DFB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7D78B52-89C1-4E56-9A84-C83968714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11A846-66B1-48A2-99DD-ECD606B2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F491A5-7732-4B8C-8A59-0AB140DA7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9642C-5AC0-46A5-A294-62B0055E88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272456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1E42BA-33BE-4FBA-A3E1-046803D4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B2871AD-DFC4-4FDC-92A1-8F8D27963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ED41A2-6054-4011-AF40-4070BB4B8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996809-F991-4188-98C4-E46481BA0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A75F67-5E81-4F11-A35C-B4A3EDB68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38DC4-E9B6-40D2-B539-EB671D3D0A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5992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653D622-5CF5-468E-83F8-1D4E5C008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71B4D6-8AC3-4FEA-B612-2AFAC4BF9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5505A8-81FE-4D40-B7E1-BF205C3C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E8B661-7B58-4F26-BFD2-0D09D261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21C0AD-1EBC-48B1-AD2E-87B38B7FF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87C10-7B86-46C7-A271-338C484A8E0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3817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8A3D3BD-686E-41D5-8FD4-AEDD885F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1A83C2F-3121-49CD-9E36-84524F559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9ADEA0-3E23-4FE0-B54F-6E474AA0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C29FF-1AF2-4170-BD01-64BCE8E3D7F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763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7E5D6-346E-4916-B5FC-A817FC3F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0C19A4-E5DB-47BA-B87C-A248547FB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38663E-04FF-4239-A85E-835877BB6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6D413E-C465-4406-9346-88DDD3C7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D0BDEF-C361-4965-A1A7-6B310862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E510A9-4B98-4A6E-B622-DA7D0A21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E75C8-943E-4AB9-82BE-02AA56128DF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467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792AAD-D98C-405B-8357-DEA69D70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2372703-88C4-450F-BF4D-56D0D1EEF4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B9B3B62-9C76-440F-B81A-92846C241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472243F-0B6C-444D-A304-668996708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09131E-D76A-4277-9163-7FE1DFC4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3E39F1-3F3C-40B3-A120-8FD6EA5A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E2A53-5782-47BB-8C00-7BE5143EAC0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709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BD75715-DBFF-4F33-B47D-8E2A625BB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BFB352-0290-4DC4-9B5A-5135C3566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3684644-39AC-46A9-B0BB-764CAC521B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BA3AB2-ED48-4BB3-9934-2AD010C2919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0735CF3-D6AE-4DDC-A709-07A0CEA1EC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18F3C90-44EB-4875-8070-1F1FEA647E9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:a16="http://schemas.microsoft.com/office/drawing/2014/main" id="{FAB79331-4BDF-4E23-B090-D3C3EFB51F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BDDB59D2-E213-4A57-8298-FEDE78F7F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63172" name="Rectangle 4">
            <a:extLst>
              <a:ext uri="{FF2B5EF4-FFF2-40B4-BE49-F238E27FC236}">
                <a16:creationId xmlns:a16="http://schemas.microsoft.com/office/drawing/2014/main" id="{CCD3E3E8-BD40-4019-8937-1ED8CD442E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pt-BR" altLang="pt-BR"/>
          </a:p>
        </p:txBody>
      </p:sp>
      <p:sp>
        <p:nvSpPr>
          <p:cNvPr id="263173" name="Rectangle 5">
            <a:extLst>
              <a:ext uri="{FF2B5EF4-FFF2-40B4-BE49-F238E27FC236}">
                <a16:creationId xmlns:a16="http://schemas.microsoft.com/office/drawing/2014/main" id="{0FAABC61-9E69-4329-9C33-310B21EDB2F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pt-BR" altLang="pt-BR"/>
          </a:p>
        </p:txBody>
      </p:sp>
      <p:sp>
        <p:nvSpPr>
          <p:cNvPr id="263174" name="Rectangle 6">
            <a:extLst>
              <a:ext uri="{FF2B5EF4-FFF2-40B4-BE49-F238E27FC236}">
                <a16:creationId xmlns:a16="http://schemas.microsoft.com/office/drawing/2014/main" id="{11986C39-1069-4E1C-9507-E3CC140E78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B7B2DE6-7226-49AD-B38D-5A750E18AF0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>
            <a:extLst>
              <a:ext uri="{FF2B5EF4-FFF2-40B4-BE49-F238E27FC236}">
                <a16:creationId xmlns:a16="http://schemas.microsoft.com/office/drawing/2014/main" id="{E392D3A2-F725-4E96-ADCC-0EB6873BC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7F2B266D-C87F-402D-AF28-C09D017061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65220" name="Rectangle 4">
            <a:extLst>
              <a:ext uri="{FF2B5EF4-FFF2-40B4-BE49-F238E27FC236}">
                <a16:creationId xmlns:a16="http://schemas.microsoft.com/office/drawing/2014/main" id="{D60FFE36-864C-4AA0-834E-A79F3A3D51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265221" name="Rectangle 5">
            <a:extLst>
              <a:ext uri="{FF2B5EF4-FFF2-40B4-BE49-F238E27FC236}">
                <a16:creationId xmlns:a16="http://schemas.microsoft.com/office/drawing/2014/main" id="{D956BDB4-2F46-4B6F-984E-3A342208E1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265222" name="Rectangle 6">
            <a:extLst>
              <a:ext uri="{FF2B5EF4-FFF2-40B4-BE49-F238E27FC236}">
                <a16:creationId xmlns:a16="http://schemas.microsoft.com/office/drawing/2014/main" id="{0AEBA732-BAAE-4FC3-9EB4-E944FCDDB0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D39B608-3885-4DEB-B9AB-4FCF94C45FA0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72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100000">
              <a:srgbClr val="0000CC">
                <a:gamma/>
                <a:shade val="46275"/>
                <a:invGamma/>
              </a:srgbClr>
            </a:gs>
          </a:gsLst>
          <a:path path="rect">
            <a:fillToRect t="100000" r="100000"/>
          </a:path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>
            <a:extLst>
              <a:ext uri="{FF2B5EF4-FFF2-40B4-BE49-F238E27FC236}">
                <a16:creationId xmlns:a16="http://schemas.microsoft.com/office/drawing/2014/main" id="{E58AC3AA-78E6-4FC0-B768-88142AF62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457200"/>
            <a:ext cx="891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539651" name="Rectangle 3">
            <a:extLst>
              <a:ext uri="{FF2B5EF4-FFF2-40B4-BE49-F238E27FC236}">
                <a16:creationId xmlns:a16="http://schemas.microsoft.com/office/drawing/2014/main" id="{CC8E5F78-A1F6-48A7-A2AC-37EEBDE1E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539652" name="Rectangle 4">
            <a:extLst>
              <a:ext uri="{FF2B5EF4-FFF2-40B4-BE49-F238E27FC236}">
                <a16:creationId xmlns:a16="http://schemas.microsoft.com/office/drawing/2014/main" id="{F0F70321-1E1C-4999-BC2B-BD0CFB11BD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endParaRPr lang="en-US" altLang="pt-BR"/>
          </a:p>
        </p:txBody>
      </p:sp>
      <p:sp>
        <p:nvSpPr>
          <p:cNvPr id="539653" name="Rectangle 5">
            <a:extLst>
              <a:ext uri="{FF2B5EF4-FFF2-40B4-BE49-F238E27FC236}">
                <a16:creationId xmlns:a16="http://schemas.microsoft.com/office/drawing/2014/main" id="{87B2F379-B4F5-4EC8-8BBC-9C21D6E83D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endParaRPr lang="en-US" altLang="pt-BR"/>
          </a:p>
        </p:txBody>
      </p:sp>
      <p:sp>
        <p:nvSpPr>
          <p:cNvPr id="539654" name="Rectangle 6">
            <a:extLst>
              <a:ext uri="{FF2B5EF4-FFF2-40B4-BE49-F238E27FC236}">
                <a16:creationId xmlns:a16="http://schemas.microsoft.com/office/drawing/2014/main" id="{62D9B46D-A28F-445B-934E-EB053B3844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34B42E3B-1B02-4A15-B7B0-1F9D4BC60BC6}" type="slidenum">
              <a:rPr lang="en-US" altLang="pt-BR"/>
              <a:pPr/>
              <a:t>‹nº›</a:t>
            </a:fld>
            <a:endParaRPr lang="en-US" altLang="pt-BR"/>
          </a:p>
        </p:txBody>
      </p:sp>
      <p:pic>
        <p:nvPicPr>
          <p:cNvPr id="539655" name="Picture 7" descr="paint">
            <a:extLst>
              <a:ext uri="{FF2B5EF4-FFF2-40B4-BE49-F238E27FC236}">
                <a16:creationId xmlns:a16="http://schemas.microsoft.com/office/drawing/2014/main" id="{FEF15440-6B57-4C69-9B98-276EF43C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4450"/>
            <a:ext cx="8839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>
    <p:pull dir="r"/>
  </p:transition>
  <p:txStyles>
    <p:titleStyle>
      <a:lvl1pPr algn="l" rtl="0" fontAlgn="base">
        <a:spcBef>
          <a:spcPct val="0"/>
        </a:spcBef>
        <a:spcAft>
          <a:spcPct val="0"/>
        </a:spcAft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>
            <a:extLst>
              <a:ext uri="{FF2B5EF4-FFF2-40B4-BE49-F238E27FC236}">
                <a16:creationId xmlns:a16="http://schemas.microsoft.com/office/drawing/2014/main" id="{41069CB0-56E0-46C7-8048-D56F7D7A3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601091" name="Rectangle 3">
            <a:extLst>
              <a:ext uri="{FF2B5EF4-FFF2-40B4-BE49-F238E27FC236}">
                <a16:creationId xmlns:a16="http://schemas.microsoft.com/office/drawing/2014/main" id="{80B2E7D7-3FF0-4693-8856-AA6BFE0FD5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601092" name="Rectangle 4">
            <a:extLst>
              <a:ext uri="{FF2B5EF4-FFF2-40B4-BE49-F238E27FC236}">
                <a16:creationId xmlns:a16="http://schemas.microsoft.com/office/drawing/2014/main" id="{E1FBE95B-E8B6-4A7C-A2D2-B4B11DABC2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601093" name="Rectangle 5">
            <a:extLst>
              <a:ext uri="{FF2B5EF4-FFF2-40B4-BE49-F238E27FC236}">
                <a16:creationId xmlns:a16="http://schemas.microsoft.com/office/drawing/2014/main" id="{2F434D90-F1A6-4B3A-99FA-E689A33E8C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601094" name="Rectangle 6">
            <a:extLst>
              <a:ext uri="{FF2B5EF4-FFF2-40B4-BE49-F238E27FC236}">
                <a16:creationId xmlns:a16="http://schemas.microsoft.com/office/drawing/2014/main" id="{3378A5F9-4CAD-46AF-9E4A-3B208EBA26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9B9B228-DD93-4342-A0DE-76E7C64A3BC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6" name="Rectangle 2">
            <a:extLst>
              <a:ext uri="{FF2B5EF4-FFF2-40B4-BE49-F238E27FC236}">
                <a16:creationId xmlns:a16="http://schemas.microsoft.com/office/drawing/2014/main" id="{3A02DBF8-BE15-4952-B0BC-9B784052F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963587" name="Rectangle 3">
            <a:extLst>
              <a:ext uri="{FF2B5EF4-FFF2-40B4-BE49-F238E27FC236}">
                <a16:creationId xmlns:a16="http://schemas.microsoft.com/office/drawing/2014/main" id="{BA666973-443C-4041-9DF8-A26DB1E03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963588" name="Rectangle 4">
            <a:extLst>
              <a:ext uri="{FF2B5EF4-FFF2-40B4-BE49-F238E27FC236}">
                <a16:creationId xmlns:a16="http://schemas.microsoft.com/office/drawing/2014/main" id="{732B01AD-7B1C-4F45-9CCF-5019B87E976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963589" name="Rectangle 5">
            <a:extLst>
              <a:ext uri="{FF2B5EF4-FFF2-40B4-BE49-F238E27FC236}">
                <a16:creationId xmlns:a16="http://schemas.microsoft.com/office/drawing/2014/main" id="{37D543B9-CC65-41F0-B67F-B4F1D884B6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963590" name="Rectangle 6">
            <a:extLst>
              <a:ext uri="{FF2B5EF4-FFF2-40B4-BE49-F238E27FC236}">
                <a16:creationId xmlns:a16="http://schemas.microsoft.com/office/drawing/2014/main" id="{B4C2ED4F-DAD5-4593-9DA5-46A5E59338D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C8129F3A-1AEF-4F92-9C47-A72796973EF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4.xml"/><Relationship Id="rId1" Type="http://schemas.openxmlformats.org/officeDocument/2006/relationships/video" Target="file:///C:\Backup%2003-08-2004\backup_compaq\Meus%20v&#237;deos\31_V&#237;deos\04FOMES2.M1V" TargetMode="External"/><Relationship Id="rId4" Type="http://schemas.openxmlformats.org/officeDocument/2006/relationships/image" Target="../media/image14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57.png"/><Relationship Id="rId7" Type="http://schemas.openxmlformats.org/officeDocument/2006/relationships/image" Target="../media/image169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57.png"/><Relationship Id="rId7" Type="http://schemas.openxmlformats.org/officeDocument/2006/relationships/image" Target="../media/image175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21" name="Picture 21" descr="4ªparte">
            <a:extLst>
              <a:ext uri="{FF2B5EF4-FFF2-40B4-BE49-F238E27FC236}">
                <a16:creationId xmlns:a16="http://schemas.microsoft.com/office/drawing/2014/main" id="{4D418898-B177-4738-B9DC-1BFB17D85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2160587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22" name="AutoShape 22">
            <a:extLst>
              <a:ext uri="{FF2B5EF4-FFF2-40B4-BE49-F238E27FC236}">
                <a16:creationId xmlns:a16="http://schemas.microsoft.com/office/drawing/2014/main" id="{F64BF712-D463-4DE2-B4C7-368A437E7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2060575"/>
            <a:ext cx="6119813" cy="1584325"/>
          </a:xfrm>
          <a:prstGeom prst="roundRect">
            <a:avLst>
              <a:gd name="adj" fmla="val 16667"/>
            </a:avLst>
          </a:prstGeom>
          <a:solidFill>
            <a:srgbClr val="FFFF37"/>
          </a:solidFill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76823" name="Picture 23" descr="evangelhos">
            <a:extLst>
              <a:ext uri="{FF2B5EF4-FFF2-40B4-BE49-F238E27FC236}">
                <a16:creationId xmlns:a16="http://schemas.microsoft.com/office/drawing/2014/main" id="{B886CEAC-792C-4C65-B71E-30B0A6E1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09838"/>
            <a:ext cx="5761037" cy="7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4" name="Picture 24" descr="85entende">
            <a:extLst>
              <a:ext uri="{FF2B5EF4-FFF2-40B4-BE49-F238E27FC236}">
                <a16:creationId xmlns:a16="http://schemas.microsoft.com/office/drawing/2014/main" id="{991A2B06-FF71-4144-9043-B6A0C5CA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76925"/>
            <a:ext cx="842486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25" name="Picture 25" descr="mat-mar-luc-joa">
            <a:extLst>
              <a:ext uri="{FF2B5EF4-FFF2-40B4-BE49-F238E27FC236}">
                <a16:creationId xmlns:a16="http://schemas.microsoft.com/office/drawing/2014/main" id="{072ACE0E-2CBD-45BB-8B18-82496F0C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365625"/>
            <a:ext cx="69850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d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d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hecker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186" name="Picture 2" descr="libertarfamilia-texto">
            <a:extLst>
              <a:ext uri="{FF2B5EF4-FFF2-40B4-BE49-F238E27FC236}">
                <a16:creationId xmlns:a16="http://schemas.microsoft.com/office/drawing/2014/main" id="{AB0A24F3-37FD-44EF-853E-03994E1BA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277938"/>
            <a:ext cx="7848600" cy="424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9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9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d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51" name="Picture 27" descr="5ªparte">
            <a:extLst>
              <a:ext uri="{FF2B5EF4-FFF2-40B4-BE49-F238E27FC236}">
                <a16:creationId xmlns:a16="http://schemas.microsoft.com/office/drawing/2014/main" id="{066F7053-B651-483A-9282-7ED7AD24C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2159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52" name="AutoShape 28">
            <a:extLst>
              <a:ext uri="{FF2B5EF4-FFF2-40B4-BE49-F238E27FC236}">
                <a16:creationId xmlns:a16="http://schemas.microsoft.com/office/drawing/2014/main" id="{73AD839C-4CEF-4807-99B4-04C5520DE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060575"/>
            <a:ext cx="6119812" cy="1584325"/>
          </a:xfrm>
          <a:prstGeom prst="roundRect">
            <a:avLst>
              <a:gd name="adj" fmla="val 16667"/>
            </a:avLst>
          </a:prstGeom>
          <a:solidFill>
            <a:srgbClr val="FFFF37"/>
          </a:solidFill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77853" name="Picture 29" descr="cartas">
            <a:extLst>
              <a:ext uri="{FF2B5EF4-FFF2-40B4-BE49-F238E27FC236}">
                <a16:creationId xmlns:a16="http://schemas.microsoft.com/office/drawing/2014/main" id="{403AE881-7E94-4402-91B8-3164D49F4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2439988"/>
            <a:ext cx="3671887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54" name="Picture 30" descr="90entende">
            <a:extLst>
              <a:ext uri="{FF2B5EF4-FFF2-40B4-BE49-F238E27FC236}">
                <a16:creationId xmlns:a16="http://schemas.microsoft.com/office/drawing/2014/main" id="{3F78DC7A-5ED9-4FFC-B535-A77052E1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49950"/>
            <a:ext cx="7993063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55" name="Picture 31" descr="romanosajudas">
            <a:extLst>
              <a:ext uri="{FF2B5EF4-FFF2-40B4-BE49-F238E27FC236}">
                <a16:creationId xmlns:a16="http://schemas.microsoft.com/office/drawing/2014/main" id="{DE59F516-D521-4031-B69A-8DF4C729A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221163"/>
            <a:ext cx="47529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765" name="Picture 5" descr="interroga">
            <a:extLst>
              <a:ext uri="{FF2B5EF4-FFF2-40B4-BE49-F238E27FC236}">
                <a16:creationId xmlns:a16="http://schemas.microsoft.com/office/drawing/2014/main" id="{4B6C1794-1856-4EBE-8BC6-E43E7487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52513"/>
            <a:ext cx="305752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9766" name="Picture 6" descr="4ANJOS">
            <a:extLst>
              <a:ext uri="{FF2B5EF4-FFF2-40B4-BE49-F238E27FC236}">
                <a16:creationId xmlns:a16="http://schemas.microsoft.com/office/drawing/2014/main" id="{B0ED56AA-44A8-436A-8B33-44A0E9A12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3562350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9767" name="Picture 7" descr="4CANTOS">
            <a:extLst>
              <a:ext uri="{FF2B5EF4-FFF2-40B4-BE49-F238E27FC236}">
                <a16:creationId xmlns:a16="http://schemas.microsoft.com/office/drawing/2014/main" id="{E4C45444-527B-420A-B376-3CE6F11B4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708275"/>
            <a:ext cx="4170363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9768" name="Picture 8" descr="4VENTOS">
            <a:extLst>
              <a:ext uri="{FF2B5EF4-FFF2-40B4-BE49-F238E27FC236}">
                <a16:creationId xmlns:a16="http://schemas.microsoft.com/office/drawing/2014/main" id="{6E9B1EDF-F678-4B2B-A890-50E14475C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24400"/>
            <a:ext cx="3960812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9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60" name="Picture 1056" descr="interroga">
            <a:extLst>
              <a:ext uri="{FF2B5EF4-FFF2-40B4-BE49-F238E27FC236}">
                <a16:creationId xmlns:a16="http://schemas.microsoft.com/office/drawing/2014/main" id="{271A6E0A-D622-4685-ADF3-330890041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52513"/>
            <a:ext cx="3106738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66" name="Picture 1062" descr="12estrela">
            <a:extLst>
              <a:ext uri="{FF2B5EF4-FFF2-40B4-BE49-F238E27FC236}">
                <a16:creationId xmlns:a16="http://schemas.microsoft.com/office/drawing/2014/main" id="{7E71128C-B090-455F-8ED8-66F5379F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930775"/>
            <a:ext cx="4752975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67" name="Picture 1063" descr="coroa">
            <a:extLst>
              <a:ext uri="{FF2B5EF4-FFF2-40B4-BE49-F238E27FC236}">
                <a16:creationId xmlns:a16="http://schemas.microsoft.com/office/drawing/2014/main" id="{7A4CEEE8-2B2D-479C-9593-5B54836E5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67175"/>
            <a:ext cx="2614612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68" name="Picture 1064" descr="lua">
            <a:extLst>
              <a:ext uri="{FF2B5EF4-FFF2-40B4-BE49-F238E27FC236}">
                <a16:creationId xmlns:a16="http://schemas.microsoft.com/office/drawing/2014/main" id="{006C6E38-C4E2-4578-80A9-B4C83C44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03575"/>
            <a:ext cx="1474787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69" name="Picture 1065" descr="sol">
            <a:extLst>
              <a:ext uri="{FF2B5EF4-FFF2-40B4-BE49-F238E27FC236}">
                <a16:creationId xmlns:a16="http://schemas.microsoft.com/office/drawing/2014/main" id="{1EB11725-8686-40BD-8892-7639BA3DA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1443037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70" name="Picture 1066" descr="mulher">
            <a:extLst>
              <a:ext uri="{FF2B5EF4-FFF2-40B4-BE49-F238E27FC236}">
                <a16:creationId xmlns:a16="http://schemas.microsoft.com/office/drawing/2014/main" id="{8A856E82-24E0-4ACE-ABEF-F19D9F8F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3065462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4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4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4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4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4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4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601" name="Picture 2073" descr="interroga">
            <a:extLst>
              <a:ext uri="{FF2B5EF4-FFF2-40B4-BE49-F238E27FC236}">
                <a16:creationId xmlns:a16="http://schemas.microsoft.com/office/drawing/2014/main" id="{E33D27F9-A730-47EF-BB7F-58359E833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052513"/>
            <a:ext cx="3106737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602" name="Picture 2074" descr="BESTA">
            <a:extLst>
              <a:ext uri="{FF2B5EF4-FFF2-40B4-BE49-F238E27FC236}">
                <a16:creationId xmlns:a16="http://schemas.microsoft.com/office/drawing/2014/main" id="{B80DF7DD-F998-454C-A9DE-91338DBD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2901950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603" name="Picture 2075" descr="MAR">
            <a:extLst>
              <a:ext uri="{FF2B5EF4-FFF2-40B4-BE49-F238E27FC236}">
                <a16:creationId xmlns:a16="http://schemas.microsoft.com/office/drawing/2014/main" id="{664D30AE-AA13-429B-8305-065E3E219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59050"/>
            <a:ext cx="1903413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604" name="Picture 2076" descr="7CABECAS">
            <a:extLst>
              <a:ext uri="{FF2B5EF4-FFF2-40B4-BE49-F238E27FC236}">
                <a16:creationId xmlns:a16="http://schemas.microsoft.com/office/drawing/2014/main" id="{D9261009-3FE2-4415-9021-56B505524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616325"/>
            <a:ext cx="4827587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605" name="Picture 2077" descr="10CHIFRES">
            <a:extLst>
              <a:ext uri="{FF2B5EF4-FFF2-40B4-BE49-F238E27FC236}">
                <a16:creationId xmlns:a16="http://schemas.microsoft.com/office/drawing/2014/main" id="{3CDB5E11-EAFA-4215-AB78-1333ECFE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91075"/>
            <a:ext cx="5065712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2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2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2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2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2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2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8" name="Picture 2" descr="UTIL">
            <a:extLst>
              <a:ext uri="{FF2B5EF4-FFF2-40B4-BE49-F238E27FC236}">
                <a16:creationId xmlns:a16="http://schemas.microsoft.com/office/drawing/2014/main" id="{8BFC586D-9543-4CED-950C-6E9F39B0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03363"/>
            <a:ext cx="4335462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2659" name="Picture 3" descr="EN-REP-COR-INS">
            <a:extLst>
              <a:ext uri="{FF2B5EF4-FFF2-40B4-BE49-F238E27FC236}">
                <a16:creationId xmlns:a16="http://schemas.microsoft.com/office/drawing/2014/main" id="{A3EB2361-17E7-41F5-A553-9D3987B36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574925"/>
            <a:ext cx="5888038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2660" name="Picture 4" descr="2tim">
            <a:extLst>
              <a:ext uri="{FF2B5EF4-FFF2-40B4-BE49-F238E27FC236}">
                <a16:creationId xmlns:a16="http://schemas.microsoft.com/office/drawing/2014/main" id="{C5D38036-0EFB-43AD-A338-940F04F89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734050"/>
            <a:ext cx="3219450" cy="51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2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2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2" name="Picture 2" descr="havendo">
            <a:extLst>
              <a:ext uri="{FF2B5EF4-FFF2-40B4-BE49-F238E27FC236}">
                <a16:creationId xmlns:a16="http://schemas.microsoft.com/office/drawing/2014/main" id="{E4AABA33-F67F-4573-A3A7-1C932369C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706" name="Picture 2" descr="porqueaprofecia">
            <a:extLst>
              <a:ext uri="{FF2B5EF4-FFF2-40B4-BE49-F238E27FC236}">
                <a16:creationId xmlns:a16="http://schemas.microsoft.com/office/drawing/2014/main" id="{F2F081F9-B16B-46F9-9FC9-86C1441D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4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597" name="Group 5">
            <a:extLst>
              <a:ext uri="{FF2B5EF4-FFF2-40B4-BE49-F238E27FC236}">
                <a16:creationId xmlns:a16="http://schemas.microsoft.com/office/drawing/2014/main" id="{48EC4805-29E1-4D4D-B164-023546C6E3A6}"/>
              </a:ext>
            </a:extLst>
          </p:cNvPr>
          <p:cNvGrpSpPr>
            <a:grpSpLocks/>
          </p:cNvGrpSpPr>
          <p:nvPr/>
        </p:nvGrpSpPr>
        <p:grpSpPr bwMode="auto">
          <a:xfrm>
            <a:off x="44450" y="836613"/>
            <a:ext cx="4452938" cy="5545137"/>
            <a:chOff x="28" y="527"/>
            <a:chExt cx="2805" cy="3493"/>
          </a:xfrm>
        </p:grpSpPr>
        <p:pic>
          <p:nvPicPr>
            <p:cNvPr id="622595" name="Picture 3" descr="conhecereis">
              <a:extLst>
                <a:ext uri="{FF2B5EF4-FFF2-40B4-BE49-F238E27FC236}">
                  <a16:creationId xmlns:a16="http://schemas.microsoft.com/office/drawing/2014/main" id="{A8442E0D-F4ED-401B-8F8A-E130A9A3C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" y="527"/>
              <a:ext cx="2805" cy="2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2596" name="Picture 4" descr="joa8-32">
              <a:extLst>
                <a:ext uri="{FF2B5EF4-FFF2-40B4-BE49-F238E27FC236}">
                  <a16:creationId xmlns:a16="http://schemas.microsoft.com/office/drawing/2014/main" id="{99B3A35C-CB8F-474A-ADB7-EB3E2DA08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3684"/>
              <a:ext cx="1225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2" descr="bib-colecao">
            <a:extLst>
              <a:ext uri="{FF2B5EF4-FFF2-40B4-BE49-F238E27FC236}">
                <a16:creationId xmlns:a16="http://schemas.microsoft.com/office/drawing/2014/main" id="{7DEAA6C5-49D9-47BB-9361-58E6E287A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12888"/>
            <a:ext cx="63722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35" name="Picture 3" descr="39vt">
            <a:extLst>
              <a:ext uri="{FF2B5EF4-FFF2-40B4-BE49-F238E27FC236}">
                <a16:creationId xmlns:a16="http://schemas.microsoft.com/office/drawing/2014/main" id="{DB414AB4-FE58-4A12-A2EE-83D3834F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2205038"/>
            <a:ext cx="28575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36" name="Picture 4" descr="27nt">
            <a:extLst>
              <a:ext uri="{FF2B5EF4-FFF2-40B4-BE49-F238E27FC236}">
                <a16:creationId xmlns:a16="http://schemas.microsoft.com/office/drawing/2014/main" id="{41AA6FE3-E16B-4AEF-94DB-257E4DBB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2708275"/>
            <a:ext cx="29241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37" name="Picture 5" descr="traduzid">
            <a:extLst>
              <a:ext uri="{FF2B5EF4-FFF2-40B4-BE49-F238E27FC236}">
                <a16:creationId xmlns:a16="http://schemas.microsoft.com/office/drawing/2014/main" id="{C7FD96A3-EE04-4262-AFF5-FA300BAB7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3178175"/>
            <a:ext cx="639127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38" name="Picture 6" descr="escrita">
            <a:extLst>
              <a:ext uri="{FF2B5EF4-FFF2-40B4-BE49-F238E27FC236}">
                <a16:creationId xmlns:a16="http://schemas.microsoft.com/office/drawing/2014/main" id="{E07174FA-5119-4A59-B332-2570D9BA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3683000"/>
            <a:ext cx="61817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39" name="Picture 7" descr="40escritores">
            <a:extLst>
              <a:ext uri="{FF2B5EF4-FFF2-40B4-BE49-F238E27FC236}">
                <a16:creationId xmlns:a16="http://schemas.microsoft.com/office/drawing/2014/main" id="{911FF0D1-89E4-4097-9475-863C6F24F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4191000"/>
            <a:ext cx="23622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40" name="Picture 8" descr="oautor">
            <a:extLst>
              <a:ext uri="{FF2B5EF4-FFF2-40B4-BE49-F238E27FC236}">
                <a16:creationId xmlns:a16="http://schemas.microsoft.com/office/drawing/2014/main" id="{E107B890-668C-41C7-97E3-789FD457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652963"/>
            <a:ext cx="27527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41" name="Picture 9" descr="foiescrita">
            <a:extLst>
              <a:ext uri="{FF2B5EF4-FFF2-40B4-BE49-F238E27FC236}">
                <a16:creationId xmlns:a16="http://schemas.microsoft.com/office/drawing/2014/main" id="{E12340CB-F5F2-4503-91AE-14A9ADFB1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5373688"/>
            <a:ext cx="43148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42" name="Picture 10" descr="chave">
            <a:extLst>
              <a:ext uri="{FF2B5EF4-FFF2-40B4-BE49-F238E27FC236}">
                <a16:creationId xmlns:a16="http://schemas.microsoft.com/office/drawing/2014/main" id="{22CC4A9D-3872-41B7-8392-7564E83CA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4868863"/>
            <a:ext cx="5619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43" name="Picture 11" descr="hbraico">
            <a:extLst>
              <a:ext uri="{FF2B5EF4-FFF2-40B4-BE49-F238E27FC236}">
                <a16:creationId xmlns:a16="http://schemas.microsoft.com/office/drawing/2014/main" id="{6E19C8C5-B3D7-4B1D-ABC4-6CBB130D8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97450"/>
            <a:ext cx="1704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44" name="Picture 12" descr="aramaico">
            <a:extLst>
              <a:ext uri="{FF2B5EF4-FFF2-40B4-BE49-F238E27FC236}">
                <a16:creationId xmlns:a16="http://schemas.microsoft.com/office/drawing/2014/main" id="{F735C8CC-352C-41D7-ADD6-C4A7D87A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29250"/>
            <a:ext cx="180975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45" name="Picture 13" descr="grego">
            <a:extLst>
              <a:ext uri="{FF2B5EF4-FFF2-40B4-BE49-F238E27FC236}">
                <a16:creationId xmlns:a16="http://schemas.microsoft.com/office/drawing/2014/main" id="{91947C8A-ABD1-486F-A5BD-0B1C36EC9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861050"/>
            <a:ext cx="116205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9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9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9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9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7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7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7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7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7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 descr="durante">
            <a:extLst>
              <a:ext uri="{FF2B5EF4-FFF2-40B4-BE49-F238E27FC236}">
                <a16:creationId xmlns:a16="http://schemas.microsoft.com/office/drawing/2014/main" id="{38C3D80C-43FA-416A-A3E7-9E0CCA4C5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4513"/>
            <a:ext cx="8424862" cy="5332412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2" descr="neworleans">
            <a:extLst>
              <a:ext uri="{FF2B5EF4-FFF2-40B4-BE49-F238E27FC236}">
                <a16:creationId xmlns:a16="http://schemas.microsoft.com/office/drawing/2014/main" id="{D99C15BC-FEC9-48BA-A95B-8BEA8371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476250"/>
            <a:ext cx="8337550" cy="5761038"/>
          </a:xfrm>
          <a:prstGeom prst="rect">
            <a:avLst/>
          </a:prstGeom>
          <a:noFill/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386" name="Picture 2" descr="neworleans3">
            <a:extLst>
              <a:ext uri="{FF2B5EF4-FFF2-40B4-BE49-F238E27FC236}">
                <a16:creationId xmlns:a16="http://schemas.microsoft.com/office/drawing/2014/main" id="{9754A3DE-8EE0-417C-BDC0-5E5718A02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2300"/>
            <a:ext cx="8280400" cy="53276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10" name="Picture 2" descr="neworleans2">
            <a:extLst>
              <a:ext uri="{FF2B5EF4-FFF2-40B4-BE49-F238E27FC236}">
                <a16:creationId xmlns:a16="http://schemas.microsoft.com/office/drawing/2014/main" id="{523C954D-00FD-48CE-BE95-0AA5E187A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463550"/>
            <a:ext cx="8432800" cy="56832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434" name="Picture 2" descr="asruinas">
            <a:extLst>
              <a:ext uri="{FF2B5EF4-FFF2-40B4-BE49-F238E27FC236}">
                <a16:creationId xmlns:a16="http://schemas.microsoft.com/office/drawing/2014/main" id="{FFBE0424-B2B8-4F81-B853-E5C60DF66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8280400" cy="551338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8" name="Picture 2" descr="contem">
            <a:extLst>
              <a:ext uri="{FF2B5EF4-FFF2-40B4-BE49-F238E27FC236}">
                <a16:creationId xmlns:a16="http://schemas.microsoft.com/office/drawing/2014/main" id="{2E2653EF-F43B-4C24-8260-C552A62D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62088"/>
            <a:ext cx="50609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59" name="Picture 3" descr="773">
            <a:extLst>
              <a:ext uri="{FF2B5EF4-FFF2-40B4-BE49-F238E27FC236}">
                <a16:creationId xmlns:a16="http://schemas.microsoft.com/office/drawing/2014/main" id="{5F26409A-F806-440D-92A1-992F3ADB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276475"/>
            <a:ext cx="44672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60" name="Picture 4" descr="31102">
            <a:extLst>
              <a:ext uri="{FF2B5EF4-FFF2-40B4-BE49-F238E27FC236}">
                <a16:creationId xmlns:a16="http://schemas.microsoft.com/office/drawing/2014/main" id="{DFBD8CA1-85B1-49EA-B524-8B74752E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292600"/>
            <a:ext cx="437197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61" name="Picture 5" descr="3566">
            <a:extLst>
              <a:ext uri="{FF2B5EF4-FFF2-40B4-BE49-F238E27FC236}">
                <a16:creationId xmlns:a16="http://schemas.microsoft.com/office/drawing/2014/main" id="{5127CD2F-A14E-47EA-BBEB-3D9224A9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997200"/>
            <a:ext cx="44672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62" name="Picture 6" descr="1189">
            <a:extLst>
              <a:ext uri="{FF2B5EF4-FFF2-40B4-BE49-F238E27FC236}">
                <a16:creationId xmlns:a16="http://schemas.microsoft.com/office/drawing/2014/main" id="{61683E2D-8D78-463F-8692-CD1A4989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37623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63" name="Picture 7" descr="onumero7">
            <a:extLst>
              <a:ext uri="{FF2B5EF4-FFF2-40B4-BE49-F238E27FC236}">
                <a16:creationId xmlns:a16="http://schemas.microsoft.com/office/drawing/2014/main" id="{87351BB4-43D4-492B-8BD3-7721976E9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2927350"/>
            <a:ext cx="36290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8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8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58" name="Picture 2" descr="laje">
            <a:extLst>
              <a:ext uri="{FF2B5EF4-FFF2-40B4-BE49-F238E27FC236}">
                <a16:creationId xmlns:a16="http://schemas.microsoft.com/office/drawing/2014/main" id="{D698915F-3D60-41AD-BF79-DC287740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549275"/>
            <a:ext cx="8377238" cy="54768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482" name="Picture 2" descr="tragedia1">
            <a:extLst>
              <a:ext uri="{FF2B5EF4-FFF2-40B4-BE49-F238E27FC236}">
                <a16:creationId xmlns:a16="http://schemas.microsoft.com/office/drawing/2014/main" id="{1DAA7EA9-4361-4B96-95E5-508E41718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368300"/>
            <a:ext cx="7646987" cy="60134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506" name="Picture 2" descr="tragedia2">
            <a:extLst>
              <a:ext uri="{FF2B5EF4-FFF2-40B4-BE49-F238E27FC236}">
                <a16:creationId xmlns:a16="http://schemas.microsoft.com/office/drawing/2014/main" id="{4EE8D94D-C381-42BC-855A-4F2F905A7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11150"/>
            <a:ext cx="7720013" cy="60706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530" name="Picture 2" descr="espera">
            <a:extLst>
              <a:ext uri="{FF2B5EF4-FFF2-40B4-BE49-F238E27FC236}">
                <a16:creationId xmlns:a16="http://schemas.microsoft.com/office/drawing/2014/main" id="{7B7D9A58-EEBB-4D5D-9244-D6096BD26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8913"/>
            <a:ext cx="5537200" cy="6299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8531" name="Picture 3" descr="sos">
            <a:extLst>
              <a:ext uri="{FF2B5EF4-FFF2-40B4-BE49-F238E27FC236}">
                <a16:creationId xmlns:a16="http://schemas.microsoft.com/office/drawing/2014/main" id="{215EB599-B6A5-4E73-A5F3-3E64C6A81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30288"/>
            <a:ext cx="4556125" cy="56388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554" name="Picture 2" descr="atent">
            <a:extLst>
              <a:ext uri="{FF2B5EF4-FFF2-40B4-BE49-F238E27FC236}">
                <a16:creationId xmlns:a16="http://schemas.microsoft.com/office/drawing/2014/main" id="{8F64FB39-301A-488D-83A3-68D9E5950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777163" cy="571182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578" name="Picture 2" descr="atentlondres">
            <a:extLst>
              <a:ext uri="{FF2B5EF4-FFF2-40B4-BE49-F238E27FC236}">
                <a16:creationId xmlns:a16="http://schemas.microsoft.com/office/drawing/2014/main" id="{3C1D180D-B212-42D6-8CA0-F26669768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55600"/>
            <a:ext cx="8089900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2" name="Picture 2" descr="terrorlondon">
            <a:extLst>
              <a:ext uri="{FF2B5EF4-FFF2-40B4-BE49-F238E27FC236}">
                <a16:creationId xmlns:a16="http://schemas.microsoft.com/office/drawing/2014/main" id="{C7D7C326-04D1-4CB0-B7E7-19047BDAC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450850"/>
            <a:ext cx="8116887" cy="5716588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674" name="Picture 2" descr="tsunami1">
            <a:extLst>
              <a:ext uri="{FF2B5EF4-FFF2-40B4-BE49-F238E27FC236}">
                <a16:creationId xmlns:a16="http://schemas.microsoft.com/office/drawing/2014/main" id="{E8255161-3C0A-49B4-9897-2E912067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393113" cy="5614988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 descr="subdivisoes]">
            <a:extLst>
              <a:ext uri="{FF2B5EF4-FFF2-40B4-BE49-F238E27FC236}">
                <a16:creationId xmlns:a16="http://schemas.microsoft.com/office/drawing/2014/main" id="{133AF97F-8F1F-448D-8335-2B22431A3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58925"/>
            <a:ext cx="606583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283" name="Picture 3" descr="DIVIdida5">
            <a:extLst>
              <a:ext uri="{FF2B5EF4-FFF2-40B4-BE49-F238E27FC236}">
                <a16:creationId xmlns:a16="http://schemas.microsoft.com/office/drawing/2014/main" id="{3B6CA62B-4657-4016-BB03-D33D7274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54413"/>
            <a:ext cx="29718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284" name="Picture 4" descr="CHAVEGde">
            <a:extLst>
              <a:ext uri="{FF2B5EF4-FFF2-40B4-BE49-F238E27FC236}">
                <a16:creationId xmlns:a16="http://schemas.microsoft.com/office/drawing/2014/main" id="{39CA925A-7B1C-4467-B805-EB4E38A0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35213"/>
            <a:ext cx="936625" cy="38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285" name="Picture 5" descr="HISTORIA">
            <a:extLst>
              <a:ext uri="{FF2B5EF4-FFF2-40B4-BE49-F238E27FC236}">
                <a16:creationId xmlns:a16="http://schemas.microsoft.com/office/drawing/2014/main" id="{9FF3332A-9FA2-4484-9077-7151C8F4E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492375"/>
            <a:ext cx="2733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286" name="Picture 6" descr="POESIA">
            <a:extLst>
              <a:ext uri="{FF2B5EF4-FFF2-40B4-BE49-F238E27FC236}">
                <a16:creationId xmlns:a16="http://schemas.microsoft.com/office/drawing/2014/main" id="{CDD1FBFD-781D-44B2-ABBD-CB8FFFAA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246438"/>
            <a:ext cx="21145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287" name="Picture 7" descr="PROFECIA">
            <a:extLst>
              <a:ext uri="{FF2B5EF4-FFF2-40B4-BE49-F238E27FC236}">
                <a16:creationId xmlns:a16="http://schemas.microsoft.com/office/drawing/2014/main" id="{C11E749E-E6DD-4A55-AE4C-990D1C962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33825"/>
            <a:ext cx="28384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288" name="Picture 8" descr="EVANGELHOS">
            <a:extLst>
              <a:ext uri="{FF2B5EF4-FFF2-40B4-BE49-F238E27FC236}">
                <a16:creationId xmlns:a16="http://schemas.microsoft.com/office/drawing/2014/main" id="{14C5BCF2-0E05-488C-89C2-E8CC9EEA4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605338"/>
            <a:ext cx="377190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289" name="Picture 9" descr="CARTAS">
            <a:extLst>
              <a:ext uri="{FF2B5EF4-FFF2-40B4-BE49-F238E27FC236}">
                <a16:creationId xmlns:a16="http://schemas.microsoft.com/office/drawing/2014/main" id="{700B239C-439A-412B-813F-9B157DD21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229225"/>
            <a:ext cx="22574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48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48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 descr="tsunami2">
            <a:extLst>
              <a:ext uri="{FF2B5EF4-FFF2-40B4-BE49-F238E27FC236}">
                <a16:creationId xmlns:a16="http://schemas.microsoft.com/office/drawing/2014/main" id="{431D27D7-C20C-4483-BF72-BBA7248CB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549275"/>
            <a:ext cx="8458200" cy="56673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2" name="Picture 2" descr="tsunami3">
            <a:extLst>
              <a:ext uri="{FF2B5EF4-FFF2-40B4-BE49-F238E27FC236}">
                <a16:creationId xmlns:a16="http://schemas.microsoft.com/office/drawing/2014/main" id="{908FA2EB-80FE-483F-B603-C64358E0D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92138"/>
            <a:ext cx="8034337" cy="49847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746" name="Picture 2" descr="apostsunami">
            <a:extLst>
              <a:ext uri="{FF2B5EF4-FFF2-40B4-BE49-F238E27FC236}">
                <a16:creationId xmlns:a16="http://schemas.microsoft.com/office/drawing/2014/main" id="{65C05070-3E0E-4017-8472-AD8E4B3B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104187" cy="5410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772" name="Picture 4" descr="madri">
            <a:extLst>
              <a:ext uri="{FF2B5EF4-FFF2-40B4-BE49-F238E27FC236}">
                <a16:creationId xmlns:a16="http://schemas.microsoft.com/office/drawing/2014/main" id="{5E0083D8-071D-4943-BC44-AA01CA33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6088"/>
            <a:ext cx="7993062" cy="56467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794" name="Picture 2" descr="madri3">
            <a:extLst>
              <a:ext uri="{FF2B5EF4-FFF2-40B4-BE49-F238E27FC236}">
                <a16:creationId xmlns:a16="http://schemas.microsoft.com/office/drawing/2014/main" id="{0235945E-1683-42AD-85FA-89E142027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23875"/>
            <a:ext cx="7416800" cy="56419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818" name="Picture 2" descr="madri5">
            <a:extLst>
              <a:ext uri="{FF2B5EF4-FFF2-40B4-BE49-F238E27FC236}">
                <a16:creationId xmlns:a16="http://schemas.microsoft.com/office/drawing/2014/main" id="{1D98F106-7DBF-4A12-8CAF-7338192E2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33375"/>
            <a:ext cx="3948112" cy="5903913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0819" name="Picture 3" descr="madri6">
            <a:extLst>
              <a:ext uri="{FF2B5EF4-FFF2-40B4-BE49-F238E27FC236}">
                <a16:creationId xmlns:a16="http://schemas.microsoft.com/office/drawing/2014/main" id="{3041779E-5EF2-4328-B68B-40B91154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1788"/>
            <a:ext cx="3949700" cy="59055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42" name="Picture 2" descr="russia2">
            <a:extLst>
              <a:ext uri="{FF2B5EF4-FFF2-40B4-BE49-F238E27FC236}">
                <a16:creationId xmlns:a16="http://schemas.microsoft.com/office/drawing/2014/main" id="{2D6F84D4-DD9A-4889-887A-CC4E8BBE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8293100" cy="51943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866" name="Picture 2" descr="russia7">
            <a:extLst>
              <a:ext uri="{FF2B5EF4-FFF2-40B4-BE49-F238E27FC236}">
                <a16:creationId xmlns:a16="http://schemas.microsoft.com/office/drawing/2014/main" id="{E16A1F41-B329-4048-9046-0E52EBC0B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58050" cy="57181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06" name="AutoShape 50">
            <a:extLst>
              <a:ext uri="{FF2B5EF4-FFF2-40B4-BE49-F238E27FC236}">
                <a16:creationId xmlns:a16="http://schemas.microsoft.com/office/drawing/2014/main" id="{2C24C5D7-2693-4A3B-B220-C6C520A32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2060575"/>
            <a:ext cx="6119813" cy="1584325"/>
          </a:xfrm>
          <a:prstGeom prst="roundRect">
            <a:avLst>
              <a:gd name="adj" fmla="val 16667"/>
            </a:avLst>
          </a:prstGeom>
          <a:solidFill>
            <a:srgbClr val="FFFF37"/>
          </a:solidFill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70704" name="Picture 48" descr="1ªparte">
            <a:extLst>
              <a:ext uri="{FF2B5EF4-FFF2-40B4-BE49-F238E27FC236}">
                <a16:creationId xmlns:a16="http://schemas.microsoft.com/office/drawing/2014/main" id="{FCA3D46B-DD4F-4E2F-B4A0-77136FE70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23050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707" name="Picture 51" descr="historia">
            <a:extLst>
              <a:ext uri="{FF2B5EF4-FFF2-40B4-BE49-F238E27FC236}">
                <a16:creationId xmlns:a16="http://schemas.microsoft.com/office/drawing/2014/main" id="{B98C851A-689D-43D5-8BDE-CC15BEA80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76475"/>
            <a:ext cx="42481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709" name="Picture 53" descr="genesis">
            <a:extLst>
              <a:ext uri="{FF2B5EF4-FFF2-40B4-BE49-F238E27FC236}">
                <a16:creationId xmlns:a16="http://schemas.microsoft.com/office/drawing/2014/main" id="{B964B2CD-9B00-4156-A78D-115726B1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65625"/>
            <a:ext cx="734536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711" name="Picture 55" descr="90entende">
            <a:extLst>
              <a:ext uri="{FF2B5EF4-FFF2-40B4-BE49-F238E27FC236}">
                <a16:creationId xmlns:a16="http://schemas.microsoft.com/office/drawing/2014/main" id="{4513C9DD-1376-44FA-96A9-1CA1FF69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49950"/>
            <a:ext cx="7993063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 descr="russia5">
            <a:extLst>
              <a:ext uri="{FF2B5EF4-FFF2-40B4-BE49-F238E27FC236}">
                <a16:creationId xmlns:a16="http://schemas.microsoft.com/office/drawing/2014/main" id="{2CB4890D-CB03-4A62-880D-CDFAA880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685800"/>
            <a:ext cx="8178800" cy="54864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914" name="Picture 2" descr="wtc1">
            <a:extLst>
              <a:ext uri="{FF2B5EF4-FFF2-40B4-BE49-F238E27FC236}">
                <a16:creationId xmlns:a16="http://schemas.microsoft.com/office/drawing/2014/main" id="{7DB9DE1A-33D3-4D88-829D-E2C7F049E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704137" cy="5837238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938" name="Picture 2" descr="wtc2">
            <a:extLst>
              <a:ext uri="{FF2B5EF4-FFF2-40B4-BE49-F238E27FC236}">
                <a16:creationId xmlns:a16="http://schemas.microsoft.com/office/drawing/2014/main" id="{4B3FB3E7-7870-4450-BF3B-8E662147F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7775575" cy="5891212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962" name="Picture 2" descr="C_ny1">
            <a:extLst>
              <a:ext uri="{FF2B5EF4-FFF2-40B4-BE49-F238E27FC236}">
                <a16:creationId xmlns:a16="http://schemas.microsoft.com/office/drawing/2014/main" id="{2A59572A-4485-4F16-8799-3D582FF7C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4" b="20976"/>
          <a:stretch>
            <a:fillRect/>
          </a:stretch>
        </p:blipFill>
        <p:spPr bwMode="auto">
          <a:xfrm>
            <a:off x="684213" y="476250"/>
            <a:ext cx="7667625" cy="57213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986" name="Picture 2" descr="wtc3">
            <a:extLst>
              <a:ext uri="{FF2B5EF4-FFF2-40B4-BE49-F238E27FC236}">
                <a16:creationId xmlns:a16="http://schemas.microsoft.com/office/drawing/2014/main" id="{8FBBD470-42D2-4324-93A3-6F0FAF705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4813"/>
            <a:ext cx="6913563" cy="591978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010" name="Picture 2" descr="wtc4">
            <a:extLst>
              <a:ext uri="{FF2B5EF4-FFF2-40B4-BE49-F238E27FC236}">
                <a16:creationId xmlns:a16="http://schemas.microsoft.com/office/drawing/2014/main" id="{51CF7B80-A573-4B91-8800-BB51EF248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41350"/>
            <a:ext cx="7921625" cy="53340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034" name="04FOMES2.M1V">
            <a:hlinkClick r:id="" action="ppaction://media"/>
            <a:extLst>
              <a:ext uri="{FF2B5EF4-FFF2-40B4-BE49-F238E27FC236}">
                <a16:creationId xmlns:a16="http://schemas.microsoft.com/office/drawing/2014/main" id="{218711AB-DE18-4F6B-AAAA-6D6406F2AC59}"/>
              </a:ext>
            </a:extLst>
          </p:cNvPr>
          <p:cNvPicPr>
            <a:picLocks noRot="1" noChangeAspect="1" noChangeArrowheads="1"/>
          </p:cNvPicPr>
          <p:nvPr>
            <p:ph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498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0035" name="Text Box 3">
            <a:extLst>
              <a:ext uri="{FF2B5EF4-FFF2-40B4-BE49-F238E27FC236}">
                <a16:creationId xmlns:a16="http://schemas.microsoft.com/office/drawing/2014/main" id="{B0509E5A-F948-4AFE-95E1-F28C0864B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038" y="52498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pt-BR"/>
          </a:p>
        </p:txBody>
      </p:sp>
      <p:sp>
        <p:nvSpPr>
          <p:cNvPr id="940036" name="WordArt 4">
            <a:extLst>
              <a:ext uri="{FF2B5EF4-FFF2-40B4-BE49-F238E27FC236}">
                <a16:creationId xmlns:a16="http://schemas.microsoft.com/office/drawing/2014/main" id="{7725747C-07DB-4472-B723-FD7A7394D8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5875" y="4868863"/>
            <a:ext cx="3095625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Fome...</a:t>
            </a:r>
          </a:p>
        </p:txBody>
      </p:sp>
      <p:sp>
        <p:nvSpPr>
          <p:cNvPr id="940037" name="WordArt 5">
            <a:extLst>
              <a:ext uri="{FF2B5EF4-FFF2-40B4-BE49-F238E27FC236}">
                <a16:creationId xmlns:a16="http://schemas.microsoft.com/office/drawing/2014/main" id="{6087CAC5-A304-4165-9BB6-547E2E8CEA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5875" y="5876925"/>
            <a:ext cx="2770188" cy="4714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solidFill>
                  <a:srgbClr val="FFFB4F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Mateus 24:7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940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400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0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40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0034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82" name="Picture 2" descr="fome1">
            <a:extLst>
              <a:ext uri="{FF2B5EF4-FFF2-40B4-BE49-F238E27FC236}">
                <a16:creationId xmlns:a16="http://schemas.microsoft.com/office/drawing/2014/main" id="{565D60B6-6FA3-40DB-968B-9DB6054B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04850"/>
            <a:ext cx="7848600" cy="54483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77" name="AutoShape 25">
            <a:extLst>
              <a:ext uri="{FF2B5EF4-FFF2-40B4-BE49-F238E27FC236}">
                <a16:creationId xmlns:a16="http://schemas.microsoft.com/office/drawing/2014/main" id="{EA3A8E8A-AB23-44BE-95A5-3E636AE9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060575"/>
            <a:ext cx="6119812" cy="1584325"/>
          </a:xfrm>
          <a:prstGeom prst="roundRect">
            <a:avLst>
              <a:gd name="adj" fmla="val 16667"/>
            </a:avLst>
          </a:prstGeom>
          <a:solidFill>
            <a:srgbClr val="FFFF37"/>
          </a:solidFill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74776" name="Picture 24" descr="2ªparte">
            <a:extLst>
              <a:ext uri="{FF2B5EF4-FFF2-40B4-BE49-F238E27FC236}">
                <a16:creationId xmlns:a16="http://schemas.microsoft.com/office/drawing/2014/main" id="{7D97F2A8-CF86-4BA3-9AC3-9D893005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230346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78" name="Picture 26" descr="poesia">
            <a:extLst>
              <a:ext uri="{FF2B5EF4-FFF2-40B4-BE49-F238E27FC236}">
                <a16:creationId xmlns:a16="http://schemas.microsoft.com/office/drawing/2014/main" id="{D829CE92-8BBD-46BB-BE4A-DAE4D9A9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428875"/>
            <a:ext cx="3384550" cy="78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79" name="Picture 27" descr="85entende">
            <a:extLst>
              <a:ext uri="{FF2B5EF4-FFF2-40B4-BE49-F238E27FC236}">
                <a16:creationId xmlns:a16="http://schemas.microsoft.com/office/drawing/2014/main" id="{DB2AFC86-6930-4CF8-BC88-B4F3FA565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76925"/>
            <a:ext cx="842486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80" name="Picture 28" descr="joacantares">
            <a:extLst>
              <a:ext uri="{FF2B5EF4-FFF2-40B4-BE49-F238E27FC236}">
                <a16:creationId xmlns:a16="http://schemas.microsoft.com/office/drawing/2014/main" id="{86E6016F-C032-4AF2-9A73-FC6A3FEF1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365625"/>
            <a:ext cx="6121400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106" name="Picture 2" descr="fome2">
            <a:extLst>
              <a:ext uri="{FF2B5EF4-FFF2-40B4-BE49-F238E27FC236}">
                <a16:creationId xmlns:a16="http://schemas.microsoft.com/office/drawing/2014/main" id="{55769D57-926E-4254-8E46-C47B51B91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317500"/>
            <a:ext cx="7296150" cy="60642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130" name="Picture 2" descr="fome3">
            <a:extLst>
              <a:ext uri="{FF2B5EF4-FFF2-40B4-BE49-F238E27FC236}">
                <a16:creationId xmlns:a16="http://schemas.microsoft.com/office/drawing/2014/main" id="{5579F849-F912-4AD9-9E57-2086194F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82613"/>
            <a:ext cx="7704138" cy="53419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154" name="Picture 2" descr="fome4">
            <a:extLst>
              <a:ext uri="{FF2B5EF4-FFF2-40B4-BE49-F238E27FC236}">
                <a16:creationId xmlns:a16="http://schemas.microsoft.com/office/drawing/2014/main" id="{397D038A-4501-4628-BE6C-305EE960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82638"/>
            <a:ext cx="7848600" cy="53371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178" name="Picture 2" descr="iraqi-war4">
            <a:extLst>
              <a:ext uri="{FF2B5EF4-FFF2-40B4-BE49-F238E27FC236}">
                <a16:creationId xmlns:a16="http://schemas.microsoft.com/office/drawing/2014/main" id="{867ABA26-F802-484C-8162-A3AE91A18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3340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202" name="Picture 2" descr="iraqi-war8">
            <a:extLst>
              <a:ext uri="{FF2B5EF4-FFF2-40B4-BE49-F238E27FC236}">
                <a16:creationId xmlns:a16="http://schemas.microsoft.com/office/drawing/2014/main" id="{7F49F3A9-7972-4B00-8100-81CF449D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3340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226" name="Picture 2" descr="iraqi-war9">
            <a:extLst>
              <a:ext uri="{FF2B5EF4-FFF2-40B4-BE49-F238E27FC236}">
                <a16:creationId xmlns:a16="http://schemas.microsoft.com/office/drawing/2014/main" id="{6DB8801A-7BAD-4FF1-8E1D-4D3B0D64E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7625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250" name="Picture 2" descr="iraqi-war11">
            <a:extLst>
              <a:ext uri="{FF2B5EF4-FFF2-40B4-BE49-F238E27FC236}">
                <a16:creationId xmlns:a16="http://schemas.microsoft.com/office/drawing/2014/main" id="{B0B9E466-E5D2-4D91-BE2D-97B822C8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7625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274" name="Picture 2" descr="iraqi-war23">
            <a:extLst>
              <a:ext uri="{FF2B5EF4-FFF2-40B4-BE49-F238E27FC236}">
                <a16:creationId xmlns:a16="http://schemas.microsoft.com/office/drawing/2014/main" id="{60274F01-734F-4BF8-A788-C3C7AFDE7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4813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298" name="Picture 2" descr="iraqi-war22">
            <a:extLst>
              <a:ext uri="{FF2B5EF4-FFF2-40B4-BE49-F238E27FC236}">
                <a16:creationId xmlns:a16="http://schemas.microsoft.com/office/drawing/2014/main" id="{089F5736-136F-4111-9445-3E6A7CD71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76250"/>
            <a:ext cx="8331200" cy="57912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22" name="Picture 2" descr="iraqwar">
            <a:extLst>
              <a:ext uri="{FF2B5EF4-FFF2-40B4-BE49-F238E27FC236}">
                <a16:creationId xmlns:a16="http://schemas.microsoft.com/office/drawing/2014/main" id="{04AEB0F9-56D7-46AA-AF98-3AA6051DC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368800" cy="62230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23" name="Picture 3" descr="iraqwar2">
            <a:extLst>
              <a:ext uri="{FF2B5EF4-FFF2-40B4-BE49-F238E27FC236}">
                <a16:creationId xmlns:a16="http://schemas.microsoft.com/office/drawing/2014/main" id="{E81BFBE2-828C-47D8-A038-E9FC4211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836613"/>
            <a:ext cx="4586287" cy="50244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99" name="Picture 23" descr="3ªparte">
            <a:extLst>
              <a:ext uri="{FF2B5EF4-FFF2-40B4-BE49-F238E27FC236}">
                <a16:creationId xmlns:a16="http://schemas.microsoft.com/office/drawing/2014/main" id="{13F07B23-097A-442C-A53C-5CA12DEDC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2232025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800" name="AutoShape 24">
            <a:extLst>
              <a:ext uri="{FF2B5EF4-FFF2-40B4-BE49-F238E27FC236}">
                <a16:creationId xmlns:a16="http://schemas.microsoft.com/office/drawing/2014/main" id="{33761627-39E9-4A19-BD17-6CEA67665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2060575"/>
            <a:ext cx="6119813" cy="1584325"/>
          </a:xfrm>
          <a:prstGeom prst="roundRect">
            <a:avLst>
              <a:gd name="adj" fmla="val 16667"/>
            </a:avLst>
          </a:prstGeom>
          <a:solidFill>
            <a:srgbClr val="FFFF37"/>
          </a:solidFill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75801" name="Picture 25" descr="profecia">
            <a:extLst>
              <a:ext uri="{FF2B5EF4-FFF2-40B4-BE49-F238E27FC236}">
                <a16:creationId xmlns:a16="http://schemas.microsoft.com/office/drawing/2014/main" id="{B522180E-3D93-4AFE-BF10-6A8DDBD7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20938"/>
            <a:ext cx="5111750" cy="8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02" name="Picture 26" descr="95naoentende">
            <a:extLst>
              <a:ext uri="{FF2B5EF4-FFF2-40B4-BE49-F238E27FC236}">
                <a16:creationId xmlns:a16="http://schemas.microsoft.com/office/drawing/2014/main" id="{7F6F8923-27B9-4BDD-ACAB-E51F05E3B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89588"/>
            <a:ext cx="4968875" cy="9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04" name="Picture 28" descr="NAO">
            <a:extLst>
              <a:ext uri="{FF2B5EF4-FFF2-40B4-BE49-F238E27FC236}">
                <a16:creationId xmlns:a16="http://schemas.microsoft.com/office/drawing/2014/main" id="{E508B94F-9878-424D-9666-25142C34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589588"/>
            <a:ext cx="9366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807" name="Picture 31" descr="isaias-malaq-apo">
            <a:extLst>
              <a:ext uri="{FF2B5EF4-FFF2-40B4-BE49-F238E27FC236}">
                <a16:creationId xmlns:a16="http://schemas.microsoft.com/office/drawing/2014/main" id="{9EE8474F-EA5A-455A-BEB5-B497A910E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149725"/>
            <a:ext cx="6408737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7580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682" name="Picture 2" descr="Jesus1">
            <a:extLst>
              <a:ext uri="{FF2B5EF4-FFF2-40B4-BE49-F238E27FC236}">
                <a16:creationId xmlns:a16="http://schemas.microsoft.com/office/drawing/2014/main" id="{0DC1FC13-148F-478A-9D3F-AC634D938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778" name="Group 2">
            <a:extLst>
              <a:ext uri="{FF2B5EF4-FFF2-40B4-BE49-F238E27FC236}">
                <a16:creationId xmlns:a16="http://schemas.microsoft.com/office/drawing/2014/main" id="{3A1506CA-DAE0-4603-B79A-AAD16642D01A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1700213"/>
            <a:ext cx="5546725" cy="611187"/>
            <a:chOff x="1020" y="1071"/>
            <a:chExt cx="3494" cy="385"/>
          </a:xfrm>
        </p:grpSpPr>
        <p:pic>
          <p:nvPicPr>
            <p:cNvPr id="971779" name="Picture 3" descr="SETINHA">
              <a:extLst>
                <a:ext uri="{FF2B5EF4-FFF2-40B4-BE49-F238E27FC236}">
                  <a16:creationId xmlns:a16="http://schemas.microsoft.com/office/drawing/2014/main" id="{A4CDE6FD-15A2-4FAA-A07C-9C2BCC941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117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1780" name="Picture 4" descr="falsojura">
              <a:extLst>
                <a:ext uri="{FF2B5EF4-FFF2-40B4-BE49-F238E27FC236}">
                  <a16:creationId xmlns:a16="http://schemas.microsoft.com/office/drawing/2014/main" id="{58C7D592-3A4A-4939-B51B-9D03ECC8B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071"/>
              <a:ext cx="3085" cy="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1781" name="Group 5">
            <a:extLst>
              <a:ext uri="{FF2B5EF4-FFF2-40B4-BE49-F238E27FC236}">
                <a16:creationId xmlns:a16="http://schemas.microsoft.com/office/drawing/2014/main" id="{BC94F654-C391-44D0-A7FA-907E03B1AC86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2565400"/>
            <a:ext cx="2882900" cy="534988"/>
            <a:chOff x="1020" y="1616"/>
            <a:chExt cx="1816" cy="337"/>
          </a:xfrm>
        </p:grpSpPr>
        <p:pic>
          <p:nvPicPr>
            <p:cNvPr id="971782" name="Picture 6" descr="mentira">
              <a:extLst>
                <a:ext uri="{FF2B5EF4-FFF2-40B4-BE49-F238E27FC236}">
                  <a16:creationId xmlns:a16="http://schemas.microsoft.com/office/drawing/2014/main" id="{C8C0621A-0EC4-469E-B31F-E3B161BD9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616"/>
              <a:ext cx="1407" cy="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1783" name="Picture 7" descr="SETINHA">
              <a:extLst>
                <a:ext uri="{FF2B5EF4-FFF2-40B4-BE49-F238E27FC236}">
                  <a16:creationId xmlns:a16="http://schemas.microsoft.com/office/drawing/2014/main" id="{D827E599-1BE9-45D4-A138-912D3528D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661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1784" name="Group 8">
            <a:extLst>
              <a:ext uri="{FF2B5EF4-FFF2-40B4-BE49-F238E27FC236}">
                <a16:creationId xmlns:a16="http://schemas.microsoft.com/office/drawing/2014/main" id="{28AA72CD-16CC-481C-99A2-4225E29A35E2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3357563"/>
            <a:ext cx="3527425" cy="571500"/>
            <a:chOff x="1020" y="2115"/>
            <a:chExt cx="2222" cy="360"/>
          </a:xfrm>
        </p:grpSpPr>
        <p:pic>
          <p:nvPicPr>
            <p:cNvPr id="971785" name="Picture 9" descr="adulterio">
              <a:extLst>
                <a:ext uri="{FF2B5EF4-FFF2-40B4-BE49-F238E27FC236}">
                  <a16:creationId xmlns:a16="http://schemas.microsoft.com/office/drawing/2014/main" id="{24D5DEEB-9868-4DE3-9067-B4905D2031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" y="2115"/>
              <a:ext cx="1814" cy="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1786" name="Picture 10" descr="SETINHA">
              <a:extLst>
                <a:ext uri="{FF2B5EF4-FFF2-40B4-BE49-F238E27FC236}">
                  <a16:creationId xmlns:a16="http://schemas.microsoft.com/office/drawing/2014/main" id="{03A53FAC-AF30-4286-A9D6-F31F68CDF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2205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1787" name="Group 11">
            <a:extLst>
              <a:ext uri="{FF2B5EF4-FFF2-40B4-BE49-F238E27FC236}">
                <a16:creationId xmlns:a16="http://schemas.microsoft.com/office/drawing/2014/main" id="{607B28E1-29DC-43DF-8A71-4B32A5799C0F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4186238"/>
            <a:ext cx="2736850" cy="538162"/>
            <a:chOff x="1020" y="2637"/>
            <a:chExt cx="1724" cy="339"/>
          </a:xfrm>
        </p:grpSpPr>
        <p:pic>
          <p:nvPicPr>
            <p:cNvPr id="971788" name="Picture 12" descr="roubos">
              <a:extLst>
                <a:ext uri="{FF2B5EF4-FFF2-40B4-BE49-F238E27FC236}">
                  <a16:creationId xmlns:a16="http://schemas.microsoft.com/office/drawing/2014/main" id="{22D4F6EE-5318-448D-9196-6F8886CB4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2637"/>
              <a:ext cx="1315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1789" name="Picture 13" descr="SETINHA">
              <a:extLst>
                <a:ext uri="{FF2B5EF4-FFF2-40B4-BE49-F238E27FC236}">
                  <a16:creationId xmlns:a16="http://schemas.microsoft.com/office/drawing/2014/main" id="{685DF3D1-FE0F-4DB7-A723-C9E2F8937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2659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1790" name="Group 14">
            <a:extLst>
              <a:ext uri="{FF2B5EF4-FFF2-40B4-BE49-F238E27FC236}">
                <a16:creationId xmlns:a16="http://schemas.microsoft.com/office/drawing/2014/main" id="{8CE52148-88B7-43E4-810E-3DF6C32B45C0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4941888"/>
            <a:ext cx="4103688" cy="561975"/>
            <a:chOff x="1020" y="3113"/>
            <a:chExt cx="2585" cy="354"/>
          </a:xfrm>
        </p:grpSpPr>
        <p:pic>
          <p:nvPicPr>
            <p:cNvPr id="971791" name="Picture 15" descr="assassinatos">
              <a:extLst>
                <a:ext uri="{FF2B5EF4-FFF2-40B4-BE49-F238E27FC236}">
                  <a16:creationId xmlns:a16="http://schemas.microsoft.com/office/drawing/2014/main" id="{235BD086-06E3-4A10-9F1F-AFF40A356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3113"/>
              <a:ext cx="2222" cy="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1792" name="Picture 16" descr="SETINHA">
              <a:extLst>
                <a:ext uri="{FF2B5EF4-FFF2-40B4-BE49-F238E27FC236}">
                  <a16:creationId xmlns:a16="http://schemas.microsoft.com/office/drawing/2014/main" id="{F8C8002A-0131-4BD1-9CF6-D59BFEA3DF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3158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71793" name="Picture 17" descr="oseias4-2">
            <a:extLst>
              <a:ext uri="{FF2B5EF4-FFF2-40B4-BE49-F238E27FC236}">
                <a16:creationId xmlns:a16="http://schemas.microsoft.com/office/drawing/2014/main" id="{2341BE9A-5FCA-484D-B36C-9982626DA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191250"/>
            <a:ext cx="2087563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1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1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1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1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1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1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1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1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1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1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71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1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02" name="Group 2">
            <a:extLst>
              <a:ext uri="{FF2B5EF4-FFF2-40B4-BE49-F238E27FC236}">
                <a16:creationId xmlns:a16="http://schemas.microsoft.com/office/drawing/2014/main" id="{691B922B-67E6-48E0-989F-B991C352B92A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1493838"/>
            <a:ext cx="3733800" cy="639762"/>
            <a:chOff x="1066" y="890"/>
            <a:chExt cx="2352" cy="403"/>
          </a:xfrm>
        </p:grpSpPr>
        <p:pic>
          <p:nvPicPr>
            <p:cNvPr id="972803" name="Picture 3" descr="SETINHA">
              <a:extLst>
                <a:ext uri="{FF2B5EF4-FFF2-40B4-BE49-F238E27FC236}">
                  <a16:creationId xmlns:a16="http://schemas.microsoft.com/office/drawing/2014/main" id="{FC21782B-1267-43B1-BC84-CD20733BE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981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2804" name="Picture 4" descr="DEPRESSAO">
              <a:extLst>
                <a:ext uri="{FF2B5EF4-FFF2-40B4-BE49-F238E27FC236}">
                  <a16:creationId xmlns:a16="http://schemas.microsoft.com/office/drawing/2014/main" id="{714B6751-CB48-43BB-83D2-1317516C6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890"/>
              <a:ext cx="1899" cy="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2805" name="Group 5">
            <a:extLst>
              <a:ext uri="{FF2B5EF4-FFF2-40B4-BE49-F238E27FC236}">
                <a16:creationId xmlns:a16="http://schemas.microsoft.com/office/drawing/2014/main" id="{125502FB-D167-4990-B5A2-E73CB24271B9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5564188"/>
            <a:ext cx="3816350" cy="744537"/>
            <a:chOff x="1066" y="3294"/>
            <a:chExt cx="2404" cy="469"/>
          </a:xfrm>
        </p:grpSpPr>
        <p:pic>
          <p:nvPicPr>
            <p:cNvPr id="972806" name="Picture 6" descr="SETINHA">
              <a:extLst>
                <a:ext uri="{FF2B5EF4-FFF2-40B4-BE49-F238E27FC236}">
                  <a16:creationId xmlns:a16="http://schemas.microsoft.com/office/drawing/2014/main" id="{CE8D9B59-BAAE-42C7-91B5-39BB4BDD6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3348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2807" name="Picture 7" descr="CORRUPCAO">
              <a:extLst>
                <a:ext uri="{FF2B5EF4-FFF2-40B4-BE49-F238E27FC236}">
                  <a16:creationId xmlns:a16="http://schemas.microsoft.com/office/drawing/2014/main" id="{CEDB8B5F-15D2-4C41-8DC8-05AC2236B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3294"/>
              <a:ext cx="1951" cy="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2808" name="Group 8">
            <a:extLst>
              <a:ext uri="{FF2B5EF4-FFF2-40B4-BE49-F238E27FC236}">
                <a16:creationId xmlns:a16="http://schemas.microsoft.com/office/drawing/2014/main" id="{FC9F15F4-5854-48B4-9E24-74E9BDFBBAC2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4843463"/>
            <a:ext cx="4175125" cy="530225"/>
            <a:chOff x="1066" y="2886"/>
            <a:chExt cx="2630" cy="334"/>
          </a:xfrm>
        </p:grpSpPr>
        <p:pic>
          <p:nvPicPr>
            <p:cNvPr id="972809" name="Picture 9" descr="SETINHA">
              <a:extLst>
                <a:ext uri="{FF2B5EF4-FFF2-40B4-BE49-F238E27FC236}">
                  <a16:creationId xmlns:a16="http://schemas.microsoft.com/office/drawing/2014/main" id="{F6D37047-522E-4DC7-92D6-3140D388E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886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2810" name="Picture 10" descr="DESEMPREGO">
              <a:extLst>
                <a:ext uri="{FF2B5EF4-FFF2-40B4-BE49-F238E27FC236}">
                  <a16:creationId xmlns:a16="http://schemas.microsoft.com/office/drawing/2014/main" id="{32644DA2-2EF5-4425-B992-06D074CF9F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" y="2886"/>
              <a:ext cx="2140" cy="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2811" name="Group 11">
            <a:extLst>
              <a:ext uri="{FF2B5EF4-FFF2-40B4-BE49-F238E27FC236}">
                <a16:creationId xmlns:a16="http://schemas.microsoft.com/office/drawing/2014/main" id="{8948EE42-4830-4D9C-A8FB-3D8D9F230B90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3889375"/>
            <a:ext cx="3859213" cy="692150"/>
            <a:chOff x="1066" y="2296"/>
            <a:chExt cx="2431" cy="436"/>
          </a:xfrm>
        </p:grpSpPr>
        <p:pic>
          <p:nvPicPr>
            <p:cNvPr id="972812" name="Picture 12" descr="SETINHA">
              <a:extLst>
                <a:ext uri="{FF2B5EF4-FFF2-40B4-BE49-F238E27FC236}">
                  <a16:creationId xmlns:a16="http://schemas.microsoft.com/office/drawing/2014/main" id="{51313792-7EE7-4BF5-9129-7CCC4145D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432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2813" name="Picture 13" descr="VIOLENCIA">
              <a:extLst>
                <a:ext uri="{FF2B5EF4-FFF2-40B4-BE49-F238E27FC236}">
                  <a16:creationId xmlns:a16="http://schemas.microsoft.com/office/drawing/2014/main" id="{09275AEA-E765-434A-B768-5AF792330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2296"/>
              <a:ext cx="1978" cy="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2814" name="Group 14">
            <a:extLst>
              <a:ext uri="{FF2B5EF4-FFF2-40B4-BE49-F238E27FC236}">
                <a16:creationId xmlns:a16="http://schemas.microsoft.com/office/drawing/2014/main" id="{17565490-B292-48E5-81EC-5A0836BB2970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2443163"/>
            <a:ext cx="4348163" cy="625475"/>
            <a:chOff x="1066" y="1434"/>
            <a:chExt cx="2739" cy="394"/>
          </a:xfrm>
        </p:grpSpPr>
        <p:pic>
          <p:nvPicPr>
            <p:cNvPr id="972815" name="Picture 15" descr="SETINHA">
              <a:extLst>
                <a:ext uri="{FF2B5EF4-FFF2-40B4-BE49-F238E27FC236}">
                  <a16:creationId xmlns:a16="http://schemas.microsoft.com/office/drawing/2014/main" id="{480DD89F-D8A7-46E7-AB30-7ADEF6AB2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480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2816" name="Picture 16" descr="INSEGURANCA">
              <a:extLst>
                <a:ext uri="{FF2B5EF4-FFF2-40B4-BE49-F238E27FC236}">
                  <a16:creationId xmlns:a16="http://schemas.microsoft.com/office/drawing/2014/main" id="{834F6D90-8062-46F8-BCFD-5C8AF69F5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1434"/>
              <a:ext cx="2286" cy="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2817" name="Group 17">
            <a:extLst>
              <a:ext uri="{FF2B5EF4-FFF2-40B4-BE49-F238E27FC236}">
                <a16:creationId xmlns:a16="http://schemas.microsoft.com/office/drawing/2014/main" id="{7F49CC61-03E3-4AD1-9E68-B543DD70C44D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3111500"/>
            <a:ext cx="2819400" cy="677863"/>
            <a:chOff x="1066" y="1824"/>
            <a:chExt cx="1776" cy="427"/>
          </a:xfrm>
        </p:grpSpPr>
        <p:pic>
          <p:nvPicPr>
            <p:cNvPr id="972818" name="Picture 18" descr="SETINHA">
              <a:extLst>
                <a:ext uri="{FF2B5EF4-FFF2-40B4-BE49-F238E27FC236}">
                  <a16:creationId xmlns:a16="http://schemas.microsoft.com/office/drawing/2014/main" id="{8047DFEF-A991-4DBA-818B-D51239D7D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979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2819" name="Picture 19" descr="MISERIA">
              <a:extLst>
                <a:ext uri="{FF2B5EF4-FFF2-40B4-BE49-F238E27FC236}">
                  <a16:creationId xmlns:a16="http://schemas.microsoft.com/office/drawing/2014/main" id="{2F076707-96B6-4219-A115-9D2E2F141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1824"/>
              <a:ext cx="1323" cy="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2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2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2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2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2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2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826" name="Group 2">
            <a:extLst>
              <a:ext uri="{FF2B5EF4-FFF2-40B4-BE49-F238E27FC236}">
                <a16:creationId xmlns:a16="http://schemas.microsoft.com/office/drawing/2014/main" id="{3308A35B-98BB-4972-981F-948911A49077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3116263"/>
            <a:ext cx="3092450" cy="744537"/>
            <a:chOff x="1066" y="1879"/>
            <a:chExt cx="1948" cy="469"/>
          </a:xfrm>
        </p:grpSpPr>
        <p:pic>
          <p:nvPicPr>
            <p:cNvPr id="973827" name="Picture 3" descr="SETINHA">
              <a:extLst>
                <a:ext uri="{FF2B5EF4-FFF2-40B4-BE49-F238E27FC236}">
                  <a16:creationId xmlns:a16="http://schemas.microsoft.com/office/drawing/2014/main" id="{3E1AC975-F15B-444D-81EB-E9DBAF64F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979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3828" name="Picture 4" descr="AMBICAO">
              <a:extLst>
                <a:ext uri="{FF2B5EF4-FFF2-40B4-BE49-F238E27FC236}">
                  <a16:creationId xmlns:a16="http://schemas.microsoft.com/office/drawing/2014/main" id="{E479E28D-1461-4901-9276-CC55A761E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1879"/>
              <a:ext cx="1508" cy="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3829" name="Group 5">
            <a:extLst>
              <a:ext uri="{FF2B5EF4-FFF2-40B4-BE49-F238E27FC236}">
                <a16:creationId xmlns:a16="http://schemas.microsoft.com/office/drawing/2014/main" id="{8539F483-57E6-4043-96CC-9654680C0AF4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2349500"/>
            <a:ext cx="3527425" cy="530225"/>
            <a:chOff x="1066" y="1480"/>
            <a:chExt cx="2222" cy="334"/>
          </a:xfrm>
        </p:grpSpPr>
        <p:pic>
          <p:nvPicPr>
            <p:cNvPr id="973830" name="Picture 6" descr="SETINHA">
              <a:extLst>
                <a:ext uri="{FF2B5EF4-FFF2-40B4-BE49-F238E27FC236}">
                  <a16:creationId xmlns:a16="http://schemas.microsoft.com/office/drawing/2014/main" id="{B1413C86-16ED-4168-B5AE-6F254716F2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480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3831" name="Picture 7" descr="FALSIDADE">
              <a:extLst>
                <a:ext uri="{FF2B5EF4-FFF2-40B4-BE49-F238E27FC236}">
                  <a16:creationId xmlns:a16="http://schemas.microsoft.com/office/drawing/2014/main" id="{F8C0A512-A42F-4971-9C71-26AAB4A894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1480"/>
              <a:ext cx="1782" cy="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3832" name="Group 8">
            <a:extLst>
              <a:ext uri="{FF2B5EF4-FFF2-40B4-BE49-F238E27FC236}">
                <a16:creationId xmlns:a16="http://schemas.microsoft.com/office/drawing/2014/main" id="{7442A0A2-F741-4570-9A90-99D5A5DB0355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3976688"/>
            <a:ext cx="1998663" cy="676275"/>
            <a:chOff x="1066" y="2341"/>
            <a:chExt cx="1259" cy="426"/>
          </a:xfrm>
        </p:grpSpPr>
        <p:pic>
          <p:nvPicPr>
            <p:cNvPr id="973833" name="Picture 9" descr="SETINHA">
              <a:extLst>
                <a:ext uri="{FF2B5EF4-FFF2-40B4-BE49-F238E27FC236}">
                  <a16:creationId xmlns:a16="http://schemas.microsoft.com/office/drawing/2014/main" id="{567F8758-9106-478E-8831-7B8EDF1D1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432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3834" name="Picture 10" descr="Image32">
              <a:extLst>
                <a:ext uri="{FF2B5EF4-FFF2-40B4-BE49-F238E27FC236}">
                  <a16:creationId xmlns:a16="http://schemas.microsoft.com/office/drawing/2014/main" id="{C717A526-1F93-4332-AE05-2A9274216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2341"/>
              <a:ext cx="819" cy="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3835" name="Group 11">
            <a:extLst>
              <a:ext uri="{FF2B5EF4-FFF2-40B4-BE49-F238E27FC236}">
                <a16:creationId xmlns:a16="http://schemas.microsoft.com/office/drawing/2014/main" id="{C0048F2C-82DD-45FA-ABE1-8C9B1F96F868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4953000"/>
            <a:ext cx="2478088" cy="636588"/>
            <a:chOff x="1066" y="2886"/>
            <a:chExt cx="1561" cy="401"/>
          </a:xfrm>
        </p:grpSpPr>
        <p:pic>
          <p:nvPicPr>
            <p:cNvPr id="973836" name="Picture 12" descr="SETINHA">
              <a:extLst>
                <a:ext uri="{FF2B5EF4-FFF2-40B4-BE49-F238E27FC236}">
                  <a16:creationId xmlns:a16="http://schemas.microsoft.com/office/drawing/2014/main" id="{9534070B-3223-4185-8576-5D1DB4D33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886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3837" name="Picture 13" descr="INVEJA">
              <a:extLst>
                <a:ext uri="{FF2B5EF4-FFF2-40B4-BE49-F238E27FC236}">
                  <a16:creationId xmlns:a16="http://schemas.microsoft.com/office/drawing/2014/main" id="{E57D9AE6-3546-4E2B-AB35-39A520389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2886"/>
              <a:ext cx="1121" cy="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3838" name="Group 14">
            <a:extLst>
              <a:ext uri="{FF2B5EF4-FFF2-40B4-BE49-F238E27FC236}">
                <a16:creationId xmlns:a16="http://schemas.microsoft.com/office/drawing/2014/main" id="{A77A4C72-A31A-4E3C-A309-FEB85846D28F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1341438"/>
            <a:ext cx="2794000" cy="676275"/>
            <a:chOff x="1066" y="890"/>
            <a:chExt cx="1760" cy="426"/>
          </a:xfrm>
        </p:grpSpPr>
        <p:pic>
          <p:nvPicPr>
            <p:cNvPr id="973839" name="Picture 15" descr="SETINHA">
              <a:extLst>
                <a:ext uri="{FF2B5EF4-FFF2-40B4-BE49-F238E27FC236}">
                  <a16:creationId xmlns:a16="http://schemas.microsoft.com/office/drawing/2014/main" id="{FECB7D3C-07EF-4256-B490-1934FC047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981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3840" name="Picture 16" descr="MALICIA">
              <a:extLst>
                <a:ext uri="{FF2B5EF4-FFF2-40B4-BE49-F238E27FC236}">
                  <a16:creationId xmlns:a16="http://schemas.microsoft.com/office/drawing/2014/main" id="{C9ECA429-3184-4EB9-B76E-F94EBCF1A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890"/>
              <a:ext cx="1320" cy="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3841" name="Group 17">
            <a:extLst>
              <a:ext uri="{FF2B5EF4-FFF2-40B4-BE49-F238E27FC236}">
                <a16:creationId xmlns:a16="http://schemas.microsoft.com/office/drawing/2014/main" id="{8C112F63-468A-47CD-992C-D38EDB5B17F6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5770563"/>
            <a:ext cx="3289300" cy="538162"/>
            <a:chOff x="1066" y="3310"/>
            <a:chExt cx="2072" cy="339"/>
          </a:xfrm>
        </p:grpSpPr>
        <p:pic>
          <p:nvPicPr>
            <p:cNvPr id="973842" name="Picture 18" descr="SETINHA">
              <a:extLst>
                <a:ext uri="{FF2B5EF4-FFF2-40B4-BE49-F238E27FC236}">
                  <a16:creationId xmlns:a16="http://schemas.microsoft.com/office/drawing/2014/main" id="{CB444B99-AD1C-40CC-B1E9-DE20541B2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3348"/>
              <a:ext cx="270" cy="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3843" name="Picture 19" descr="OUTROS">
              <a:extLst>
                <a:ext uri="{FF2B5EF4-FFF2-40B4-BE49-F238E27FC236}">
                  <a16:creationId xmlns:a16="http://schemas.microsoft.com/office/drawing/2014/main" id="{6CF4CA52-4D47-4811-BA45-137B1E015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3310"/>
              <a:ext cx="1632" cy="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3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3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3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3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trutura padrão">
  <a:themeElements>
    <a:clrScheme name="1_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1_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strutura padrão">
  <a:themeElements>
    <a:clrScheme name="2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2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igconte">
  <a:themeElements>
    <a:clrScheme name="Figconte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Figconte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gconte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gconte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gconte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Estrutura padrão">
  <a:themeElements>
    <a:clrScheme name="4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4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7957</TotalTime>
  <Words>27</Words>
  <Application>Microsoft Office PowerPoint</Application>
  <PresentationFormat>Apresentação na tela (4:3)</PresentationFormat>
  <Paragraphs>25</Paragraphs>
  <Slides>106</Slides>
  <Notes>23</Notes>
  <HiddenSlides>2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106</vt:i4>
      </vt:variant>
    </vt:vector>
  </HeadingPairs>
  <TitlesOfParts>
    <vt:vector size="117" baseType="lpstr">
      <vt:lpstr>Times New Roman</vt:lpstr>
      <vt:lpstr>Arial Black</vt:lpstr>
      <vt:lpstr>Tahoma</vt:lpstr>
      <vt:lpstr>Monotype Sorts</vt:lpstr>
      <vt:lpstr>Arial</vt:lpstr>
      <vt:lpstr>Estrutura padrão</vt:lpstr>
      <vt:lpstr>1_Estrutura padrão</vt:lpstr>
      <vt:lpstr>2_Estrutura padrão</vt:lpstr>
      <vt:lpstr>Figconte</vt:lpstr>
      <vt:lpstr>4_Estrutura padrão</vt:lpstr>
      <vt:lpstr>Default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Evangelismo APS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Apocalipse, A Resposta</dc:title>
  <dc:subject>APOCALIPSE A RESPOSTA</dc:subject>
  <dc:creator>Pr. MARCELO AUGUSTO DE CARVALHO; Elkeane Moreira Aragão</dc:creator>
  <cp:keywords>www.4tons.com.br</cp:keywords>
  <dc:description>COMÉRCIO PROIBIDO. USO PESSOAL</dc:description>
  <cp:lastModifiedBy>Pr. Marcelo Carvalho</cp:lastModifiedBy>
  <cp:revision>293</cp:revision>
  <dcterms:created xsi:type="dcterms:W3CDTF">1999-09-01T15:24:07Z</dcterms:created>
  <dcterms:modified xsi:type="dcterms:W3CDTF">2019-11-26T14:05:13Z</dcterms:modified>
  <cp:category>SM-EVANGELISMO</cp:category>
</cp:coreProperties>
</file>