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47"/>
  </p:notesMasterIdLst>
  <p:sldIdLst>
    <p:sldId id="314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99" r:id="rId25"/>
    <p:sldId id="281" r:id="rId26"/>
    <p:sldId id="282" r:id="rId27"/>
    <p:sldId id="283" r:id="rId28"/>
    <p:sldId id="315" r:id="rId29"/>
    <p:sldId id="285" r:id="rId30"/>
    <p:sldId id="286" r:id="rId31"/>
    <p:sldId id="287" r:id="rId32"/>
    <p:sldId id="288" r:id="rId33"/>
    <p:sldId id="289" r:id="rId34"/>
    <p:sldId id="290" r:id="rId35"/>
    <p:sldId id="323" r:id="rId36"/>
    <p:sldId id="327" r:id="rId37"/>
    <p:sldId id="317" r:id="rId38"/>
    <p:sldId id="318" r:id="rId39"/>
    <p:sldId id="324" r:id="rId40"/>
    <p:sldId id="320" r:id="rId41"/>
    <p:sldId id="321" r:id="rId42"/>
    <p:sldId id="325" r:id="rId43"/>
    <p:sldId id="322" r:id="rId44"/>
    <p:sldId id="326" r:id="rId45"/>
    <p:sldId id="328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55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560BC97-3F28-441F-B1B0-CA084BA0C3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C38D9A1-951B-4EFD-9A19-1A9D6BA6FD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8504885-F8AD-46A8-AF16-D6E254F7222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302DE86C-737E-46FD-8227-B4D3958759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25BF802A-B225-4056-86EF-11668DFFEF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E798391D-89D7-4B10-A38D-FFE0997C8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EEDA3A-15D5-47C6-B8CA-5780D4014BB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52CA95-449B-4404-8BCC-FAFBD3F37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326EA-0134-43EE-AC2F-981F67AF5A70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8C3F3754-DF5B-448D-9851-548D35C858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F3A8A0B-609B-4345-9EC2-C3282C749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32B30E-BC62-4EE3-BEDD-80F229F72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E1A6C-5888-4055-A679-F3CC7A29E241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B17CED4-7326-4B03-BEC9-96A9EDA06E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C3D8AC0-8425-44F1-AFD3-9A9E6C58C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47196F-BFCD-46D7-80EB-AA8D62214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2FEAB-DB56-4581-9AC9-4AEA50B8C77A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646DC4C3-8D3A-4E18-96AF-BE175DD5FD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74F0983-4977-46FA-A212-51F0E3F8C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D23AB7-13F2-41AB-81C3-1D3C36C43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7F44F-52BA-4A46-8801-03D45B4B25A0}" type="slidenum">
              <a:rPr lang="pt-BR" altLang="pt-BR"/>
              <a:pPr/>
              <a:t>41</a:t>
            </a:fld>
            <a:endParaRPr lang="pt-BR" altLang="pt-BR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A9A7DF0-427F-4518-8DE0-F64262FF13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B3FAD374-2031-4A41-8B27-C7DA1B824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B6D7FC-4727-4ACB-853B-BEB6E3CA0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57BF6-B360-4ABB-895F-BD713E94D777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CF50AD34-FC90-4D61-8B4D-DDE2D0C23A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7AD4A79-1805-4BC9-98B7-0CF559262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A08E-DD66-4CF4-A7E3-DFFC97076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83A133-3AC8-4783-8450-B89313C75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522768-B769-412D-BD4D-63DCF5DB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C3459E-42BA-4A65-8DE4-996C9142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85E503-DC83-49B7-B6EA-66BC216C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44C0-B02A-4D9D-80B8-0790194E17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051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4B1FA-DEAB-48E3-8483-66E036D4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09C922-29B3-4571-BDD5-0DCABE5F1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6B47FC-C260-454B-A761-6F9E6447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4403F-F698-4719-A928-2A899411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CD9EE-0DAF-4892-99BB-4208FD83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55D1B-4651-47A4-BA24-D69CD6620B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60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7D4B17-AF9E-4632-BC4A-26E64D749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2A8C41-DC1A-4022-B3E4-88920A649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0768D7-DA5B-4409-A9CC-41C6948B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9EA304-B0AF-49E7-8F17-45260405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B3733D-30AC-4133-9BA0-4C979EAB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0A716-002E-4BD1-8F16-6530A17AB0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35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2D0A0-DF1A-4E62-95C9-C72A6818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9BF581-4D28-4B37-8A83-8BE7EDB69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2B5B65-D4BA-401A-85B0-DCCB6580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BD748D-919C-4B06-831D-2E744FDD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6A29CE-7852-44AB-A704-32A5AD39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E1B13-C77E-4C82-BFBB-506D67B4C7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253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BB7D0-6DFE-40B7-AA9B-9F4CC650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8D52A-3ADD-46C7-9B04-3AF3036D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33A571-5C66-4209-B551-A766015A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C2938A-A7A8-465B-B1EC-219ACAB6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2C19F-7DD1-4D63-9023-80BE20BF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A27C-D312-4E9C-9657-170996F2BA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215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31FC9-6171-47AF-9245-95AF79AD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FD5956-C558-4753-803F-05C987455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3E5641-B251-40BE-8030-B9BF623D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BED891-C025-4C47-8269-AFD13E60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0775A-3AED-46A4-8B8E-51CFF1DF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C9CA-A98C-48C2-9B0A-29478383AD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597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69C69-90E0-4906-BEF1-39E98DB8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6B3290-199F-4FB9-BEA2-627A22BB1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D5AD1D-3CF8-4DD2-81FA-31289ED36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13A5A5-CABE-4090-917B-517D5C6A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018992-5312-46A9-82E1-C02231B3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531719-7590-4150-B047-37DC295A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09CDF-4C3C-4D1D-A659-20C187011B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246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DF02-512E-4FC2-B314-E9EFA114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508D08-23FC-4220-AFC4-69032EC7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2C7370-488A-43B1-BDEF-18070D21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DE14D8-106C-4441-BA18-110969C0A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12059B-6990-4E7D-8EC1-35192E264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EBE035-5776-4CF8-AEBB-71009D6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B7743B-CAE1-41B3-ACF7-5133C1B3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A499C7-0CFD-4B4B-B96A-59BC6069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5465-6647-49C4-A8E7-7AE9CE22C5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3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F24E8-A123-4DCD-B86C-3FAFD9F2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C14B87-BFA7-40DD-A41C-0E19A0CF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E3C68C-AAAC-4528-8594-632FEB91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61ACDE-DE36-4658-8046-9BC0EB17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0E98-B2B8-4D7B-8B91-18973F1F34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140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7CA15C-C00E-4B27-B80B-226ED151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DA324-7C97-4E2D-916B-A852A89C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EF8E3D-DE3B-48FD-864B-70B846B4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318AC-B011-4603-9595-14CCC7789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642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CB2F9-FB4E-4D39-9740-91C5965F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277CD-871A-45D6-AB35-D93B47CB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9D827C-CEA3-4672-8356-20433D6A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774D0-4695-487F-9531-82CA44F1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93435-0887-4C23-976C-E597BA7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3E432A-8E9B-4AF3-A1FE-8D59FBCA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5CEAC-A228-476C-8585-640E36FF5B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94EC9-C3FC-43F1-8201-ABA7C48A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6E9D91-6F58-47A9-8634-A21D4527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E94DAC-AFC5-4C8B-A60A-C30463F4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AFE345-104F-44D6-90BC-D2A51DF3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B7F61-0A79-4308-8D31-6ED63D1D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683EB-5D3C-430B-BE44-3506D9B040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195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9B52-57D3-45FF-994A-7F97FAB3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D8D14A-6A6E-419E-9278-4595AFB5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40AFBD-C73A-4A9D-A4D7-BDD6045D7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90D487-8622-413B-9B30-80ED91ED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6ECFBC-F444-49CA-906E-BA794BA5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D63B2D-E7CB-46D6-A773-194B4829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A38C-9C87-4544-BD9F-7F0EC0C828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52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DA1C9-B212-4D0E-B77D-FDA68932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371783-C3A7-402C-A959-C74BF3A3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257B0-3092-470B-9F1B-0F9CAA70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59C750-E7A9-4065-876F-0064DE4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0AC0FC-B791-43FE-B26D-A28F4FA8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DAAF1-D46B-4D25-AFC8-FF16543E00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990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40CAEF-8F1A-4422-909F-9568BF4FB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AA3F1B-5E5A-4A91-B525-1DE0FDFD9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410D32-8A21-4331-BAD1-793ED328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76F50-24FC-4F2F-8C36-61C459CB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0DBC21-438B-4B91-A9A1-B122BEFF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731F-1D01-4E53-8B12-EF6AA6A977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70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518DD-3F13-4D38-A475-1291D8A13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AC6816-B07A-4781-8DA8-3C3715066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114B07-D7D4-483A-9179-134652AD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820F20-8EF5-4C94-BC9C-F8754254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42563-D850-43D5-AA3A-58058D61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56807-3778-448E-93F5-1FEAA432C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869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135AD-8DBB-47F4-8467-77507099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231CB3-0DC6-4056-A342-25E6C4A8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61182-504D-4C0C-A2E1-0FA313A0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3AB203-E4BF-4768-9F62-86231B5D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3F2749-8F5A-4A09-AD41-424773A8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CB25-9A30-4DC4-8F3F-26F6A9C2AC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747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655A0-5EDE-4661-A68E-25A0EA99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DE752-BC5C-4CB5-A94D-70663DEF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FF5F1C-45D6-4988-852B-D098FB42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9FE39-5353-4EB0-8356-1D5E03AC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F23C9-B0B2-4F80-A014-CB82507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03D0-E2EB-4055-9EFE-08D38C348D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3676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3A4E6-AAF7-41B3-882A-88A6B9A2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B7677-A458-4646-8474-C9162A8B5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526DDD-DF00-4EE8-930B-7FE704E56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9E4BC4-799B-489B-9F5D-CB7DC7B7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F6CEBA-69C2-49BD-8D65-A6167A62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AF4E3D-5D78-48BB-AFB0-47F62A85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1DB7-6599-45B8-ACA5-8C2575AC57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423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D1794-4B95-46DF-8375-843E10D2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91C74B-1B19-4F00-8AAD-FB7A59AFC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21C4E7-CCFE-48AB-86E6-E3A4B6B2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33812F-2AC9-4B7C-A6CD-01A6305DB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884FFF-61DA-4F5D-92D3-622F20D90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8C5EDD-3812-49D6-87CC-0515B50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9EC687-764D-4242-8F17-79CBFCF3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53974F-A059-42FC-9360-B1CE5B2C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859E2-31F5-48C2-9BB8-4FC13D1D9D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495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E89D4-FB02-429F-B11F-D4D73662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210310-6A94-435E-A59F-AB2CE38B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2176BE-E970-4FA7-8AFB-09116BFB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CE81CD-F0E7-44A9-BD68-7E839088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F04B-693C-4D7A-B589-6053CCEC06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77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23044A-18DC-42D1-A43B-FFBEBA41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7DE462-D90D-4BBD-8659-FAD53013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35234C-2789-4CBB-B26B-D930B8BE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957C-6F01-4B6D-843D-1DB470AA58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299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4DAC6-E1E3-49D2-81FB-CB410CE5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F6374C-976F-46D2-BA0A-78D552F9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526682-B5DC-4EF5-91E9-282AEB30D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D2AEF2-01AF-40F1-89F7-4BE24DA0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1F8584-6B21-48FD-B984-B1BAF1A7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F0F0-2B17-464C-907C-D45781E475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4640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27F41-B3BB-4861-98D2-194CD428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AD5E7-44E1-4497-A110-0F675C79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00E5AC-E75A-4F74-AE30-F05B7C9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EC4D7D-1CF0-457D-B978-7490EF2F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BD4DCA-F278-4BD1-8265-E10AFC55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2CA3CA-05AE-4495-BD5D-71F4BD1D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6C7E8-35EC-44E9-AB38-E025C50D7D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5677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8EEAF-377A-4007-9C0B-3C947D5B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0B0C72-5367-4449-9838-869E14104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639D80-C770-4BC2-869C-722427162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7AD7E0-98AA-4603-8E6C-64246066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85F8F-B8DE-4A75-9495-C02C3756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915186-8A3B-4056-881F-440DD16F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E6403-20BA-4338-B23E-B123BAD677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157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DC116-4A91-4446-BF5E-5C82E764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09100F-FC18-4FF1-B006-388C7745E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37157-6441-406D-9494-179FA7C4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C2BDA-C957-4BEB-A468-81F27C4F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47C98-2D37-445E-BA76-5121C6DA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AE0C-EEEA-4F8B-9ECC-D25783FDF1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268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E7DCCD-5601-482D-9CAA-2B8F6FACB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6AE9CB-066A-42D7-9C3D-65F000E4C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A02A0A-387B-4628-AABD-CC698286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0F7781-391B-4590-8C7C-98CC2022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61D1DA-964B-4D49-B39C-9FFC20A1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B5D8-00FB-40CC-9B5A-F7791FDE6C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3413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BC968-E0D7-4B53-8FD2-F2ABCAEA3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45EA46-132E-46BE-8EC1-A1743E29F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119DB5-9D3D-4DE7-971E-FAD98F66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A257BD-343E-457F-925E-5B370114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0C5C10-0A11-4174-A6F9-0C2E6E7F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1CBB-E756-4624-BD2F-61BAD61A8A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756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4C790-B6E9-46C1-996A-312B2CD3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55C4C7-1D11-4304-88E8-01FF29AD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6164F2-CD9B-45E7-BE45-DF525AF5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862D38-83D8-4809-88C4-0EBEDA72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B75478-BAFD-45EA-80E9-E6084547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B59A-BBFD-495E-8F8B-0D8A6BDC9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462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064DE-802D-4EB3-9663-F28CF716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2D14D6-8CDE-46A6-A51B-1E66153B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504EB1-D32A-488A-B2B0-4A314793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467A74-7C00-48AC-9B43-962E2A5D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E5FCD-EE29-487B-A92E-5C4AD346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5979-1BF6-4A31-B614-32A0D00B07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3138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4A58E-3A2B-4316-B946-84B75087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1E250-F7C9-4238-BBA3-EBF706389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05EE47-FD03-4104-A5C1-5849EEA12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7829A3-0DEA-49B9-8C72-2A8F48D6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AD75E1-6314-4B37-853B-49DFF095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F6F7F-7B2E-4897-A22F-2D08BF6A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54BA-D474-4988-8672-DAC98C1534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6337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85D21-FC6E-4DED-BA16-C0266282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D7203D-FAE4-49DC-8766-366345791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FD01-0B75-4BFC-944D-E1FA1760B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04831F-872C-4548-9404-2A6E44137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98E95D-7832-4B25-A346-3C0F066DE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902426-B6CD-44A7-9BB1-C5A871A6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FA8713-1E62-455F-9DBD-9E7AE9BF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8602CD-99A3-407F-A257-DCAF4FB7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328B7-CF24-43C1-ACBE-53DF2ACC40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950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0F8AA-246C-4738-B46D-96E4E30D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38A614-49CF-44D7-8349-68C2C90D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039061-CB7F-47F1-B9BC-C4505E9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2A2DCA-EDC1-4695-8BCC-08FD5639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BE8F3-FD96-47CA-BBA4-BD9EA00240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471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B8DED-83CC-4BA5-AAEE-802F5F9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E01447-949D-4215-B050-DDA66D48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C13BAA-D8AA-4147-AC18-EC6E6AF23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E77CBA-89ED-473B-B76B-FF0DD6A1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4A7FA0-546A-4EDC-A3D6-388E007B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E5CFE9-FF2C-442F-83D7-53FC5BA1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C1C5C-F3DB-429D-82B8-5B4312AD39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310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FCA4A6-F902-47B0-BE42-5F328120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B4C790-EDD0-4A8B-B028-44514E75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967117-822C-4595-BE99-F0AB28E7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DC9F-9008-48FE-A873-7372125C78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2260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09DE9-FBFA-4941-9B06-196594FA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50B56-4F18-49C7-B453-0EE528A2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200A41-C8A3-4E3C-9621-DD9268176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46B6D0-699B-4F35-AB2E-887E9D78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BCB854-4F54-4D17-9A56-250D4F9C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583217-9B12-4CAA-A17C-A645D19B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1F39E-91C6-42CB-B4F1-BC035D10DE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9613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F103A-FF14-4BCE-B62B-E71D6B39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96BBB1C-154F-4AF0-814E-F9BB4B3A3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2FD5D6-05CE-44EC-9815-330A1A212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1374BD-5B42-4718-A6CD-0A1B3A85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C14658-DC0A-45DA-BAE6-893D9D40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666C34-FF7E-4402-81CC-ACDD28B7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EF1C-DFC5-4681-8127-BEF72CDB0B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834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E5337-0FFB-4686-A331-7E96C8B8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99200E-A19E-4CFA-B1B3-02A74D8CE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EA6B80-633F-4ACF-AF31-15BAFED9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7DC2E3-42B0-4F47-AC7E-C8828582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D75F03-19FC-4A4C-A04E-2912EA60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1562-4119-4D2B-B786-3FC5FA3515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1968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DD79E0-122F-4168-B8EE-DAF65264C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6D718F-8F88-4852-8A95-6DF91906D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7014B6-EF1C-4636-838B-896BD15C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26C446-178E-4029-A78F-626D5C7C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28A7C2-D24F-4BAF-B83C-59BEE326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E32C-B197-4EAD-9339-79A0282107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593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A956E-3D82-459A-B5D7-02C9D5E0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4676B8-4402-4545-BAC6-0ADADF063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30E288-7CF9-4274-BD9B-6FAC2842D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B4AF02-93BF-46B1-BBFB-0A9420D6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6397F5-8CE9-4687-BBF0-A1BE19725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3A02D1-AD12-4C3A-B29A-8921527E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C2952F-9A90-435F-8F8F-30F9FF58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965ECF-08BF-448A-9CAC-F6B7EB89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D4656-AA85-4EDE-9D3C-ECACBE6093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97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DEA0F-3EBF-43E3-B910-4DE68A0A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25AC4B-24B9-49DC-BA8D-19A64346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81626-C693-4E02-B62B-B8C8FE63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76534D-9679-4B53-8AFD-4A8A1705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991B-ACAA-4C60-B091-231A738092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48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851820-6664-4C25-A4F2-5302A9DB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F7D1F6-800A-4DCF-9010-3D2E9AE2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2F0607-6EC2-4426-830F-630B7900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521C-93AE-43DB-AB71-B3008C102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24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36FE-92CE-4230-A09F-36846905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2D63-571E-4FBA-886E-EB10101F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4C197A-8ED1-4505-B801-54763DD8D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DDB4B0-7AE4-47F5-AF7F-3269C55B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9E7411-9A17-48B1-91EF-0849F705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C69F32-790C-44F4-B6F8-5129675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FA30-C807-4476-BB04-15E5EAA711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79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435E0-721D-4AAB-A614-656F690A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BE985F-A222-45C8-A7D0-593FFAE93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518BD7-2CE2-4652-9877-DDB5620FD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434FC2-775D-4130-9A7B-78824F83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1F1CB0-915C-4BB0-ACD5-AEAECE5A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F5479B-2F44-4774-A3FA-7216BAF3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72D7-C4A7-4794-BC15-0E72E65D3C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59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9CBC0F7-2204-4483-AD48-B8FEF9FBE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38E5E6-11E3-4855-A610-E0BFDE253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4982B23-EF2A-4089-A35E-2FE4AA7038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9169BD7-02B9-456A-8746-9C04738713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06875F-FED7-48C0-A92C-ED8FDB2243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C65180D8-2452-4377-8DC9-D0B64A18D56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A9421D9-8707-47C0-AAE1-6183FF57E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89DD13-BC44-43E0-8305-2DA27A739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B365C17-3A1E-483F-9334-77D65103FE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49000F-B605-4E39-8B4C-65A2CBD488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8897B43-F3F4-40BF-BB1A-4DBCB98D32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93072E37-793C-42B1-A98C-70A20388098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9783A34C-C127-4A80-99D0-E86DB5C1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7C44978-0FCC-422D-A08B-99767DDA6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A89F770B-881A-4E79-B5E7-25C4984149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D877AF54-9A44-4BB3-B7DD-D412D8253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F97DC072-4A87-401F-BE1F-D492948528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E83D181C-77B4-460F-9A06-2BD4A203A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AAAD56B1-C74A-4E03-B38F-94A3597A2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8E4632A-76F7-48EB-B31E-AE4D07327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DE296BDA-109D-4755-AB75-BB72150402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1BBC2AEA-FBA7-4AC5-92A1-FAE2C769A1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00813E3C-1AD4-43C2-A002-446F9128CF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482DB72-0112-404A-B850-D8BAA7A081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6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1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jpe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73.jpe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audio" Target="../media/audio1.wav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gua">
            <a:extLst>
              <a:ext uri="{FF2B5EF4-FFF2-40B4-BE49-F238E27FC236}">
                <a16:creationId xmlns:a16="http://schemas.microsoft.com/office/drawing/2014/main" id="{E7E8D0FB-310E-44F3-8390-F2D49147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240087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apoc17-15">
            <a:extLst>
              <a:ext uri="{FF2B5EF4-FFF2-40B4-BE49-F238E27FC236}">
                <a16:creationId xmlns:a16="http://schemas.microsoft.com/office/drawing/2014/main" id="{01A00321-1D5D-44A5-9026-C3102346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2016125" cy="10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povos">
            <a:extLst>
              <a:ext uri="{FF2B5EF4-FFF2-40B4-BE49-F238E27FC236}">
                <a16:creationId xmlns:a16="http://schemas.microsoft.com/office/drawing/2014/main" id="{CBBB3D6A-8524-46AB-B149-87904E7F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57775"/>
            <a:ext cx="2735262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seta-baixo">
            <a:extLst>
              <a:ext uri="{FF2B5EF4-FFF2-40B4-BE49-F238E27FC236}">
                <a16:creationId xmlns:a16="http://schemas.microsoft.com/office/drawing/2014/main" id="{4DB74FE0-019C-40B6-9099-14B35955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55913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3" name="Picture 13" descr="interroga">
            <a:extLst>
              <a:ext uri="{FF2B5EF4-FFF2-40B4-BE49-F238E27FC236}">
                <a16:creationId xmlns:a16="http://schemas.microsoft.com/office/drawing/2014/main" id="{ED28582E-EAD1-4DB1-919F-D1865AB13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1dia">
            <a:extLst>
              <a:ext uri="{FF2B5EF4-FFF2-40B4-BE49-F238E27FC236}">
                <a16:creationId xmlns:a16="http://schemas.microsoft.com/office/drawing/2014/main" id="{616426C8-0797-4AEE-BED1-4387160C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313531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ezeq-num">
            <a:extLst>
              <a:ext uri="{FF2B5EF4-FFF2-40B4-BE49-F238E27FC236}">
                <a16:creationId xmlns:a16="http://schemas.microsoft.com/office/drawing/2014/main" id="{733ECB31-67A0-42C2-AA1F-010573F1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5661025"/>
            <a:ext cx="2738437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52" name="Group 12">
            <a:extLst>
              <a:ext uri="{FF2B5EF4-FFF2-40B4-BE49-F238E27FC236}">
                <a16:creationId xmlns:a16="http://schemas.microsoft.com/office/drawing/2014/main" id="{506F84FB-B21B-44DD-B5FC-016A56B6A647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773238"/>
            <a:ext cx="3168650" cy="3573462"/>
            <a:chOff x="204" y="1117"/>
            <a:chExt cx="1996" cy="2251"/>
          </a:xfrm>
        </p:grpSpPr>
        <p:pic>
          <p:nvPicPr>
            <p:cNvPr id="87048" name="Picture 8" descr="1ano">
              <a:extLst>
                <a:ext uri="{FF2B5EF4-FFF2-40B4-BE49-F238E27FC236}">
                  <a16:creationId xmlns:a16="http://schemas.microsoft.com/office/drawing/2014/main" id="{51CF93B7-3FEE-4786-A841-5E4A3FF00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23"/>
              <a:ext cx="1996" cy="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51" name="Picture 11" descr="seta-baixo">
              <a:extLst>
                <a:ext uri="{FF2B5EF4-FFF2-40B4-BE49-F238E27FC236}">
                  <a16:creationId xmlns:a16="http://schemas.microsoft.com/office/drawing/2014/main" id="{3D87F5BF-B704-4EA2-AB4F-4F474763A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117"/>
              <a:ext cx="1134" cy="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ventos">
            <a:extLst>
              <a:ext uri="{FF2B5EF4-FFF2-40B4-BE49-F238E27FC236}">
                <a16:creationId xmlns:a16="http://schemas.microsoft.com/office/drawing/2014/main" id="{DD58D305-99D2-4E04-84D2-F70FCC08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3"/>
            <a:ext cx="38893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jer-51">
            <a:extLst>
              <a:ext uri="{FF2B5EF4-FFF2-40B4-BE49-F238E27FC236}">
                <a16:creationId xmlns:a16="http://schemas.microsoft.com/office/drawing/2014/main" id="{CBBC6E73-F553-409E-B018-86EE3C7F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2233612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interroga">
            <a:extLst>
              <a:ext uri="{FF2B5EF4-FFF2-40B4-BE49-F238E27FC236}">
                <a16:creationId xmlns:a16="http://schemas.microsoft.com/office/drawing/2014/main" id="{08C302D2-ED13-48E9-A52E-CAFFBCCC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2" name="Group 14">
            <a:extLst>
              <a:ext uri="{FF2B5EF4-FFF2-40B4-BE49-F238E27FC236}">
                <a16:creationId xmlns:a16="http://schemas.microsoft.com/office/drawing/2014/main" id="{6C7AB5D1-5119-4FFC-A7FF-8565E1FBBDA7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916113"/>
            <a:ext cx="3598862" cy="3241675"/>
            <a:chOff x="158" y="1389"/>
            <a:chExt cx="2267" cy="2042"/>
          </a:xfrm>
        </p:grpSpPr>
        <p:pic>
          <p:nvPicPr>
            <p:cNvPr id="27657" name="Picture 9" descr="guerras">
              <a:extLst>
                <a:ext uri="{FF2B5EF4-FFF2-40B4-BE49-F238E27FC236}">
                  <a16:creationId xmlns:a16="http://schemas.microsoft.com/office/drawing/2014/main" id="{08FD54E3-1D81-4141-8FC8-F5DF13180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750"/>
              <a:ext cx="2267" cy="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1" name="Picture 13" descr="seta-baixo">
              <a:extLst>
                <a:ext uri="{FF2B5EF4-FFF2-40B4-BE49-F238E27FC236}">
                  <a16:creationId xmlns:a16="http://schemas.microsoft.com/office/drawing/2014/main" id="{22C11CD8-4F9A-47F6-8C38-27C88FD38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389"/>
              <a:ext cx="1134" cy="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ifre">
            <a:extLst>
              <a:ext uri="{FF2B5EF4-FFF2-40B4-BE49-F238E27FC236}">
                <a16:creationId xmlns:a16="http://schemas.microsoft.com/office/drawing/2014/main" id="{9DFBE707-D90E-4D35-A21A-916E89CA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33375"/>
            <a:ext cx="35290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apoc17-12">
            <a:extLst>
              <a:ext uri="{FF2B5EF4-FFF2-40B4-BE49-F238E27FC236}">
                <a16:creationId xmlns:a16="http://schemas.microsoft.com/office/drawing/2014/main" id="{13D2110E-B263-4A14-A648-48B37535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83175"/>
            <a:ext cx="2592387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interroga">
            <a:extLst>
              <a:ext uri="{FF2B5EF4-FFF2-40B4-BE49-F238E27FC236}">
                <a16:creationId xmlns:a16="http://schemas.microsoft.com/office/drawing/2014/main" id="{3F060779-62D3-44D9-8B72-2DD120C6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5573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ifre">
            <a:extLst>
              <a:ext uri="{FF2B5EF4-FFF2-40B4-BE49-F238E27FC236}">
                <a16:creationId xmlns:a16="http://schemas.microsoft.com/office/drawing/2014/main" id="{D46CD159-8A86-4E77-9B35-197231E5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33375"/>
            <a:ext cx="35290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apoc17-12">
            <a:extLst>
              <a:ext uri="{FF2B5EF4-FFF2-40B4-BE49-F238E27FC236}">
                <a16:creationId xmlns:a16="http://schemas.microsoft.com/office/drawing/2014/main" id="{E1435379-5ADE-43EC-83EC-6066162D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1944688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poder-rei-reino">
            <a:extLst>
              <a:ext uri="{FF2B5EF4-FFF2-40B4-BE49-F238E27FC236}">
                <a16:creationId xmlns:a16="http://schemas.microsoft.com/office/drawing/2014/main" id="{B34BF4B9-67E3-4831-92E2-46FFC5E8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51350"/>
            <a:ext cx="3959225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seta-baixo">
            <a:extLst>
              <a:ext uri="{FF2B5EF4-FFF2-40B4-BE49-F238E27FC236}">
                <a16:creationId xmlns:a16="http://schemas.microsoft.com/office/drawing/2014/main" id="{460228B6-5189-42D8-ABDE-2D6C77E5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empos">
            <a:extLst>
              <a:ext uri="{FF2B5EF4-FFF2-40B4-BE49-F238E27FC236}">
                <a16:creationId xmlns:a16="http://schemas.microsoft.com/office/drawing/2014/main" id="{EB5AE454-C6E3-410A-8E5B-3DCF2398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81635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dan11-13">
            <a:extLst>
              <a:ext uri="{FF2B5EF4-FFF2-40B4-BE49-F238E27FC236}">
                <a16:creationId xmlns:a16="http://schemas.microsoft.com/office/drawing/2014/main" id="{7D47158B-7ABC-4D1D-915E-14F6D74E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3887788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interroga">
            <a:extLst>
              <a:ext uri="{FF2B5EF4-FFF2-40B4-BE49-F238E27FC236}">
                <a16:creationId xmlns:a16="http://schemas.microsoft.com/office/drawing/2014/main" id="{4DD411C9-D8C1-41A3-B670-ECD589B9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empos">
            <a:extLst>
              <a:ext uri="{FF2B5EF4-FFF2-40B4-BE49-F238E27FC236}">
                <a16:creationId xmlns:a16="http://schemas.microsoft.com/office/drawing/2014/main" id="{F3065683-F6F9-419F-A593-87265A27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81635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dan11-13">
            <a:extLst>
              <a:ext uri="{FF2B5EF4-FFF2-40B4-BE49-F238E27FC236}">
                <a16:creationId xmlns:a16="http://schemas.microsoft.com/office/drawing/2014/main" id="{3866299E-CBDE-4421-A6B2-6BCCE37D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89588"/>
            <a:ext cx="30241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anos">
            <a:extLst>
              <a:ext uri="{FF2B5EF4-FFF2-40B4-BE49-F238E27FC236}">
                <a16:creationId xmlns:a16="http://schemas.microsoft.com/office/drawing/2014/main" id="{EABDA83E-0BC1-4C67-A09D-3AC139012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113213"/>
            <a:ext cx="2736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seta-baixo">
            <a:extLst>
              <a:ext uri="{FF2B5EF4-FFF2-40B4-BE49-F238E27FC236}">
                <a16:creationId xmlns:a16="http://schemas.microsoft.com/office/drawing/2014/main" id="{DDCC839C-B1C3-427F-8554-B554A776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4975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ragao">
            <a:extLst>
              <a:ext uri="{FF2B5EF4-FFF2-40B4-BE49-F238E27FC236}">
                <a16:creationId xmlns:a16="http://schemas.microsoft.com/office/drawing/2014/main" id="{6199091F-9BE2-4722-A480-FF5B7546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887787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apoc12-9">
            <a:extLst>
              <a:ext uri="{FF2B5EF4-FFF2-40B4-BE49-F238E27FC236}">
                <a16:creationId xmlns:a16="http://schemas.microsoft.com/office/drawing/2014/main" id="{8AE1C37C-CC5D-422E-8B22-EE926474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45088"/>
            <a:ext cx="4105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interroga">
            <a:extLst>
              <a:ext uri="{FF2B5EF4-FFF2-40B4-BE49-F238E27FC236}">
                <a16:creationId xmlns:a16="http://schemas.microsoft.com/office/drawing/2014/main" id="{9C42C6BB-8395-4C6A-A025-DA1827B7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916113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ragao">
            <a:extLst>
              <a:ext uri="{FF2B5EF4-FFF2-40B4-BE49-F238E27FC236}">
                <a16:creationId xmlns:a16="http://schemas.microsoft.com/office/drawing/2014/main" id="{EA391A6E-D0F6-413A-8B71-E99AD5D6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887787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apoc12-9">
            <a:extLst>
              <a:ext uri="{FF2B5EF4-FFF2-40B4-BE49-F238E27FC236}">
                <a16:creationId xmlns:a16="http://schemas.microsoft.com/office/drawing/2014/main" id="{E6D0C0C4-781A-469E-801D-9C73CD6A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49888"/>
            <a:ext cx="3671888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diabo">
            <a:extLst>
              <a:ext uri="{FF2B5EF4-FFF2-40B4-BE49-F238E27FC236}">
                <a16:creationId xmlns:a16="http://schemas.microsoft.com/office/drawing/2014/main" id="{60BE00D3-8A09-4DFE-94EA-40DCA884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252095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seta-baixo">
            <a:extLst>
              <a:ext uri="{FF2B5EF4-FFF2-40B4-BE49-F238E27FC236}">
                <a16:creationId xmlns:a16="http://schemas.microsoft.com/office/drawing/2014/main" id="{442967FB-AF1B-4D7A-92BC-9A1CAFCB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31950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joao1-29">
            <a:extLst>
              <a:ext uri="{FF2B5EF4-FFF2-40B4-BE49-F238E27FC236}">
                <a16:creationId xmlns:a16="http://schemas.microsoft.com/office/drawing/2014/main" id="{1051B057-F793-4151-AB59-695CF032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4763"/>
            <a:ext cx="295116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ordeiro">
            <a:extLst>
              <a:ext uri="{FF2B5EF4-FFF2-40B4-BE49-F238E27FC236}">
                <a16:creationId xmlns:a16="http://schemas.microsoft.com/office/drawing/2014/main" id="{6B023BAC-30B1-4E85-AEB8-DB9961BD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9261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interroga">
            <a:extLst>
              <a:ext uri="{FF2B5EF4-FFF2-40B4-BE49-F238E27FC236}">
                <a16:creationId xmlns:a16="http://schemas.microsoft.com/office/drawing/2014/main" id="{5C34C98E-716C-4560-B6A1-ADD565A7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rdeiro">
            <a:extLst>
              <a:ext uri="{FF2B5EF4-FFF2-40B4-BE49-F238E27FC236}">
                <a16:creationId xmlns:a16="http://schemas.microsoft.com/office/drawing/2014/main" id="{019C9CF4-AF23-458D-B735-9571AF5B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9261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joao1-29">
            <a:extLst>
              <a:ext uri="{FF2B5EF4-FFF2-40B4-BE49-F238E27FC236}">
                <a16:creationId xmlns:a16="http://schemas.microsoft.com/office/drawing/2014/main" id="{3A808130-3896-41E6-88DE-4561D4BA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661025"/>
            <a:ext cx="24479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Jesus">
            <a:extLst>
              <a:ext uri="{FF2B5EF4-FFF2-40B4-BE49-F238E27FC236}">
                <a16:creationId xmlns:a16="http://schemas.microsoft.com/office/drawing/2014/main" id="{B7D765BF-72E4-461C-93A8-401CFC6C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9525"/>
            <a:ext cx="3455988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seta-baixo">
            <a:extLst>
              <a:ext uri="{FF2B5EF4-FFF2-40B4-BE49-F238E27FC236}">
                <a16:creationId xmlns:a16="http://schemas.microsoft.com/office/drawing/2014/main" id="{474DAFF1-FF91-4D78-A9FC-53FC2A6B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cauda">
            <a:extLst>
              <a:ext uri="{FF2B5EF4-FFF2-40B4-BE49-F238E27FC236}">
                <a16:creationId xmlns:a16="http://schemas.microsoft.com/office/drawing/2014/main" id="{702835C1-A6B1-4041-88D8-338583E1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39725"/>
            <a:ext cx="3455988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isaias9-15">
            <a:extLst>
              <a:ext uri="{FF2B5EF4-FFF2-40B4-BE49-F238E27FC236}">
                <a16:creationId xmlns:a16="http://schemas.microsoft.com/office/drawing/2014/main" id="{34EA8553-5BB8-49EC-AA39-37257611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61025"/>
            <a:ext cx="23034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 descr="interroga">
            <a:extLst>
              <a:ext uri="{FF2B5EF4-FFF2-40B4-BE49-F238E27FC236}">
                <a16:creationId xmlns:a16="http://schemas.microsoft.com/office/drawing/2014/main" id="{87699E18-7064-46A0-B30D-D4E2E6FE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9891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101" name="Group 13">
            <a:extLst>
              <a:ext uri="{FF2B5EF4-FFF2-40B4-BE49-F238E27FC236}">
                <a16:creationId xmlns:a16="http://schemas.microsoft.com/office/drawing/2014/main" id="{25B13962-AE89-4ED8-9C17-E2858C7560F0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628775"/>
            <a:ext cx="2801937" cy="3857625"/>
            <a:chOff x="295" y="1162"/>
            <a:chExt cx="1765" cy="2430"/>
          </a:xfrm>
        </p:grpSpPr>
        <p:pic>
          <p:nvPicPr>
            <p:cNvPr id="89097" name="Picture 9" descr="falsoprofeta">
              <a:extLst>
                <a:ext uri="{FF2B5EF4-FFF2-40B4-BE49-F238E27FC236}">
                  <a16:creationId xmlns:a16="http://schemas.microsoft.com/office/drawing/2014/main" id="{BD0446CE-4385-4CAA-A6B8-7AB5A8F18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442"/>
              <a:ext cx="1765" cy="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0" name="Picture 12" descr="seta-baixo">
              <a:extLst>
                <a:ext uri="{FF2B5EF4-FFF2-40B4-BE49-F238E27FC236}">
                  <a16:creationId xmlns:a16="http://schemas.microsoft.com/office/drawing/2014/main" id="{E536617F-511F-4AFA-B921-898BF0A73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162"/>
              <a:ext cx="1024" cy="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strelas">
            <a:extLst>
              <a:ext uri="{FF2B5EF4-FFF2-40B4-BE49-F238E27FC236}">
                <a16:creationId xmlns:a16="http://schemas.microsoft.com/office/drawing/2014/main" id="{8A85A681-47D0-42CB-A19F-BE2973C6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211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apoc12-4dan12-3">
            <a:extLst>
              <a:ext uri="{FF2B5EF4-FFF2-40B4-BE49-F238E27FC236}">
                <a16:creationId xmlns:a16="http://schemas.microsoft.com/office/drawing/2014/main" id="{8A79861D-3D83-4F1D-BB30-3FD1B61A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2808287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nterroga">
            <a:extLst>
              <a:ext uri="{FF2B5EF4-FFF2-40B4-BE49-F238E27FC236}">
                <a16:creationId xmlns:a16="http://schemas.microsoft.com/office/drawing/2014/main" id="{013EDF1F-5252-4D2D-9F7E-80D426FA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aquelesquepregam">
            <a:extLst>
              <a:ext uri="{FF2B5EF4-FFF2-40B4-BE49-F238E27FC236}">
                <a16:creationId xmlns:a16="http://schemas.microsoft.com/office/drawing/2014/main" id="{FA4F133D-12F8-4D26-B95C-6A23A819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21163"/>
            <a:ext cx="45005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quemsao">
            <a:extLst>
              <a:ext uri="{FF2B5EF4-FFF2-40B4-BE49-F238E27FC236}">
                <a16:creationId xmlns:a16="http://schemas.microsoft.com/office/drawing/2014/main" id="{FC774A75-0BBC-4A89-9AB4-728FB5C8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7013"/>
            <a:ext cx="4572000" cy="21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seta-baixo">
            <a:extLst>
              <a:ext uri="{FF2B5EF4-FFF2-40B4-BE49-F238E27FC236}">
                <a16:creationId xmlns:a16="http://schemas.microsoft.com/office/drawing/2014/main" id="{667B2758-EC93-454F-A7BE-A8A5B0F8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12795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squeforemsabios">
            <a:extLst>
              <a:ext uri="{FF2B5EF4-FFF2-40B4-BE49-F238E27FC236}">
                <a16:creationId xmlns:a16="http://schemas.microsoft.com/office/drawing/2014/main" id="{090B45D6-8D42-4000-A18E-4A5B97F90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20713"/>
            <a:ext cx="4591050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dan12-3">
            <a:extLst>
              <a:ext uri="{FF2B5EF4-FFF2-40B4-BE49-F238E27FC236}">
                <a16:creationId xmlns:a16="http://schemas.microsoft.com/office/drawing/2014/main" id="{17066D8E-0077-4C5D-9FF7-86ECBE62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949950"/>
            <a:ext cx="24495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strelas">
            <a:extLst>
              <a:ext uri="{FF2B5EF4-FFF2-40B4-BE49-F238E27FC236}">
                <a16:creationId xmlns:a16="http://schemas.microsoft.com/office/drawing/2014/main" id="{217D40BB-A5AC-4B98-A7AE-A4B0FA60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211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5" name="Picture 3" descr="anjos-mens-preg">
            <a:extLst>
              <a:ext uri="{FF2B5EF4-FFF2-40B4-BE49-F238E27FC236}">
                <a16:creationId xmlns:a16="http://schemas.microsoft.com/office/drawing/2014/main" id="{D082E5D5-43CA-4B5C-9140-4D028B3B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0338"/>
            <a:ext cx="4295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seta-baixo">
            <a:extLst>
              <a:ext uri="{FF2B5EF4-FFF2-40B4-BE49-F238E27FC236}">
                <a16:creationId xmlns:a16="http://schemas.microsoft.com/office/drawing/2014/main" id="{3A71E5FA-882C-4014-9F68-C430FBAE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44675"/>
            <a:ext cx="157003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842" name="Group 10">
            <a:extLst>
              <a:ext uri="{FF2B5EF4-FFF2-40B4-BE49-F238E27FC236}">
                <a16:creationId xmlns:a16="http://schemas.microsoft.com/office/drawing/2014/main" id="{A79CB42A-3FC3-4F88-8F6F-E3611C55BDFC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1047750"/>
            <a:ext cx="4243388" cy="649288"/>
            <a:chOff x="113" y="660"/>
            <a:chExt cx="2673" cy="409"/>
          </a:xfrm>
        </p:grpSpPr>
        <p:pic>
          <p:nvPicPr>
            <p:cNvPr id="120838" name="Picture 6" descr="apoc-dan">
              <a:extLst>
                <a:ext uri="{FF2B5EF4-FFF2-40B4-BE49-F238E27FC236}">
                  <a16:creationId xmlns:a16="http://schemas.microsoft.com/office/drawing/2014/main" id="{A7886933-D73D-4974-A0B2-1FB4E6AB9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03" t="-12778" r="-591" b="24445"/>
            <a:stretch>
              <a:fillRect/>
            </a:stretch>
          </p:blipFill>
          <p:spPr bwMode="auto">
            <a:xfrm>
              <a:off x="2363" y="663"/>
              <a:ext cx="227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40" name="Picture 8" descr="apoc-dan">
              <a:extLst>
                <a:ext uri="{FF2B5EF4-FFF2-40B4-BE49-F238E27FC236}">
                  <a16:creationId xmlns:a16="http://schemas.microsoft.com/office/drawing/2014/main" id="{511B8E7A-02F9-47D6-AE6D-154B6257C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0" t="12500" r="6097" b="24445"/>
            <a:stretch>
              <a:fillRect/>
            </a:stretch>
          </p:blipFill>
          <p:spPr bwMode="auto">
            <a:xfrm>
              <a:off x="2562" y="754"/>
              <a:ext cx="91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36" name="Picture 4" descr="apoc-dan">
              <a:extLst>
                <a:ext uri="{FF2B5EF4-FFF2-40B4-BE49-F238E27FC236}">
                  <a16:creationId xmlns:a16="http://schemas.microsoft.com/office/drawing/2014/main" id="{9B2B2648-956F-4AB6-8613-57E3710E0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33" t="-12778" r="9497" b="24445"/>
            <a:stretch>
              <a:fillRect/>
            </a:stretch>
          </p:blipFill>
          <p:spPr bwMode="auto">
            <a:xfrm>
              <a:off x="2638" y="660"/>
              <a:ext cx="14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39" name="Picture 7" descr="apoc-dan">
              <a:extLst>
                <a:ext uri="{FF2B5EF4-FFF2-40B4-BE49-F238E27FC236}">
                  <a16:creationId xmlns:a16="http://schemas.microsoft.com/office/drawing/2014/main" id="{479CF60D-7C2F-4BE1-99F3-2BE6465D0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87"/>
            <a:stretch>
              <a:fillRect/>
            </a:stretch>
          </p:blipFill>
          <p:spPr bwMode="auto">
            <a:xfrm>
              <a:off x="113" y="709"/>
              <a:ext cx="2268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pocalipse">
            <a:extLst>
              <a:ext uri="{FF2B5EF4-FFF2-40B4-BE49-F238E27FC236}">
                <a16:creationId xmlns:a16="http://schemas.microsoft.com/office/drawing/2014/main" id="{83050AD8-BB5B-400A-84AD-0BFFCDE7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4163"/>
            <a:ext cx="4537075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apocalipse1-1">
            <a:extLst>
              <a:ext uri="{FF2B5EF4-FFF2-40B4-BE49-F238E27FC236}">
                <a16:creationId xmlns:a16="http://schemas.microsoft.com/office/drawing/2014/main" id="{9BFB1F93-10ED-4ECE-BCC0-FB17DADB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410368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interroga">
            <a:extLst>
              <a:ext uri="{FF2B5EF4-FFF2-40B4-BE49-F238E27FC236}">
                <a16:creationId xmlns:a16="http://schemas.microsoft.com/office/drawing/2014/main" id="{A7AE9A50-9E71-45E0-8342-36D4ACEB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pocalipse">
            <a:extLst>
              <a:ext uri="{FF2B5EF4-FFF2-40B4-BE49-F238E27FC236}">
                <a16:creationId xmlns:a16="http://schemas.microsoft.com/office/drawing/2014/main" id="{9634464E-01E2-419F-BBA1-8B11FB12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4163"/>
            <a:ext cx="4537075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apocalipse1-1">
            <a:extLst>
              <a:ext uri="{FF2B5EF4-FFF2-40B4-BE49-F238E27FC236}">
                <a16:creationId xmlns:a16="http://schemas.microsoft.com/office/drawing/2014/main" id="{2D108B94-109F-4630-8DCC-BB8D4EC5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24008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rvelacao">
            <a:extLst>
              <a:ext uri="{FF2B5EF4-FFF2-40B4-BE49-F238E27FC236}">
                <a16:creationId xmlns:a16="http://schemas.microsoft.com/office/drawing/2014/main" id="{4CD990DB-332C-4402-8F8A-F4F31562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44988"/>
            <a:ext cx="4319587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seta-baixo">
            <a:extLst>
              <a:ext uri="{FF2B5EF4-FFF2-40B4-BE49-F238E27FC236}">
                <a16:creationId xmlns:a16="http://schemas.microsoft.com/office/drawing/2014/main" id="{64C040E3-1B96-4A68-9C4C-84D22F43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nimal-pq">
            <a:extLst>
              <a:ext uri="{FF2B5EF4-FFF2-40B4-BE49-F238E27FC236}">
                <a16:creationId xmlns:a16="http://schemas.microsoft.com/office/drawing/2014/main" id="{E4B6D538-626B-429C-8396-6EAEF974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628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mulher-pq">
            <a:extLst>
              <a:ext uri="{FF2B5EF4-FFF2-40B4-BE49-F238E27FC236}">
                <a16:creationId xmlns:a16="http://schemas.microsoft.com/office/drawing/2014/main" id="{F69749E7-756C-46A5-A0A7-135825F65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152650"/>
            <a:ext cx="1589087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aguas">
            <a:extLst>
              <a:ext uri="{FF2B5EF4-FFF2-40B4-BE49-F238E27FC236}">
                <a16:creationId xmlns:a16="http://schemas.microsoft.com/office/drawing/2014/main" id="{3D008E9D-CA08-4267-BD91-41E19C73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2738"/>
            <a:ext cx="135255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1dia-pq">
            <a:extLst>
              <a:ext uri="{FF2B5EF4-FFF2-40B4-BE49-F238E27FC236}">
                <a16:creationId xmlns:a16="http://schemas.microsoft.com/office/drawing/2014/main" id="{F0DA810E-BEEB-42B7-BA90-931FB837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13175"/>
            <a:ext cx="103663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ventos-pq">
            <a:extLst>
              <a:ext uri="{FF2B5EF4-FFF2-40B4-BE49-F238E27FC236}">
                <a16:creationId xmlns:a16="http://schemas.microsoft.com/office/drawing/2014/main" id="{1DDADB00-5AA4-4F46-A6F2-1F8D71D0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598988"/>
            <a:ext cx="16129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 descr="chifre-pq">
            <a:extLst>
              <a:ext uri="{FF2B5EF4-FFF2-40B4-BE49-F238E27FC236}">
                <a16:creationId xmlns:a16="http://schemas.microsoft.com/office/drawing/2014/main" id="{410460C1-4A76-4B86-925A-56DC5596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5462588"/>
            <a:ext cx="1341437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reioureino-pq">
            <a:extLst>
              <a:ext uri="{FF2B5EF4-FFF2-40B4-BE49-F238E27FC236}">
                <a16:creationId xmlns:a16="http://schemas.microsoft.com/office/drawing/2014/main" id="{4DF9F73D-ED2B-4CBF-8AAF-DF19F50A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3812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5" name="Picture 9" descr="igreja-pq">
            <a:extLst>
              <a:ext uri="{FF2B5EF4-FFF2-40B4-BE49-F238E27FC236}">
                <a16:creationId xmlns:a16="http://schemas.microsoft.com/office/drawing/2014/main" id="{4728E42E-FDB4-4A1F-AA45-2464E054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1295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povos-pq">
            <a:extLst>
              <a:ext uri="{FF2B5EF4-FFF2-40B4-BE49-F238E27FC236}">
                <a16:creationId xmlns:a16="http://schemas.microsoft.com/office/drawing/2014/main" id="{C029FF24-A7B0-4E33-A319-09272EE7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1266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1ano-pq]">
            <a:extLst>
              <a:ext uri="{FF2B5EF4-FFF2-40B4-BE49-F238E27FC236}">
                <a16:creationId xmlns:a16="http://schemas.microsoft.com/office/drawing/2014/main" id="{6279C444-0B4E-49BB-9B35-67FDAFE6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1906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guerras-pq">
            <a:extLst>
              <a:ext uri="{FF2B5EF4-FFF2-40B4-BE49-F238E27FC236}">
                <a16:creationId xmlns:a16="http://schemas.microsoft.com/office/drawing/2014/main" id="{78A103C2-5192-424F-B8A9-1C24DC5D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4400"/>
            <a:ext cx="1762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9" name="Picture 13" descr="poder-rei-reino-pq">
            <a:extLst>
              <a:ext uri="{FF2B5EF4-FFF2-40B4-BE49-F238E27FC236}">
                <a16:creationId xmlns:a16="http://schemas.microsoft.com/office/drawing/2014/main" id="{F08099CB-D793-482C-ACAE-F1DE55BD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16563"/>
            <a:ext cx="3819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dan-7-17-23">
            <a:extLst>
              <a:ext uri="{FF2B5EF4-FFF2-40B4-BE49-F238E27FC236}">
                <a16:creationId xmlns:a16="http://schemas.microsoft.com/office/drawing/2014/main" id="{DD8D29EE-6D36-499A-8394-C0F263EC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84313"/>
            <a:ext cx="17049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efes-5-23-32">
            <a:extLst>
              <a:ext uri="{FF2B5EF4-FFF2-40B4-BE49-F238E27FC236}">
                <a16:creationId xmlns:a16="http://schemas.microsoft.com/office/drawing/2014/main" id="{884CE45B-B017-4E7A-9033-81FBC4F0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76475"/>
            <a:ext cx="1495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apoc-17-15">
            <a:extLst>
              <a:ext uri="{FF2B5EF4-FFF2-40B4-BE49-F238E27FC236}">
                <a16:creationId xmlns:a16="http://schemas.microsoft.com/office/drawing/2014/main" id="{0FBE03A4-32E3-40AD-B12C-23A51E6C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68638"/>
            <a:ext cx="14001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3" name="Picture 17" descr="ezeq-num-pq">
            <a:extLst>
              <a:ext uri="{FF2B5EF4-FFF2-40B4-BE49-F238E27FC236}">
                <a16:creationId xmlns:a16="http://schemas.microsoft.com/office/drawing/2014/main" id="{526CBEC6-3D1B-4290-AAFF-10CBD813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14668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jer-51-1-5">
            <a:extLst>
              <a:ext uri="{FF2B5EF4-FFF2-40B4-BE49-F238E27FC236}">
                <a16:creationId xmlns:a16="http://schemas.microsoft.com/office/drawing/2014/main" id="{089ADA70-68C4-4144-9A97-2C62F133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2668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5" name="Picture 19" descr="apoc-17-12">
            <a:extLst>
              <a:ext uri="{FF2B5EF4-FFF2-40B4-BE49-F238E27FC236}">
                <a16:creationId xmlns:a16="http://schemas.microsoft.com/office/drawing/2014/main" id="{B6B14149-1AE2-44E3-819E-266CC02F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409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empos-pq">
            <a:extLst>
              <a:ext uri="{FF2B5EF4-FFF2-40B4-BE49-F238E27FC236}">
                <a16:creationId xmlns:a16="http://schemas.microsoft.com/office/drawing/2014/main" id="{EED64222-64A0-41BF-8C82-2CA3D2B1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80657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ragao-pq">
            <a:extLst>
              <a:ext uri="{FF2B5EF4-FFF2-40B4-BE49-F238E27FC236}">
                <a16:creationId xmlns:a16="http://schemas.microsoft.com/office/drawing/2014/main" id="{9330F790-B73E-46D8-B46B-3196B0A4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3913"/>
            <a:ext cx="1595437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cordeiro-pq">
            <a:extLst>
              <a:ext uri="{FF2B5EF4-FFF2-40B4-BE49-F238E27FC236}">
                <a16:creationId xmlns:a16="http://schemas.microsoft.com/office/drawing/2014/main" id="{CE6AAD74-5945-4298-94F1-9F36506C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982913"/>
            <a:ext cx="1868487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cauda-pq">
            <a:extLst>
              <a:ext uri="{FF2B5EF4-FFF2-40B4-BE49-F238E27FC236}">
                <a16:creationId xmlns:a16="http://schemas.microsoft.com/office/drawing/2014/main" id="{A0588309-AE48-4A2B-A2D4-D771A52C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789363"/>
            <a:ext cx="1392238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estrelas-pq">
            <a:extLst>
              <a:ext uri="{FF2B5EF4-FFF2-40B4-BE49-F238E27FC236}">
                <a16:creationId xmlns:a16="http://schemas.microsoft.com/office/drawing/2014/main" id="{E9F7B6E0-B343-4B6E-AB18-620B828FB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37088"/>
            <a:ext cx="1722438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apocalipse-pq">
            <a:extLst>
              <a:ext uri="{FF2B5EF4-FFF2-40B4-BE49-F238E27FC236}">
                <a16:creationId xmlns:a16="http://schemas.microsoft.com/office/drawing/2014/main" id="{776A6C4E-8233-47C8-BCB3-97A50834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99088"/>
            <a:ext cx="2233613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anos-pq">
            <a:extLst>
              <a:ext uri="{FF2B5EF4-FFF2-40B4-BE49-F238E27FC236}">
                <a16:creationId xmlns:a16="http://schemas.microsoft.com/office/drawing/2014/main" id="{BE6602F5-3AA2-4BAB-AA23-1417C244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10763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 descr="diabo-pq">
            <a:extLst>
              <a:ext uri="{FF2B5EF4-FFF2-40B4-BE49-F238E27FC236}">
                <a16:creationId xmlns:a16="http://schemas.microsoft.com/office/drawing/2014/main" id="{C47E4F2D-B054-4C33-BF5C-4088D09F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10096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falsoprof-pq">
            <a:extLst>
              <a:ext uri="{FF2B5EF4-FFF2-40B4-BE49-F238E27FC236}">
                <a16:creationId xmlns:a16="http://schemas.microsoft.com/office/drawing/2014/main" id="{EE2741B0-2067-4300-9987-23B81608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29718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mensageiros-pq">
            <a:extLst>
              <a:ext uri="{FF2B5EF4-FFF2-40B4-BE49-F238E27FC236}">
                <a16:creationId xmlns:a16="http://schemas.microsoft.com/office/drawing/2014/main" id="{2A820556-2625-4CA9-A588-622DC316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52963"/>
            <a:ext cx="2619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 descr="revelacao-pq">
            <a:extLst>
              <a:ext uri="{FF2B5EF4-FFF2-40B4-BE49-F238E27FC236}">
                <a16:creationId xmlns:a16="http://schemas.microsoft.com/office/drawing/2014/main" id="{B2A01AC4-4EA0-4D5B-972C-C985A9A3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21621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dan-11-13">
            <a:extLst>
              <a:ext uri="{FF2B5EF4-FFF2-40B4-BE49-F238E27FC236}">
                <a16:creationId xmlns:a16="http://schemas.microsoft.com/office/drawing/2014/main" id="{D0840A6F-D2E6-4291-8A8E-98FFC128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7338"/>
            <a:ext cx="12858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apoc-12-9">
            <a:extLst>
              <a:ext uri="{FF2B5EF4-FFF2-40B4-BE49-F238E27FC236}">
                <a16:creationId xmlns:a16="http://schemas.microsoft.com/office/drawing/2014/main" id="{5B9FDB63-804C-4471-9F79-D8A667B5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12668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joao1-29-pq">
            <a:extLst>
              <a:ext uri="{FF2B5EF4-FFF2-40B4-BE49-F238E27FC236}">
                <a16:creationId xmlns:a16="http://schemas.microsoft.com/office/drawing/2014/main" id="{029679B8-9627-4B52-946F-22DC0704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1525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7" name="Picture 17" descr="apoc-dan-12">
            <a:extLst>
              <a:ext uri="{FF2B5EF4-FFF2-40B4-BE49-F238E27FC236}">
                <a16:creationId xmlns:a16="http://schemas.microsoft.com/office/drawing/2014/main" id="{A1BE0338-89E0-4B86-AB69-3F94CE63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2668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apoc-1-1">
            <a:extLst>
              <a:ext uri="{FF2B5EF4-FFF2-40B4-BE49-F238E27FC236}">
                <a16:creationId xmlns:a16="http://schemas.microsoft.com/office/drawing/2014/main" id="{22595EEC-9D46-49CB-9A81-E0A14CFE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0763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9" name="Picture 19" descr="isa9-15">
            <a:extLst>
              <a:ext uri="{FF2B5EF4-FFF2-40B4-BE49-F238E27FC236}">
                <a16:creationId xmlns:a16="http://schemas.microsoft.com/office/drawing/2014/main" id="{207F763D-648B-4D9D-B515-82802F94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33825"/>
            <a:ext cx="12192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0" name="Picture 20" descr="JESUS-pq">
            <a:extLst>
              <a:ext uri="{FF2B5EF4-FFF2-40B4-BE49-F238E27FC236}">
                <a16:creationId xmlns:a16="http://schemas.microsoft.com/office/drawing/2014/main" id="{3EBC572A-2A49-410D-8AB7-A0BAEF92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129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65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bdivisoes]">
            <a:extLst>
              <a:ext uri="{FF2B5EF4-FFF2-40B4-BE49-F238E27FC236}">
                <a16:creationId xmlns:a16="http://schemas.microsoft.com/office/drawing/2014/main" id="{334B7590-5794-4E15-9754-7DA039BB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58925"/>
            <a:ext cx="6065838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IVIdida5">
            <a:extLst>
              <a:ext uri="{FF2B5EF4-FFF2-40B4-BE49-F238E27FC236}">
                <a16:creationId xmlns:a16="http://schemas.microsoft.com/office/drawing/2014/main" id="{9D72E012-A74B-48D2-B327-D2A4C3BE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54413"/>
            <a:ext cx="29718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AVEGde">
            <a:extLst>
              <a:ext uri="{FF2B5EF4-FFF2-40B4-BE49-F238E27FC236}">
                <a16:creationId xmlns:a16="http://schemas.microsoft.com/office/drawing/2014/main" id="{5078C975-5F50-48D1-BD8E-7DA5A1B2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35213"/>
            <a:ext cx="936625" cy="3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ISTORIA">
            <a:extLst>
              <a:ext uri="{FF2B5EF4-FFF2-40B4-BE49-F238E27FC236}">
                <a16:creationId xmlns:a16="http://schemas.microsoft.com/office/drawing/2014/main" id="{1C13D5E6-FADD-4E55-A52F-B2D6E14D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2733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OESIA">
            <a:extLst>
              <a:ext uri="{FF2B5EF4-FFF2-40B4-BE49-F238E27FC236}">
                <a16:creationId xmlns:a16="http://schemas.microsoft.com/office/drawing/2014/main" id="{BEBCB7A2-358C-4A37-B4C6-B28C63D0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46438"/>
            <a:ext cx="21145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PROFECIA">
            <a:extLst>
              <a:ext uri="{FF2B5EF4-FFF2-40B4-BE49-F238E27FC236}">
                <a16:creationId xmlns:a16="http://schemas.microsoft.com/office/drawing/2014/main" id="{C83A136A-3DB0-424A-A4B6-B17C2A3E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2838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VANGELHOS">
            <a:extLst>
              <a:ext uri="{FF2B5EF4-FFF2-40B4-BE49-F238E27FC236}">
                <a16:creationId xmlns:a16="http://schemas.microsoft.com/office/drawing/2014/main" id="{F899CC45-6E15-4A1E-AAC7-2249D4F5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05338"/>
            <a:ext cx="37719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ARTAS">
            <a:extLst>
              <a:ext uri="{FF2B5EF4-FFF2-40B4-BE49-F238E27FC236}">
                <a16:creationId xmlns:a16="http://schemas.microsoft.com/office/drawing/2014/main" id="{15C5C061-544B-45D9-8887-EC7985A3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29225"/>
            <a:ext cx="22574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ESTA">
            <a:extLst>
              <a:ext uri="{FF2B5EF4-FFF2-40B4-BE49-F238E27FC236}">
                <a16:creationId xmlns:a16="http://schemas.microsoft.com/office/drawing/2014/main" id="{DE39569E-B0B1-47D2-AFD7-12D42CBB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0588"/>
            <a:ext cx="276225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MAR">
            <a:extLst>
              <a:ext uri="{FF2B5EF4-FFF2-40B4-BE49-F238E27FC236}">
                <a16:creationId xmlns:a16="http://schemas.microsoft.com/office/drawing/2014/main" id="{09DDA906-692E-490F-BBC1-2873734A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25663"/>
            <a:ext cx="19939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7CABECAS">
            <a:extLst>
              <a:ext uri="{FF2B5EF4-FFF2-40B4-BE49-F238E27FC236}">
                <a16:creationId xmlns:a16="http://schemas.microsoft.com/office/drawing/2014/main" id="{AFCB836F-E3E9-4E18-ACE8-3C490DFE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2163"/>
            <a:ext cx="46259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10CHIFRES">
            <a:extLst>
              <a:ext uri="{FF2B5EF4-FFF2-40B4-BE49-F238E27FC236}">
                <a16:creationId xmlns:a16="http://schemas.microsoft.com/office/drawing/2014/main" id="{B7D8D0F4-E1E3-48E4-B4A6-00ED41E0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3263"/>
            <a:ext cx="4681538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interroga">
            <a:extLst>
              <a:ext uri="{FF2B5EF4-FFF2-40B4-BE49-F238E27FC236}">
                <a16:creationId xmlns:a16="http://schemas.microsoft.com/office/drawing/2014/main" id="{633D3F59-750D-429C-872E-90F5F2F7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994">
            <a:off x="5468938" y="884238"/>
            <a:ext cx="3132137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EUSOUCAMINHO">
            <a:extLst>
              <a:ext uri="{FF2B5EF4-FFF2-40B4-BE49-F238E27FC236}">
                <a16:creationId xmlns:a16="http://schemas.microsoft.com/office/drawing/2014/main" id="{E76152D3-7D92-4A34-BF04-01435AA7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0322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JOAO-14-6">
            <a:extLst>
              <a:ext uri="{FF2B5EF4-FFF2-40B4-BE49-F238E27FC236}">
                <a16:creationId xmlns:a16="http://schemas.microsoft.com/office/drawing/2014/main" id="{1B5FFF0B-9176-404E-B862-22576B18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20859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l">
            <a:extLst>
              <a:ext uri="{FF2B5EF4-FFF2-40B4-BE49-F238E27FC236}">
                <a16:creationId xmlns:a16="http://schemas.microsoft.com/office/drawing/2014/main" id="{52795E1A-F279-4168-B623-8177EDE1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013"/>
            <a:ext cx="403225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aniel7-17">
            <a:extLst>
              <a:ext uri="{FF2B5EF4-FFF2-40B4-BE49-F238E27FC236}">
                <a16:creationId xmlns:a16="http://schemas.microsoft.com/office/drawing/2014/main" id="{855CF8FE-20F3-46A1-A344-455C417D7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40386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nterroga">
            <a:extLst>
              <a:ext uri="{FF2B5EF4-FFF2-40B4-BE49-F238E27FC236}">
                <a16:creationId xmlns:a16="http://schemas.microsoft.com/office/drawing/2014/main" id="{BCE40DE8-D6D6-47BF-827D-6AD78B41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imal">
            <a:extLst>
              <a:ext uri="{FF2B5EF4-FFF2-40B4-BE49-F238E27FC236}">
                <a16:creationId xmlns:a16="http://schemas.microsoft.com/office/drawing/2014/main" id="{F85AAC05-1E65-46CD-8581-25C893EF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013"/>
            <a:ext cx="403225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i-reino">
            <a:extLst>
              <a:ext uri="{FF2B5EF4-FFF2-40B4-BE49-F238E27FC236}">
                <a16:creationId xmlns:a16="http://schemas.microsoft.com/office/drawing/2014/main" id="{CE3F8370-C4DB-493E-84FF-CEEE06CA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84650"/>
            <a:ext cx="2736850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aniel7-17">
            <a:extLst>
              <a:ext uri="{FF2B5EF4-FFF2-40B4-BE49-F238E27FC236}">
                <a16:creationId xmlns:a16="http://schemas.microsoft.com/office/drawing/2014/main" id="{BCBFE49A-F240-4569-84F9-13CD9A83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0241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eta-baixo">
            <a:extLst>
              <a:ext uri="{FF2B5EF4-FFF2-40B4-BE49-F238E27FC236}">
                <a16:creationId xmlns:a16="http://schemas.microsoft.com/office/drawing/2014/main" id="{42B146C3-669C-4984-857F-C9BAEA40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ulher">
            <a:extLst>
              <a:ext uri="{FF2B5EF4-FFF2-40B4-BE49-F238E27FC236}">
                <a16:creationId xmlns:a16="http://schemas.microsoft.com/office/drawing/2014/main" id="{B91F662D-4D90-4F45-9DF6-52051CD6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103688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efes5-23">
            <a:extLst>
              <a:ext uri="{FF2B5EF4-FFF2-40B4-BE49-F238E27FC236}">
                <a16:creationId xmlns:a16="http://schemas.microsoft.com/office/drawing/2014/main" id="{DE04A939-3AE2-49A7-83F5-7FF6BB4F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02238"/>
            <a:ext cx="316865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nterroga">
            <a:extLst>
              <a:ext uri="{FF2B5EF4-FFF2-40B4-BE49-F238E27FC236}">
                <a16:creationId xmlns:a16="http://schemas.microsoft.com/office/drawing/2014/main" id="{1EF789FD-6ECE-4206-ABDC-C546FDB2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RIDO">
            <a:extLst>
              <a:ext uri="{FF2B5EF4-FFF2-40B4-BE49-F238E27FC236}">
                <a16:creationId xmlns:a16="http://schemas.microsoft.com/office/drawing/2014/main" id="{14814B98-7E44-418D-8BEE-29A50170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8481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RISTO">
            <a:extLst>
              <a:ext uri="{FF2B5EF4-FFF2-40B4-BE49-F238E27FC236}">
                <a16:creationId xmlns:a16="http://schemas.microsoft.com/office/drawing/2014/main" id="{926D9C6C-8ECF-4BD5-9F65-4C9F7328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324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MULHER-AMRELO">
            <a:extLst>
              <a:ext uri="{FF2B5EF4-FFF2-40B4-BE49-F238E27FC236}">
                <a16:creationId xmlns:a16="http://schemas.microsoft.com/office/drawing/2014/main" id="{AEABA860-7E1E-49B6-B7A5-7D613F4A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790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GREJA-AMRELO">
            <a:extLst>
              <a:ext uri="{FF2B5EF4-FFF2-40B4-BE49-F238E27FC236}">
                <a16:creationId xmlns:a16="http://schemas.microsoft.com/office/drawing/2014/main" id="{97C2C81D-87F2-4157-848D-AE443B8F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06888"/>
            <a:ext cx="31718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SETA-VAIVEM">
            <a:extLst>
              <a:ext uri="{FF2B5EF4-FFF2-40B4-BE49-F238E27FC236}">
                <a16:creationId xmlns:a16="http://schemas.microsoft.com/office/drawing/2014/main" id="{1A06748B-0D3D-4261-A401-EF57D0848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935038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SETA-VAIVEM">
            <a:extLst>
              <a:ext uri="{FF2B5EF4-FFF2-40B4-BE49-F238E27FC236}">
                <a16:creationId xmlns:a16="http://schemas.microsoft.com/office/drawing/2014/main" id="{5AC6F53B-5A61-45D7-84A1-C69BE210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935038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LINHA">
            <a:extLst>
              <a:ext uri="{FF2B5EF4-FFF2-40B4-BE49-F238E27FC236}">
                <a16:creationId xmlns:a16="http://schemas.microsoft.com/office/drawing/2014/main" id="{7432F142-8405-4B1F-9BED-1D47607C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86752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ulher">
            <a:extLst>
              <a:ext uri="{FF2B5EF4-FFF2-40B4-BE49-F238E27FC236}">
                <a16:creationId xmlns:a16="http://schemas.microsoft.com/office/drawing/2014/main" id="{027F7149-47E9-47E3-87BC-3653FAC0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103688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efes5-23">
            <a:extLst>
              <a:ext uri="{FF2B5EF4-FFF2-40B4-BE49-F238E27FC236}">
                <a16:creationId xmlns:a16="http://schemas.microsoft.com/office/drawing/2014/main" id="{3DF253C5-4358-4177-B788-FE4F16A0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266382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igreja">
            <a:extLst>
              <a:ext uri="{FF2B5EF4-FFF2-40B4-BE49-F238E27FC236}">
                <a16:creationId xmlns:a16="http://schemas.microsoft.com/office/drawing/2014/main" id="{ABF33877-6E4A-4904-9516-BC1BA407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67200"/>
            <a:ext cx="2665412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seta-baixo">
            <a:extLst>
              <a:ext uri="{FF2B5EF4-FFF2-40B4-BE49-F238E27FC236}">
                <a16:creationId xmlns:a16="http://schemas.microsoft.com/office/drawing/2014/main" id="{3980FF79-B2DB-4E82-9068-AD844B9A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3750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gua">
            <a:extLst>
              <a:ext uri="{FF2B5EF4-FFF2-40B4-BE49-F238E27FC236}">
                <a16:creationId xmlns:a16="http://schemas.microsoft.com/office/drawing/2014/main" id="{8B39C6DD-962C-4FF2-B5E6-0E23597F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240087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apoc17-15">
            <a:extLst>
              <a:ext uri="{FF2B5EF4-FFF2-40B4-BE49-F238E27FC236}">
                <a16:creationId xmlns:a16="http://schemas.microsoft.com/office/drawing/2014/main" id="{4E37B4F4-C7A1-4830-A735-77160564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157788"/>
            <a:ext cx="2562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interroga">
            <a:extLst>
              <a:ext uri="{FF2B5EF4-FFF2-40B4-BE49-F238E27FC236}">
                <a16:creationId xmlns:a16="http://schemas.microsoft.com/office/drawing/2014/main" id="{98AF6998-463E-4B14-8F12-A4124DBF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21018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strutura padrão">
  <a:themeElements>
    <a:clrScheme name="3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</Words>
  <Application>Microsoft Office PowerPoint</Application>
  <PresentationFormat>Apresentação na tela (4:3)</PresentationFormat>
  <Paragraphs>5</Paragraphs>
  <Slides>42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Times New Roman</vt:lpstr>
      <vt:lpstr>Estrutura padrão</vt:lpstr>
      <vt:lpstr>2_Estrutura padrão</vt:lpstr>
      <vt:lpstr>1_Estrutura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21</cp:revision>
  <dcterms:created xsi:type="dcterms:W3CDTF">2004-06-28T17:04:01Z</dcterms:created>
  <dcterms:modified xsi:type="dcterms:W3CDTF">2019-11-26T14:05:02Z</dcterms:modified>
  <cp:category>SM-EVANGELISMO</cp:category>
</cp:coreProperties>
</file>