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7"/>
  </p:notesMasterIdLst>
  <p:sldIdLst>
    <p:sldId id="384" r:id="rId3"/>
    <p:sldId id="331" r:id="rId4"/>
    <p:sldId id="295" r:id="rId5"/>
    <p:sldId id="257" r:id="rId6"/>
    <p:sldId id="262" r:id="rId7"/>
    <p:sldId id="263" r:id="rId8"/>
    <p:sldId id="264" r:id="rId9"/>
    <p:sldId id="265" r:id="rId10"/>
    <p:sldId id="422" r:id="rId11"/>
    <p:sldId id="424" r:id="rId12"/>
    <p:sldId id="383" r:id="rId13"/>
    <p:sldId id="371" r:id="rId14"/>
    <p:sldId id="298" r:id="rId15"/>
    <p:sldId id="294" r:id="rId16"/>
    <p:sldId id="386" r:id="rId17"/>
    <p:sldId id="413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02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FF"/>
    <a:srgbClr val="6600CC"/>
    <a:srgbClr val="3333CC"/>
    <a:srgbClr val="0066FF"/>
    <a:srgbClr val="CC0000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33" autoAdjust="0"/>
    <p:restoredTop sz="94710" autoAdjust="0"/>
  </p:normalViewPr>
  <p:slideViewPr>
    <p:cSldViewPr>
      <p:cViewPr>
        <p:scale>
          <a:sx n="66" d="100"/>
          <a:sy n="66" d="100"/>
        </p:scale>
        <p:origin x="-54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186B033A-3793-4AF1-8BB9-84493861FD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0BA474E8-11B0-4446-B0AD-14AE3779D3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295C5734-8911-45B3-A6EB-7F84A957E92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6373" name="Rectangle 5">
            <a:extLst>
              <a:ext uri="{FF2B5EF4-FFF2-40B4-BE49-F238E27FC236}">
                <a16:creationId xmlns:a16="http://schemas.microsoft.com/office/drawing/2014/main" id="{292A627D-F48C-4043-8592-B9C9AD85F1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86374" name="Rectangle 6">
            <a:extLst>
              <a:ext uri="{FF2B5EF4-FFF2-40B4-BE49-F238E27FC236}">
                <a16:creationId xmlns:a16="http://schemas.microsoft.com/office/drawing/2014/main" id="{7BF741FE-AE9C-4364-96A6-56B9C13AA1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86375" name="Rectangle 7">
            <a:extLst>
              <a:ext uri="{FF2B5EF4-FFF2-40B4-BE49-F238E27FC236}">
                <a16:creationId xmlns:a16="http://schemas.microsoft.com/office/drawing/2014/main" id="{F5A99889-C2D1-45C5-8B79-CC9930F97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8B332B-26E7-4C87-858B-A34CF87C098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2C3395-6393-4854-8498-6C5FAEDB6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026B2-8D4F-416B-90FB-F3978A404DE7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BBF715A3-C1E0-47E4-99CE-8D70DDE89C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7E7EC23F-C07A-44FA-91F1-87EC3A9A0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8F2064-B489-4586-89AA-F4D8C0CC0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8DF0E-7563-4F2A-AB7B-1E2FA0E90545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84185D21-6A68-446B-A8BF-2614DFF789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74B0A486-2DF8-43D7-A6EB-E591280AC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2C68BB-F692-43A5-B27D-08F9197E2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A0FF2-03DF-4B44-89E4-C41C48152B36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9AF3C982-8C22-4850-AD27-C9533C07EA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E300B0C7-6C7B-4CCC-8B91-4931BF68C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F4BD4-59D7-4198-B60B-23D5B5986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99981-3E96-4D63-A935-512243EE66D0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B80EA1D7-E953-4550-9C4B-74F404651D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E7BEB240-18F9-43AA-B93E-8D135281F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B23D20-4CA8-4174-B91B-43606FE35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5AE05-D7EA-42FE-9698-EAF00BF1E280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955B2D58-0979-48B2-8407-3987538E2C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CC6C7373-AC1B-4E6E-962A-C7C4725AE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2D766E-5731-4E9E-970B-073E56CCF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C70C7-564A-4B97-B930-C1578209D091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49A46BC3-FE15-4A00-954F-7FA47638CC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28A583D7-97E5-48BA-8596-77466D4B0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8FE178-8DEE-4461-9C6D-C5C5556DA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C7EE6-EE16-49F3-8819-8B08D632E46B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62ACE87C-E957-40F5-9172-DB16A1E7F5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D05175E4-E44B-4645-9A6F-8A0ABF8CF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FD8DE3-5C34-4651-A49C-F234C7D689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A81AE-1808-4C10-917C-25F8A1DFAA93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394D3544-59F4-4659-9FA4-2C1574F43D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C0E7B7F9-6346-4FB4-9980-9DAB276A2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41660-5FED-4B50-827E-01F1F89FF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79075C-E3DD-4EF3-8D08-66B32A24D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A0683-7AE3-45F6-854F-1C34C4AE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39A243-7E73-4632-9506-30A250BA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FEF260-9A7A-4647-82D2-023502CB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8EE72-1115-450C-B01E-F12F2132DB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104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9358B-6E23-4782-83B1-843D0FFE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626E00-A1F2-4E67-A244-C55221D7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D69EF9-4D0C-498F-AB5E-F350E64E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4A7CA7-74B8-43F3-9F99-E7268A9B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9C6996-5C22-4894-9B38-9DC28349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D459C-5FF1-4FDA-84B4-0444575B4C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14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EF5C3E-026A-4368-84CB-B3121648A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ADADD-5C85-483C-9263-87DBF2954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00EC5F-2930-4439-83C0-D8353461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023387-7BC0-4DF1-95FA-E845BF46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4E91E-8940-43A7-99AE-5BBB003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077FF-4EBA-40CF-86FA-1A26E359DE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23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BEC63-26D0-4212-AAC3-51E83C091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BC054-77E5-4E41-A2CE-8ED0AF29A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0E36ED-BB40-4E34-8835-261BCD78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1C3CAA-5FB4-40C4-9791-D4EBADE9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7A0B0-96FF-47BF-AA4C-CEEAB697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29ED-40B4-47F5-9060-1848DCEDD7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506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90432-605E-43DA-9C93-763219F3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721630-EBB5-4716-B39B-3A6D6CDD3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04891B-C0E6-4D02-9306-46058963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DFAA2A-1EAD-403D-B179-F43CAD04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7903C-1BC4-4157-8C32-8482E64F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3961-144C-43F4-AC47-1AC8427D12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703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11F7A-2D95-4076-8FEB-4D964AC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562F9A-3A9E-41E3-A22C-EFF9EB64C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0181A-1111-4325-A7A7-FD4B4ED5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DE4ED4-77A8-4CDF-883C-E3221F4A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43F0C6-E434-4F19-86EB-EE6172AA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C9CAB-CC04-4737-BA7B-1993E60180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667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7B2DE-84FB-4567-8A28-3A65AF46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9EC2B3-41BA-4CE9-9A05-863E3BC70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49A7DB-7D45-446C-93AA-49FFD9E04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5CE3F8-F0A4-4AD4-BB5B-3B1D0082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1D448E-DBCC-4798-93CB-1DB26E70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5B642C-50A8-4CE5-A2CE-65BA3619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FF01F-399B-46DD-88C3-B1800D57C3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279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810B4-9790-44B7-8829-C6ACF9A0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DC470F-2871-495F-873C-8FBC8FDCE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FA82A0-9654-445B-BCE5-AA7F00B0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20404E-28FD-4586-91BA-E208334A0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AF0B51-BC87-4300-BFC8-5B9D2FB64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96A51B-E73D-4F77-AED8-0062140C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C7E8BD-B2C2-46F9-B81B-1A28D9D7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FEB453-4627-4DD2-8632-37861B88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754D2-0AF6-46B2-B585-F4A4997BBD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985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9E41E-52D9-4DA2-B6CD-38A2AC1F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D1D49D-61F5-46AC-90E5-9C192676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75D9B4-7AE1-4233-A200-C89552B6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273493-7F57-4DDB-99B6-837921B4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61B10-65E2-43E9-9FFF-C19F5169B5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2424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E9E6B1-3122-4132-8752-002C7B14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CCED43-FB34-4AAB-A7C0-A6012EA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8D4FFC-623D-4FB4-A63A-761DDBB8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259FE-244B-4939-85F2-D1E25938F2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9684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0F30F-2B30-4DC3-966A-4841D4E8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339D2-1295-4763-A334-5DA96A98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8DA769-B5C1-4D92-8F41-831FB0403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0D4696-4D75-4ED4-B16D-0C95808B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D779D9-D328-4528-AE9C-149251FB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3D1D59-9683-44DA-A8C8-B16E71F1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C22C1-8CD3-4888-A626-3EA98A5E11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5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0C314-1D55-4812-8DF3-2F903FBB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1117F8-913B-447E-858B-2B888C07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39DCBA-3744-4F1E-B2FF-12504B8C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88539D-44E3-431E-89B6-AF1B9075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393B96-9176-40A1-8874-83924B2F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E6F82-613F-494C-AAC1-F8DDB04602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0482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B3346-E066-477E-B9FB-5D1CDDA1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DB1519-5393-4460-92AF-B034E1F4A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28099E-4ED6-4B7C-88F9-3642AA428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F5F59B-923C-4B43-A213-B200EC95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74218F-BC3C-4F0B-8C2D-73260364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5E16C2-E178-49F5-B1E7-C586F82D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75855-5A1A-4755-8856-016B3BFC48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27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A5A1F-E643-4CA8-9657-98A127E6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B1179D-1D9F-4AFC-ADB3-6DB87222D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D7E77A-6DB1-4DAF-8402-FF62B48CC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ED48C2-5CCA-4F5D-8D23-130EF92B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BFCDDC-E1DD-47FF-9EA4-D9EB24AB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59A7-3BD8-4E44-B81D-D17BC3B33B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3390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CF017C-2841-4EC2-80CD-58B6C2078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7E0D18-CC73-4BF0-8C4F-4E6AFBF0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E8B789-D4F1-4EB3-BF09-5DEF0641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4D450F-196E-4EFE-AC14-31143293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62C04B-7A20-44B4-84AF-E1BC303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5A862-A801-4959-B7B4-DB978601FB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286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CFC68-16B6-4A57-93F3-26C6E2EC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605F10-31FA-4D7D-A26E-83D0570DA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FB9527-3F29-442E-B90C-F19FC539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3B1CED-021C-49CE-B6EF-AE35A602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81A62A-925F-4107-9905-BBE70EA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8C215-323A-4CD2-BBDC-D448C0860F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620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89A97-1BF4-4640-8C72-559F9A73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2F7375-25E9-4E0B-AE66-8A996D641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E9DC4F-B051-41D3-9E71-90F10356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F687C7-C703-449E-A063-0D8BDC67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1B2E82-A239-4F31-B73D-684C1D11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9C7CB-3988-4966-9E4E-52AAA410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E831-93E3-4B20-B15E-CA32386E05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580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A58CA-41D5-44F5-AD5F-83B38DCA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3A3077-DAC5-4295-B46D-166A671C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6ED351-6F08-4B5E-8174-F0238BF79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B81D3E6-8ECE-4B3B-9DA7-B714C6C2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449669-5613-49F6-B8DF-258EC73B3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39B45C-FBBC-456E-9D92-35B08F4C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1CA880-E8FE-467B-8C46-CA4E5DC0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8C91863-0896-46F1-A537-53962E52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20CCD-8CB0-4C32-9C7B-F184935834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556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067AF-1132-4BE4-BA1A-B5308B9D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F9957E-A7A8-4FE2-AD22-C4BDD1CC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0D082E-E808-45EC-8E26-A988BE8B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566DCC-8ADB-4991-9A25-6E66D9CF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B2D5C-8565-4D6B-87CC-9622EF0F02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840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A0F568-B90C-41ED-A858-FC58478D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4DCCF2-17B4-4802-BA77-3A96FF59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05F813-2C21-4D48-B19B-5DE638F5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1A07B-90AD-4185-A8E3-D2C33F9374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883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9B024-7EDC-4973-8EEE-71AAF960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9E68A-2D40-4A6F-A5EE-D2B476C5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0527DF-690E-42E3-BA7A-B4C189DED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C69F87-F7FD-4CF0-AF10-16C013B6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12DE6A-AE62-4022-B31F-05AB9F6F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04F528-F461-432A-A661-6EDC1F8D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3107A-1608-4A67-9486-DF01EF37A7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701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3867F-1F52-4F85-B680-AE54BAD1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60FFC3-F277-464F-9FD5-8061F9AC8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5246AC-9316-4D52-B5F9-BD36C9197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DDE4F7-78AE-47B5-8193-1E02DABA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C9235D-73B8-4C61-850D-C2CE5006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9B53DA-0724-459A-8834-E56F3816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AA9FF-97BE-487D-9EEC-EDA814DABB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915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125143-02F3-4CF0-8E17-868818C63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E4C487-D385-497D-8157-EF07B2E25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08AF6E-B13D-4B61-B7E4-09F0E4B359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8014AD-E7DA-49B8-AC6E-DA66AA0FC9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72AE07-615F-4362-8F92-7A7C87833D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1E9F80-E31A-408E-80AB-E6D9C5A4ED5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B6ED37B-5799-4926-87E6-A7A7F1E73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D35174C-4AD1-4CC0-BA14-D73E22D79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ED84AF76-052D-45AF-A828-64F56DA10B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CA88510A-20B9-472F-B0F3-AEFDE6D0D3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163F7F81-7C04-4E89-9077-DC242DC4AA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853451D-5FC2-4CBE-9FD5-D0F8E0DFB9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92" name="Picture 8" descr="catolicos">
            <a:extLst>
              <a:ext uri="{FF2B5EF4-FFF2-40B4-BE49-F238E27FC236}">
                <a16:creationId xmlns:a16="http://schemas.microsoft.com/office/drawing/2014/main" id="{7C318624-8548-4374-B8BA-5FB8B29D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11413"/>
            <a:ext cx="3097212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3" name="Picture 9" descr="evangelicos">
            <a:extLst>
              <a:ext uri="{FF2B5EF4-FFF2-40B4-BE49-F238E27FC236}">
                <a16:creationId xmlns:a16="http://schemas.microsoft.com/office/drawing/2014/main" id="{70870091-B42B-43F3-AA7E-CBB5FED0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41688"/>
            <a:ext cx="3816350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4" name="Picture 10" descr="espiritas">
            <a:extLst>
              <a:ext uri="{FF2B5EF4-FFF2-40B4-BE49-F238E27FC236}">
                <a16:creationId xmlns:a16="http://schemas.microsoft.com/office/drawing/2014/main" id="{90F33B8A-2FDE-4631-A1FF-27377FCA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302418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5" name="Picture 11" descr="islamicos">
            <a:extLst>
              <a:ext uri="{FF2B5EF4-FFF2-40B4-BE49-F238E27FC236}">
                <a16:creationId xmlns:a16="http://schemas.microsoft.com/office/drawing/2014/main" id="{1A62C65D-058D-4646-A108-953CA283C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39988"/>
            <a:ext cx="2952750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6" name="Picture 12" descr="judeus">
            <a:extLst>
              <a:ext uri="{FF2B5EF4-FFF2-40B4-BE49-F238E27FC236}">
                <a16:creationId xmlns:a16="http://schemas.microsoft.com/office/drawing/2014/main" id="{EFB37D4A-D7EC-4D8E-86F3-DFB63ED9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17900"/>
            <a:ext cx="2232025" cy="7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7" name="Picture 13" descr="lideres">
            <a:extLst>
              <a:ext uri="{FF2B5EF4-FFF2-40B4-BE49-F238E27FC236}">
                <a16:creationId xmlns:a16="http://schemas.microsoft.com/office/drawing/2014/main" id="{A7FCCE12-3142-455C-9FFF-7A232564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311650"/>
            <a:ext cx="2378075" cy="8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77" name="Group 17">
            <a:extLst>
              <a:ext uri="{FF2B5EF4-FFF2-40B4-BE49-F238E27FC236}">
                <a16:creationId xmlns:a16="http://schemas.microsoft.com/office/drawing/2014/main" id="{99ACD2CB-9A97-4979-8E66-5A43FF19696D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205038"/>
            <a:ext cx="2052637" cy="542925"/>
            <a:chOff x="839" y="1389"/>
            <a:chExt cx="1293" cy="342"/>
          </a:xfrm>
        </p:grpSpPr>
        <p:pic>
          <p:nvPicPr>
            <p:cNvPr id="220167" name="Picture 7" descr="setamarelinha">
              <a:extLst>
                <a:ext uri="{FF2B5EF4-FFF2-40B4-BE49-F238E27FC236}">
                  <a16:creationId xmlns:a16="http://schemas.microsoft.com/office/drawing/2014/main" id="{0782B551-24B7-43BB-969E-E42576E1A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389"/>
              <a:ext cx="273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172" name="Picture 12" descr="DEUS">
              <a:extLst>
                <a:ext uri="{FF2B5EF4-FFF2-40B4-BE49-F238E27FC236}">
                  <a16:creationId xmlns:a16="http://schemas.microsoft.com/office/drawing/2014/main" id="{3D642DD4-1864-4BE0-8AC3-9EFA039DB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389"/>
              <a:ext cx="930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0181" name="Group 21">
            <a:extLst>
              <a:ext uri="{FF2B5EF4-FFF2-40B4-BE49-F238E27FC236}">
                <a16:creationId xmlns:a16="http://schemas.microsoft.com/office/drawing/2014/main" id="{623A4029-BF28-471B-9430-DB3A4E5C0ACF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5373688"/>
            <a:ext cx="5978525" cy="552450"/>
            <a:chOff x="838" y="3385"/>
            <a:chExt cx="3766" cy="348"/>
          </a:xfrm>
        </p:grpSpPr>
        <p:pic>
          <p:nvPicPr>
            <p:cNvPr id="220171" name="Picture 11" descr="setamarelinha">
              <a:extLst>
                <a:ext uri="{FF2B5EF4-FFF2-40B4-BE49-F238E27FC236}">
                  <a16:creationId xmlns:a16="http://schemas.microsoft.com/office/drawing/2014/main" id="{B7DBEFCE-CDD7-4CEB-A5C9-FB265805D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3430"/>
              <a:ext cx="273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173" name="Picture 13" descr="10MAND">
              <a:extLst>
                <a:ext uri="{FF2B5EF4-FFF2-40B4-BE49-F238E27FC236}">
                  <a16:creationId xmlns:a16="http://schemas.microsoft.com/office/drawing/2014/main" id="{07FD77D8-AB09-4EAA-95D3-FF7B79A4E6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3385"/>
              <a:ext cx="3420" cy="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0180" name="Group 20">
            <a:extLst>
              <a:ext uri="{FF2B5EF4-FFF2-40B4-BE49-F238E27FC236}">
                <a16:creationId xmlns:a16="http://schemas.microsoft.com/office/drawing/2014/main" id="{963A3AF5-D784-4502-8C5A-8E8F40ABCA45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4508500"/>
            <a:ext cx="2576512" cy="704850"/>
            <a:chOff x="839" y="2840"/>
            <a:chExt cx="1623" cy="444"/>
          </a:xfrm>
        </p:grpSpPr>
        <p:pic>
          <p:nvPicPr>
            <p:cNvPr id="220170" name="Picture 10" descr="setamarelinha">
              <a:extLst>
                <a:ext uri="{FF2B5EF4-FFF2-40B4-BE49-F238E27FC236}">
                  <a16:creationId xmlns:a16="http://schemas.microsoft.com/office/drawing/2014/main" id="{C864986F-40C2-4DAD-9DB8-27C07C8D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931"/>
              <a:ext cx="273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174" name="Picture 14" descr="BIBLIA">
              <a:extLst>
                <a:ext uri="{FF2B5EF4-FFF2-40B4-BE49-F238E27FC236}">
                  <a16:creationId xmlns:a16="http://schemas.microsoft.com/office/drawing/2014/main" id="{C464D791-E479-4C12-AF68-BDEB3D768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840"/>
              <a:ext cx="1260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0178" name="Group 18">
            <a:extLst>
              <a:ext uri="{FF2B5EF4-FFF2-40B4-BE49-F238E27FC236}">
                <a16:creationId xmlns:a16="http://schemas.microsoft.com/office/drawing/2014/main" id="{08F5A32B-287D-4D45-8E7A-25AB23261FB3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2997200"/>
            <a:ext cx="2090737" cy="619125"/>
            <a:chOff x="839" y="1888"/>
            <a:chExt cx="1317" cy="390"/>
          </a:xfrm>
        </p:grpSpPr>
        <p:pic>
          <p:nvPicPr>
            <p:cNvPr id="220168" name="Picture 8" descr="setamarelinha">
              <a:extLst>
                <a:ext uri="{FF2B5EF4-FFF2-40B4-BE49-F238E27FC236}">
                  <a16:creationId xmlns:a16="http://schemas.microsoft.com/office/drawing/2014/main" id="{54C65901-3E77-4BEA-B59B-FB328AD05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933"/>
              <a:ext cx="273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175" name="Picture 15" descr="JESUS">
              <a:extLst>
                <a:ext uri="{FF2B5EF4-FFF2-40B4-BE49-F238E27FC236}">
                  <a16:creationId xmlns:a16="http://schemas.microsoft.com/office/drawing/2014/main" id="{6470B107-7824-4111-B0F0-B55FFAE5D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888"/>
              <a:ext cx="954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0179" name="Group 19">
            <a:extLst>
              <a:ext uri="{FF2B5EF4-FFF2-40B4-BE49-F238E27FC236}">
                <a16:creationId xmlns:a16="http://schemas.microsoft.com/office/drawing/2014/main" id="{D26721FA-1542-443D-8F2B-F71C70B40B3C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3716338"/>
            <a:ext cx="5272087" cy="695325"/>
            <a:chOff x="839" y="2341"/>
            <a:chExt cx="3321" cy="438"/>
          </a:xfrm>
        </p:grpSpPr>
        <p:pic>
          <p:nvPicPr>
            <p:cNvPr id="220169" name="Picture 9" descr="setamarelinha">
              <a:extLst>
                <a:ext uri="{FF2B5EF4-FFF2-40B4-BE49-F238E27FC236}">
                  <a16:creationId xmlns:a16="http://schemas.microsoft.com/office/drawing/2014/main" id="{4F22F034-95B2-4E0F-962A-4C60F78AA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432"/>
              <a:ext cx="273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176" name="Picture 16" descr="ESPSANTO">
              <a:extLst>
                <a:ext uri="{FF2B5EF4-FFF2-40B4-BE49-F238E27FC236}">
                  <a16:creationId xmlns:a16="http://schemas.microsoft.com/office/drawing/2014/main" id="{6364B75C-3E9C-466E-8CF4-BE7022AE4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341"/>
              <a:ext cx="2958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6" name="Group 2">
            <a:extLst>
              <a:ext uri="{FF2B5EF4-FFF2-40B4-BE49-F238E27FC236}">
                <a16:creationId xmlns:a16="http://schemas.microsoft.com/office/drawing/2014/main" id="{F31A2953-2A7E-4B1E-81EF-FA43954087D8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836613"/>
            <a:ext cx="4452938" cy="5545137"/>
            <a:chOff x="28" y="527"/>
            <a:chExt cx="2805" cy="3493"/>
          </a:xfrm>
        </p:grpSpPr>
        <p:pic>
          <p:nvPicPr>
            <p:cNvPr id="262147" name="Picture 3" descr="conhecereis">
              <a:extLst>
                <a:ext uri="{FF2B5EF4-FFF2-40B4-BE49-F238E27FC236}">
                  <a16:creationId xmlns:a16="http://schemas.microsoft.com/office/drawing/2014/main" id="{75A0927B-434B-4587-9188-F33A4978E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527"/>
              <a:ext cx="2805" cy="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148" name="Picture 4" descr="joa8-32">
              <a:extLst>
                <a:ext uri="{FF2B5EF4-FFF2-40B4-BE49-F238E27FC236}">
                  <a16:creationId xmlns:a16="http://schemas.microsoft.com/office/drawing/2014/main" id="{DC0D4341-BB30-497C-AD7F-3B618F4D2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3684"/>
              <a:ext cx="1225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96" name="Group 12">
            <a:extLst>
              <a:ext uri="{FF2B5EF4-FFF2-40B4-BE49-F238E27FC236}">
                <a16:creationId xmlns:a16="http://schemas.microsoft.com/office/drawing/2014/main" id="{1F9BEC35-9054-4DC5-9176-152D60802ED7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562225"/>
            <a:ext cx="7129462" cy="704850"/>
            <a:chOff x="521" y="1614"/>
            <a:chExt cx="4491" cy="444"/>
          </a:xfrm>
        </p:grpSpPr>
        <p:pic>
          <p:nvPicPr>
            <p:cNvPr id="118792" name="Picture 8" descr="setamarelinha">
              <a:extLst>
                <a:ext uri="{FF2B5EF4-FFF2-40B4-BE49-F238E27FC236}">
                  <a16:creationId xmlns:a16="http://schemas.microsoft.com/office/drawing/2014/main" id="{2AE71802-BD50-4513-AD80-3745EA9DB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48"/>
              <a:ext cx="275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793" name="Picture 9" descr="teorico">
              <a:extLst>
                <a:ext uri="{FF2B5EF4-FFF2-40B4-BE49-F238E27FC236}">
                  <a16:creationId xmlns:a16="http://schemas.microsoft.com/office/drawing/2014/main" id="{A3A7E020-16F8-4C57-A730-134194F84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614"/>
              <a:ext cx="4128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797" name="Group 13">
            <a:extLst>
              <a:ext uri="{FF2B5EF4-FFF2-40B4-BE49-F238E27FC236}">
                <a16:creationId xmlns:a16="http://schemas.microsoft.com/office/drawing/2014/main" id="{40CEABDF-0C14-428F-AC0C-B8C984B48FF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506913"/>
            <a:ext cx="7129462" cy="1227137"/>
            <a:chOff x="521" y="2294"/>
            <a:chExt cx="4491" cy="773"/>
          </a:xfrm>
        </p:grpSpPr>
        <p:pic>
          <p:nvPicPr>
            <p:cNvPr id="118794" name="Picture 10" descr="setamarelinha">
              <a:extLst>
                <a:ext uri="{FF2B5EF4-FFF2-40B4-BE49-F238E27FC236}">
                  <a16:creationId xmlns:a16="http://schemas.microsoft.com/office/drawing/2014/main" id="{C7B64CEA-9082-4475-AE5B-7BD7C95BE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85"/>
              <a:ext cx="275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795" name="Picture 11" descr="pratico">
              <a:extLst>
                <a:ext uri="{FF2B5EF4-FFF2-40B4-BE49-F238E27FC236}">
                  <a16:creationId xmlns:a16="http://schemas.microsoft.com/office/drawing/2014/main" id="{7E2D760E-1C1C-4A36-9492-CDB3F7A04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294"/>
              <a:ext cx="4128" cy="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1" name="Picture 19" descr="oqeh2-bk">
            <a:extLst>
              <a:ext uri="{FF2B5EF4-FFF2-40B4-BE49-F238E27FC236}">
                <a16:creationId xmlns:a16="http://schemas.microsoft.com/office/drawing/2014/main" id="{4782CBFA-025C-486E-B801-21A0A10D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DEUS">
            <a:extLst>
              <a:ext uri="{FF2B5EF4-FFF2-40B4-BE49-F238E27FC236}">
                <a16:creationId xmlns:a16="http://schemas.microsoft.com/office/drawing/2014/main" id="{AA0AD204-EECA-44C9-98DE-57B84026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63788"/>
            <a:ext cx="38163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amor-d">
            <a:extLst>
              <a:ext uri="{FF2B5EF4-FFF2-40B4-BE49-F238E27FC236}">
                <a16:creationId xmlns:a16="http://schemas.microsoft.com/office/drawing/2014/main" id="{57018309-CE0C-4F32-AE22-31061F38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868863"/>
            <a:ext cx="2160587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adoracao-d">
            <a:extLst>
              <a:ext uri="{FF2B5EF4-FFF2-40B4-BE49-F238E27FC236}">
                <a16:creationId xmlns:a16="http://schemas.microsoft.com/office/drawing/2014/main" id="{0D7ED642-6016-445D-B0EF-F8D99FEF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951413"/>
            <a:ext cx="3167062" cy="9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perdao-d">
            <a:extLst>
              <a:ext uri="{FF2B5EF4-FFF2-40B4-BE49-F238E27FC236}">
                <a16:creationId xmlns:a16="http://schemas.microsoft.com/office/drawing/2014/main" id="{443305A4-EBE5-438D-A722-E2A06FE0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4941888"/>
            <a:ext cx="231775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setamarelinha">
            <a:extLst>
              <a:ext uri="{FF2B5EF4-FFF2-40B4-BE49-F238E27FC236}">
                <a16:creationId xmlns:a16="http://schemas.microsoft.com/office/drawing/2014/main" id="{7FF43AC2-A98E-444D-8874-ACAE82E9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37893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setamarelinha">
            <a:extLst>
              <a:ext uri="{FF2B5EF4-FFF2-40B4-BE49-F238E27FC236}">
                <a16:creationId xmlns:a16="http://schemas.microsoft.com/office/drawing/2014/main" id="{8A71BA51-D039-4A61-9866-8267D906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37893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setamarelinha">
            <a:extLst>
              <a:ext uri="{FF2B5EF4-FFF2-40B4-BE49-F238E27FC236}">
                <a16:creationId xmlns:a16="http://schemas.microsoft.com/office/drawing/2014/main" id="{D0220F71-0ECF-4403-B803-6440970A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002088"/>
            <a:ext cx="769937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3" name="Picture 27" descr="jesus-c">
            <a:extLst>
              <a:ext uri="{FF2B5EF4-FFF2-40B4-BE49-F238E27FC236}">
                <a16:creationId xmlns:a16="http://schemas.microsoft.com/office/drawing/2014/main" id="{48595B1F-4C39-4D4C-99C4-4947B73F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75297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31" descr="mediador-c">
            <a:extLst>
              <a:ext uri="{FF2B5EF4-FFF2-40B4-BE49-F238E27FC236}">
                <a16:creationId xmlns:a16="http://schemas.microsoft.com/office/drawing/2014/main" id="{8DF88052-35A5-4922-8715-60FFDAF5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48300"/>
            <a:ext cx="2763838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advogado-c">
            <a:extLst>
              <a:ext uri="{FF2B5EF4-FFF2-40B4-BE49-F238E27FC236}">
                <a16:creationId xmlns:a16="http://schemas.microsoft.com/office/drawing/2014/main" id="{848888C4-1930-40E0-BC20-3B8F65216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38775"/>
            <a:ext cx="2881312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salvador-c">
            <a:extLst>
              <a:ext uri="{FF2B5EF4-FFF2-40B4-BE49-F238E27FC236}">
                <a16:creationId xmlns:a16="http://schemas.microsoft.com/office/drawing/2014/main" id="{A8A1A7A9-3600-4A9F-8253-5EC7EBA9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5419725"/>
            <a:ext cx="2555875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7" descr="setamarelinha">
            <a:extLst>
              <a:ext uri="{FF2B5EF4-FFF2-40B4-BE49-F238E27FC236}">
                <a16:creationId xmlns:a16="http://schemas.microsoft.com/office/drawing/2014/main" id="{2DE4946C-5454-423F-A141-A8F33549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9200">
            <a:off x="6227763" y="42211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4" name="Picture 38" descr="setamarelinha">
            <a:extLst>
              <a:ext uri="{FF2B5EF4-FFF2-40B4-BE49-F238E27FC236}">
                <a16:creationId xmlns:a16="http://schemas.microsoft.com/office/drawing/2014/main" id="{35E67B66-6C49-4EDB-B053-C8EBB54D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1789113" y="4221163"/>
            <a:ext cx="76676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5" name="Picture 39" descr="setamarelinha">
            <a:extLst>
              <a:ext uri="{FF2B5EF4-FFF2-40B4-BE49-F238E27FC236}">
                <a16:creationId xmlns:a16="http://schemas.microsoft.com/office/drawing/2014/main" id="{5D08D96D-CA03-4D7D-A965-8924FB047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433888"/>
            <a:ext cx="769937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4" name="Picture 24" descr="convence-c">
            <a:extLst>
              <a:ext uri="{FF2B5EF4-FFF2-40B4-BE49-F238E27FC236}">
                <a16:creationId xmlns:a16="http://schemas.microsoft.com/office/drawing/2014/main" id="{E65E0B00-3523-4347-A46F-1CFEA8C11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373688"/>
            <a:ext cx="8604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espsanto-c">
            <a:extLst>
              <a:ext uri="{FF2B5EF4-FFF2-40B4-BE49-F238E27FC236}">
                <a16:creationId xmlns:a16="http://schemas.microsoft.com/office/drawing/2014/main" id="{BDA9CB7F-DAF8-4888-9C7B-4862DC7B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1913"/>
            <a:ext cx="6588125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7" name="Picture 27" descr="setamarelinha">
            <a:extLst>
              <a:ext uri="{FF2B5EF4-FFF2-40B4-BE49-F238E27FC236}">
                <a16:creationId xmlns:a16="http://schemas.microsoft.com/office/drawing/2014/main" id="{C64C11B0-0284-4C97-A289-592559C0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221163"/>
            <a:ext cx="9064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8" name="Picture 24" descr="santifica-c">
            <a:extLst>
              <a:ext uri="{FF2B5EF4-FFF2-40B4-BE49-F238E27FC236}">
                <a16:creationId xmlns:a16="http://schemas.microsoft.com/office/drawing/2014/main" id="{BD4CDADE-DFEB-463B-A47F-E975DC55C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87988"/>
            <a:ext cx="360045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9" name="Picture 25" descr="ilumina-c">
            <a:extLst>
              <a:ext uri="{FF2B5EF4-FFF2-40B4-BE49-F238E27FC236}">
                <a16:creationId xmlns:a16="http://schemas.microsoft.com/office/drawing/2014/main" id="{3504A7F8-2BC7-4A48-BF34-FB469DAB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507038"/>
            <a:ext cx="3019425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94" name="Group 30">
            <a:extLst>
              <a:ext uri="{FF2B5EF4-FFF2-40B4-BE49-F238E27FC236}">
                <a16:creationId xmlns:a16="http://schemas.microsoft.com/office/drawing/2014/main" id="{32FCFBA4-D76F-40D3-A899-BD1D23B20243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2492375"/>
            <a:ext cx="6870700" cy="1441450"/>
            <a:chOff x="729" y="1706"/>
            <a:chExt cx="4328" cy="908"/>
          </a:xfrm>
        </p:grpSpPr>
        <p:pic>
          <p:nvPicPr>
            <p:cNvPr id="11292" name="Picture 28" descr="biblia-c">
              <a:extLst>
                <a:ext uri="{FF2B5EF4-FFF2-40B4-BE49-F238E27FC236}">
                  <a16:creationId xmlns:a16="http://schemas.microsoft.com/office/drawing/2014/main" id="{771988C4-E22F-4EB3-80B6-A259BC3AE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2" r="17249"/>
            <a:stretch>
              <a:fillRect/>
            </a:stretch>
          </p:blipFill>
          <p:spPr bwMode="auto">
            <a:xfrm>
              <a:off x="729" y="1706"/>
              <a:ext cx="3603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93" name="Picture 29" descr="biblia-c">
              <a:extLst>
                <a:ext uri="{FF2B5EF4-FFF2-40B4-BE49-F238E27FC236}">
                  <a16:creationId xmlns:a16="http://schemas.microsoft.com/office/drawing/2014/main" id="{3BFEEA7B-037D-4FA9-BC57-3470149D6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92" t="21599" r="597"/>
            <a:stretch>
              <a:fillRect/>
            </a:stretch>
          </p:blipFill>
          <p:spPr bwMode="auto">
            <a:xfrm>
              <a:off x="4312" y="1888"/>
              <a:ext cx="745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96" name="Picture 32" descr="setamarelinha">
            <a:extLst>
              <a:ext uri="{FF2B5EF4-FFF2-40B4-BE49-F238E27FC236}">
                <a16:creationId xmlns:a16="http://schemas.microsoft.com/office/drawing/2014/main" id="{87C32044-7184-4238-97C5-C736238F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5114">
            <a:off x="5940425" y="4437063"/>
            <a:ext cx="7667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7" name="Picture 33" descr="setamarelinha">
            <a:extLst>
              <a:ext uri="{FF2B5EF4-FFF2-40B4-BE49-F238E27FC236}">
                <a16:creationId xmlns:a16="http://schemas.microsoft.com/office/drawing/2014/main" id="{323671A0-832B-4A0C-85F0-EB31C57B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9589">
            <a:off x="2339975" y="4437063"/>
            <a:ext cx="7667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9" name="Picture 31" descr="Figura1">
            <a:extLst>
              <a:ext uri="{FF2B5EF4-FFF2-40B4-BE49-F238E27FC236}">
                <a16:creationId xmlns:a16="http://schemas.microsoft.com/office/drawing/2014/main" id="{43789716-DF7C-4FED-BB19-2B386C4C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4" t="51250" r="33000" b="36139"/>
          <a:stretch>
            <a:fillRect/>
          </a:stretch>
        </p:blipFill>
        <p:spPr bwMode="auto">
          <a:xfrm>
            <a:off x="0" y="6137275"/>
            <a:ext cx="10795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 descr="10-mand-c">
            <a:extLst>
              <a:ext uri="{FF2B5EF4-FFF2-40B4-BE49-F238E27FC236}">
                <a16:creationId xmlns:a16="http://schemas.microsoft.com/office/drawing/2014/main" id="{0014145F-6649-4D11-8184-E3440F88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472112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7" name="Picture 29" descr="adeus">
            <a:extLst>
              <a:ext uri="{FF2B5EF4-FFF2-40B4-BE49-F238E27FC236}">
                <a16:creationId xmlns:a16="http://schemas.microsoft.com/office/drawing/2014/main" id="{10336F32-EB4C-4637-9AF2-A150FE29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5387975"/>
            <a:ext cx="2771775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Picture 30" descr="aoproximo">
            <a:extLst>
              <a:ext uri="{FF2B5EF4-FFF2-40B4-BE49-F238E27FC236}">
                <a16:creationId xmlns:a16="http://schemas.microsoft.com/office/drawing/2014/main" id="{181AA3FC-77A8-410F-8497-CBD1B7E91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5373688"/>
            <a:ext cx="4422775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1" name="Picture 33" descr="amor">
            <a:extLst>
              <a:ext uri="{FF2B5EF4-FFF2-40B4-BE49-F238E27FC236}">
                <a16:creationId xmlns:a16="http://schemas.microsoft.com/office/drawing/2014/main" id="{7E1BB277-93A1-4EF2-B46B-219CE240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62400"/>
            <a:ext cx="2447925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8</Words>
  <Application>Microsoft Office PowerPoint</Application>
  <PresentationFormat>Apresentação na tela (4:3)</PresentationFormat>
  <Paragraphs>8</Paragraphs>
  <Slides>24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Times New Roman</vt:lpstr>
      <vt:lpstr>Estrutura padrão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Colunas da Verdade</dc:title>
  <dc:subject>APOCALIPSE A RESPOSTA</dc:subject>
  <dc:creator>Pr. MARCELO AUGUSTO DE CARVALHO; Elkeane  Moreira Aragäo</dc:creator>
  <cp:keywords>www.4tons.com.br</cp:keywords>
  <dc:description>COMÉRCIO PROIBIDO. USO PESSOAL</dc:description>
  <cp:lastModifiedBy>Pr. Marcelo Carvalho</cp:lastModifiedBy>
  <cp:revision>145</cp:revision>
  <dcterms:created xsi:type="dcterms:W3CDTF">2000-09-28T18:31:48Z</dcterms:created>
  <dcterms:modified xsi:type="dcterms:W3CDTF">2019-11-26T14:04:51Z</dcterms:modified>
  <cp:category>SM-EVANGELISMO</cp:category>
</cp:coreProperties>
</file>