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4" r:id="rId3"/>
  </p:sldMasterIdLst>
  <p:notesMasterIdLst>
    <p:notesMasterId r:id="rId28"/>
  </p:notesMasterIdLst>
  <p:handoutMasterIdLst>
    <p:handoutMasterId r:id="rId29"/>
  </p:handoutMasterIdLst>
  <p:sldIdLst>
    <p:sldId id="347" r:id="rId4"/>
    <p:sldId id="438" r:id="rId5"/>
    <p:sldId id="419" r:id="rId6"/>
    <p:sldId id="398" r:id="rId7"/>
    <p:sldId id="420" r:id="rId8"/>
    <p:sldId id="385" r:id="rId9"/>
    <p:sldId id="449" r:id="rId10"/>
    <p:sldId id="386" r:id="rId11"/>
    <p:sldId id="450" r:id="rId12"/>
    <p:sldId id="451" r:id="rId13"/>
    <p:sldId id="380" r:id="rId14"/>
    <p:sldId id="452" r:id="rId15"/>
    <p:sldId id="453" r:id="rId16"/>
    <p:sldId id="539" r:id="rId17"/>
    <p:sldId id="455" r:id="rId18"/>
    <p:sldId id="378" r:id="rId19"/>
    <p:sldId id="465" r:id="rId20"/>
    <p:sldId id="543" r:id="rId21"/>
    <p:sldId id="547" r:id="rId22"/>
    <p:sldId id="548" r:id="rId23"/>
    <p:sldId id="549" r:id="rId24"/>
    <p:sldId id="550" r:id="rId25"/>
    <p:sldId id="551" r:id="rId26"/>
    <p:sldId id="552" r:id="rId2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F750"/>
    <a:srgbClr val="3100AC"/>
    <a:srgbClr val="FFCC00"/>
    <a:srgbClr val="000082"/>
    <a:srgbClr val="0000CC"/>
    <a:srgbClr val="000066"/>
    <a:srgbClr val="FF414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24" autoAdjust="0"/>
    <p:restoredTop sz="94617" autoAdjust="0"/>
  </p:normalViewPr>
  <p:slideViewPr>
    <p:cSldViewPr>
      <p:cViewPr>
        <p:scale>
          <a:sx n="66" d="100"/>
          <a:sy n="66" d="100"/>
        </p:scale>
        <p:origin x="-564" y="-31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2EF3DAF6-96B3-4744-80D7-632686C435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4D9D0BF7-4297-413A-813C-6D32B07D0B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5DB9A3C5-92C9-4D7C-8954-4E904A70876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268293" name="Rectangle 5">
            <a:extLst>
              <a:ext uri="{FF2B5EF4-FFF2-40B4-BE49-F238E27FC236}">
                <a16:creationId xmlns:a16="http://schemas.microsoft.com/office/drawing/2014/main" id="{FB5A6E2A-CD02-4C7D-8A1E-913BE620804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B934ED-2076-4538-BAA4-AB86B26B34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21E0A65-A166-4748-AA0B-A3CBD28483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1B7FD4E-74B7-49F4-8271-8C5CF55E1E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A5FD879B-C435-4BE7-BF74-B3EE5CA1519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D6186625-378D-439B-A69A-CC30161013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8BA07831-767F-45D1-8B88-9B1FAF9E50E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28E3E6C6-9B61-4426-B3B5-6C1845E8C2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ACAB82-0215-4154-BB0C-69F594C9553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63E1F9DA-8C8C-4451-8560-7110D58A09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EAD056E0-CA7B-4148-8D2E-AB904332C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131DB-DAF9-4F58-9A63-49B77D16C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C9DC4E-2E25-4DE5-B021-E81489D68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C803A9-C825-478C-8BDB-E5495A70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69D36A-91C3-4EA6-95DE-A91E87CA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91816A-B372-49A4-B93B-C0DD6482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1AA54-D6CD-4926-99D6-C7AB64AF79A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79739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D200C-3171-4156-AD6E-D90406674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426B33-D249-433E-9415-DA107B028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F8AA93-7786-4EAB-ABAF-60C9BE46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789CA1-BCE9-49F5-BB34-824549E2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663AE-EF0E-4083-8896-EAF039D4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A01DB-712D-435B-B2CD-9FCF24623C3C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48002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141D29-A927-4C2B-92AE-42A2B0817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93450E-084E-41C5-9E36-737246BC5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3B6102-85A2-4246-B3AB-DAA7DF80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224D0D-7148-4747-9E4E-EABA3E3F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6305C4-267F-4B6D-BB0C-AE2C02B6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35F4C-1A5A-4D55-A1DE-0E7FE285C826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205076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AAE18-2ABD-4841-9A00-4AAE8E737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19943-1F24-4697-A78F-C4FF37795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C162ED-F5E4-4650-A0D4-A3F35039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11A5DC-9F0D-4ECB-A777-B6103CCF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DEAC49-7985-410D-AF22-3E9106FA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09E79-4B55-479F-96A6-2EE48B8DC9D3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70128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B1B5F-B8E3-4B59-8C1C-65616425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4978C5-6465-4009-AB3A-97F3E565C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84860B-530B-4B04-A68E-E082A930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53E650-DD59-4F36-AE44-112F26323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1F594F-545C-420E-9A8E-618D5873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B4344-0B48-4E5C-AC7E-4BCD9FB9B4FF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27550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25B37-98D9-457E-9C18-371DEE07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8B39B7-B9AB-49B1-9292-8634B0790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13809F-3A85-44AC-AAC5-74D36B46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F38228-9B10-4325-97F1-60540D73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1E4C15-3F12-4275-A26C-F10EC090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8316-4C14-4A38-9ACD-1B5DE7D8A8B6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39548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1DF23-FBFE-49F8-BF25-D801D854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B85F49-F0F0-4562-AB12-B81659E08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54D918-9AA4-4112-A192-DE793F52C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404845-A6CD-4C1D-8545-9C1BC142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51F459-4AD9-4ECB-A6C3-46A8997E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593F3C-1AC6-4172-B4AA-BADCE6A4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22FF4-CC78-4D13-8CE3-6CAC2ED8F4F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55661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FD2DC-1255-4EA7-A8BB-E8B16928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29F44E-30B3-4108-B74A-A82BAC3EE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2E7E93-CFD8-46F8-845D-783756E68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19DBC1-3A31-4EFA-84AA-CBED1FC61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5098F1-90BC-4169-AFE9-DD277E8BEB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615634-868F-432D-984D-EEC1726F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F2180F-3D47-46D3-95CA-AB4AD2A3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AC9076-D1C4-43E9-8E55-749EEEA3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6BA42-96EC-4BC2-821F-D5DE77345A8F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41040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6B1EA-617C-4895-9C6E-0BD88E9C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C21494-C5A7-4443-9127-FBD2E265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BF91E4-74A9-4C69-AF39-D4F852BC0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09825A-0966-4ACE-B00E-B42A1896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C3939-D901-4D4D-BAD6-37BB05E9331E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543715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2D0C6A-6E28-4DD0-97C8-AE711E27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355BB8-E19D-41EB-B126-9E5C6920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FF40AC-F08B-482C-AB64-E2C9DE90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6E3BB-2AD2-4CE1-B34E-EDB6E775B064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200299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93929-D048-4CBB-86A1-E86E616A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D6028C-0949-4A75-91D2-C747FB91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1F2807-EBE1-4215-B630-23CE056E1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24C603-E15E-4FF9-89FE-6CE4BEB2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477E4C-5122-4EEF-9FEC-AC98D579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7EBCF4-D099-4E13-8B88-35C71B43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E4681-BABB-4F87-AA4F-6CDEF60E4014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08020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93D5A-3BF4-43BA-90FA-96B09F22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97DA1-6763-4A5E-AD0C-93223A886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F2974A-E298-4F82-867A-9AD4AB47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F40C0-B78B-4F9A-86A3-DE2DD6A6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C2636B-539B-4DB3-8208-7FE11AB8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9DB5B-EA16-43E7-B31E-60BC7C61BD6F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34368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11AFC-0D39-4A11-A7A4-46DC5A25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8D4C03-42F5-4416-B3E6-1B513BAA3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44838A-ECCA-42A6-80A4-789CFA5CB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EDBBCA-D78B-4A58-AE29-B87375D2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323083-0885-423B-B03F-A05567A6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EE4728-2E24-4148-9B59-5A6AE63C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BDA47-80C6-4B3D-A385-60615F00CD15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173368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D5339-B15A-4FCB-8903-C836C0EE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EBD85B-2FBB-4CA2-A3FB-3A89B0B8E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ABEB54-3CB8-45AA-B87E-D4BCC610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77806-947A-45D4-AAD8-7CFE9061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B67FC2-A64F-446F-9274-1E54690C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137DA-1D95-4AFD-AC65-0F7BAF6C4213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60498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9DD035-7525-457E-96F6-1CCE196DE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0EFA00-2E7A-4EE2-B39D-A0439AEF2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CF8DE4-6748-4AE5-BB30-D4D9BF0E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102564-844C-49A9-BA84-FC4D65D8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E102A6-EE02-409A-A5D4-BC9D2080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F95B8-B8C2-4FEA-8EE3-390F67CFA2AC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810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BBEC8-B50A-4593-98A4-5B8289149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70BA74-60DC-4862-80BE-56B92CA96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F7196-6FC6-451E-82E2-AC5A95AD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A9A5F9-0B26-4EBA-96EA-68C89F77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B816E7-C747-4FFF-810A-D0FCFB48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7662C-15F5-45BE-9DE7-DA1644C3C433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236892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A3C62-528A-4FF5-BFE2-40B06EBC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8F9BB5-A244-4DF2-90F1-B1B8B882D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04BFCE-6D56-4B37-A7A9-5BCE4D12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A7A0E0-7EE4-4B87-AF78-CB070AB6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3AF706-CB90-4833-BCF7-4883A25B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3A68E-7440-4A54-B6B7-7750E5023FFF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020391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30632-34E6-442C-96E5-1296848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D9906D-84CB-4A1A-A4F7-23D66A4C9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0B946B-8755-411A-97FC-7D56BCE52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138523-4AD5-410D-A258-A551127F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FCD2ED-E457-40E6-AC54-AF1528FB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DE5D6-BFBD-4F19-8E0C-43EF0871AC9E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944726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A6E41-6FFE-48C6-9A97-1257C55D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AF0721-ADD0-43C2-9166-040ABFC5D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DB346E-EC93-4EA1-A710-0064FCE9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D26CB0-A9C3-4B96-BDF2-59AD91AE9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DEE6D3-33EB-4E73-AD85-CEBAD02F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DF503D-E461-4F89-AED1-9A962563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586CB-BE2F-45AB-A9F9-7B856B22F37C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889189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2C7D1-3554-4650-98DA-4F36CF57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3E628C-1AEF-42A8-8DDE-F8ACEF3EE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B92A8F-3C68-41F7-8C58-9C83471A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5733DD4-E2F6-45AC-B1FA-1EAD352F0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8D13A9-7DD3-40F3-92A0-F8379E53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60EE39-7F51-41C2-99E6-E16328CC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13DAEE9-E11A-437A-8DF9-505C79B6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8416503-018C-422B-B241-EFAF24723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E2293-F892-417A-86F5-AFB47D894ABA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119428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AB008-47B5-40D5-B40F-4ED7201D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3B9C12-4848-4BFF-87EC-2773FC88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0155E4-5BF4-46A5-917C-088AEA0D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6F854B-B6DF-4D32-9E0B-5B0CA2B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ED27-6441-4615-AD0B-5AC2B3FCD1A7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775743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8C67058-7752-4E63-BDD9-F7A2B815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69310A-6FF6-40A5-96EE-5BADCC7D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575AB5-6760-463E-93E5-EDD3DCCD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67C42-C3D7-478F-83CD-A706E1B64C10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12873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C067C-B0FC-470D-B078-3D755364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28C33C-0431-4528-A1CE-C289E811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8E47BB-0A82-4AF8-8C74-D843F1398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E6B472-1F0F-4E8A-8A28-80FDD7FF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8B9AFB-F957-487A-83C6-C776F4A7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67E5-D665-4A51-A3EE-69351287B602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710481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8A027-93B6-412E-98A1-3CEA80C2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F49C1-B3FA-4942-A48F-E471CCF2E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1DCD2B-BC41-4431-9136-32DBCC548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90AD29-6ABB-48D0-8412-8BBA040E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EFCC40-E875-4537-A2AA-FA082014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70E8EB-EA77-4BD6-A7B5-166B640B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D8A50-8E0E-4EE0-AC8A-7A8C058F8CA0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092959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311CB-02E5-4F3F-A32D-877485E0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14FACFC-06BF-4AD0-BFD2-ABE327660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16CFF9-213D-4185-954E-359143933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ADE48F-36AA-481B-AB24-DDBD7941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411893-C24D-414C-8C00-05A4563B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F86007-3A6A-49FE-845F-8D5EA916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B61C-E155-4705-A0BD-A3DC1646ED2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025264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3D99-FEF8-4577-B621-6A241C811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F47747-F6F8-4798-BE3B-0725B38E1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9340AE-5D22-4084-9D79-8BBDA11B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FCE08-5E00-4654-ACF9-07CA0339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E85458-15AF-4591-9E28-DFA58403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052C-663E-4173-BF88-5CEDB72C3150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35896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0D2FA7-3446-4E78-9D7C-8D84D64B7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448E17-FB61-4CF1-B124-4A0FA6E02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12AB24-657A-44BF-8651-B26ADF82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26BC83-FF9D-42DE-9EFF-51F17E55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4007BF-A420-4FE1-93E3-681207BF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4C799-2C10-4ACF-9758-181DFFB2E5A8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423845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B2D22-50B1-4005-B8E2-D13BF717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C1BA04-1D4F-47FD-A622-802534771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2BBD2D-E08A-4A66-8809-B5F8255DA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B025A9-D748-4F7A-B9C6-4596F668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050AE1-85FA-4C88-B279-2F89B8DB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2C55C0-89F5-4950-8F7F-40FD5568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9280E-46EF-462F-BE39-3461304B8D9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91801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163A3-50D2-4EA0-B3F6-BC7B6F5B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8F4110-522D-464D-8025-F58484A7A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6F6B06-A198-41E3-A4B4-F395116F4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653689-9891-456F-A821-BA8951D93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3B86D5-93FE-4DAC-9263-6A51A579E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A9C8A6-65AD-4963-B365-199C1563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58E652-ADFB-4FA4-B3BD-5879B619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86FAF41-7123-4C85-834A-CAB0A9CA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BF1C4-CEAA-4099-A338-C7D36EB3635A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72265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D8FD3-789B-4307-A80B-ADF2C6D6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81009D-7B01-4A99-941C-B93A0923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659D75-CD67-4454-BB30-4D99DBAF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BEACF87-44D5-401C-ABDC-FF27CEBD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9D20C-EDD0-49DE-B01D-AD04B6F16A4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56617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86A77A-9E09-4FB0-A4D6-22F3DDDC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A6EF8FC-6E52-4819-9907-C98F9958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44AAE0-9AA0-455B-B673-27C2D5A6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5F1C5-A4C2-4E87-968D-16A125605718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25830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17EAF-70EA-47C2-B315-DEF84D84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5D87CF-0578-49E9-8568-95EB5408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C077C4-E1B5-49D6-9E0F-D4F79BFFE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D2EB36-DFA1-45F5-81EC-33E747677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E29E9B-6840-42C6-A3B0-AD753FCC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187FF1-E6C0-4B16-8531-8FA6FA4E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8E39F-F6EC-4265-B789-334B2451DA8E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9811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E36E6-C2EF-4BEB-BE19-089F65D6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48128CD-572E-48EF-96DB-FB1F19AD5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EF1FDD-2807-4921-9A7F-2536964C9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D0774C-6DA6-4132-9172-2FDF6D0D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2A785C-BBDE-4E16-BB3A-9B87937E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0BE01E-E94B-447A-AA98-DEAB9A68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3F9E6-F2B0-4F7E-AD4D-D8D474D62297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43559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D4FD76-DC64-4B66-A7A9-80C5798B7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F858E3-A485-4DA9-973B-9C49B1673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43F143-3A4C-4455-8A3E-81A9D0B083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16CCF3-27E5-4C09-9BC1-6B2994EE8E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90646B-B519-4BE1-8B8B-1071C7A63A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9F0D3B-B7A6-454D-8536-2C33327020C6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67855F06-2114-44C5-969C-4EA6F5C94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5A582488-8DDA-4898-BD12-553D05F36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E9293B4C-12D7-458D-A05E-939E1B833B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pt-BR" altLang="pt-BR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C69CEABE-FD42-4757-B95C-4AB84E37BD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pt-BR" altLang="pt-BR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CD7E9E4D-C75D-4DF0-ACC8-45C6167D05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D95585-D0C0-4922-B6B9-D022638A34CA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2CB46B59-452F-4FA7-8AB4-D5C1DACF7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7846F97D-918D-422F-A5FD-D7132B41D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06532" name="Rectangle 4">
            <a:extLst>
              <a:ext uri="{FF2B5EF4-FFF2-40B4-BE49-F238E27FC236}">
                <a16:creationId xmlns:a16="http://schemas.microsoft.com/office/drawing/2014/main" id="{8917E3DD-DE99-49D5-8737-85983FA1B2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406533" name="Rectangle 5">
            <a:extLst>
              <a:ext uri="{FF2B5EF4-FFF2-40B4-BE49-F238E27FC236}">
                <a16:creationId xmlns:a16="http://schemas.microsoft.com/office/drawing/2014/main" id="{84390B11-D322-488A-8691-AAE28DCE45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406534" name="Rectangle 6">
            <a:extLst>
              <a:ext uri="{FF2B5EF4-FFF2-40B4-BE49-F238E27FC236}">
                <a16:creationId xmlns:a16="http://schemas.microsoft.com/office/drawing/2014/main" id="{EF6F836E-4944-4733-BF47-AB48409AEC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20A0CC-FD34-47CB-972D-F4D271197B3D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WordArt 3">
            <a:extLst>
              <a:ext uri="{FF2B5EF4-FFF2-40B4-BE49-F238E27FC236}">
                <a16:creationId xmlns:a16="http://schemas.microsoft.com/office/drawing/2014/main" id="{8A594472-FF80-43D4-9314-258AFD44FE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1270000"/>
            <a:ext cx="236855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Sul: Ptolomeu</a:t>
            </a:r>
          </a:p>
        </p:txBody>
      </p:sp>
      <p:sp>
        <p:nvSpPr>
          <p:cNvPr id="238596" name="WordArt 4">
            <a:extLst>
              <a:ext uri="{FF2B5EF4-FFF2-40B4-BE49-F238E27FC236}">
                <a16:creationId xmlns:a16="http://schemas.microsoft.com/office/drawing/2014/main" id="{F05B4439-26BC-4C34-8D41-CB39CA91EF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997200"/>
            <a:ext cx="2662238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Oeste: Cassandro</a:t>
            </a:r>
          </a:p>
        </p:txBody>
      </p:sp>
      <p:sp>
        <p:nvSpPr>
          <p:cNvPr id="238597" name="WordArt 5">
            <a:extLst>
              <a:ext uri="{FF2B5EF4-FFF2-40B4-BE49-F238E27FC236}">
                <a16:creationId xmlns:a16="http://schemas.microsoft.com/office/drawing/2014/main" id="{AD6F1E2A-7A62-4EC6-B035-0DE0F1DCD8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4663" y="1844675"/>
            <a:ext cx="2590800" cy="37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Norte: Lisímaco</a:t>
            </a:r>
          </a:p>
        </p:txBody>
      </p:sp>
      <p:sp>
        <p:nvSpPr>
          <p:cNvPr id="238598" name="WordArt 6">
            <a:extLst>
              <a:ext uri="{FF2B5EF4-FFF2-40B4-BE49-F238E27FC236}">
                <a16:creationId xmlns:a16="http://schemas.microsoft.com/office/drawing/2014/main" id="{DCCFB2BC-A5EA-483C-8FA4-A1E88439D3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8000" y="2411413"/>
            <a:ext cx="2482850" cy="369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Leste: Seleuco</a:t>
            </a:r>
          </a:p>
        </p:txBody>
      </p:sp>
      <p:sp>
        <p:nvSpPr>
          <p:cNvPr id="238599" name="WordArt 7">
            <a:extLst>
              <a:ext uri="{FF2B5EF4-FFF2-40B4-BE49-F238E27FC236}">
                <a16:creationId xmlns:a16="http://schemas.microsoft.com/office/drawing/2014/main" id="{1125EF1A-6868-454A-B3D5-EA78461BA2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2863" y="3716338"/>
            <a:ext cx="5040312" cy="2305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"...E eis aqui outro, semelhante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a um leopardo, e tinha nas costas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quatro asas de ave; tinha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também este animal quatro cabeças..."</a:t>
            </a:r>
          </a:p>
        </p:txBody>
      </p:sp>
      <p:sp>
        <p:nvSpPr>
          <p:cNvPr id="238600" name="WordArt 8">
            <a:extLst>
              <a:ext uri="{FF2B5EF4-FFF2-40B4-BE49-F238E27FC236}">
                <a16:creationId xmlns:a16="http://schemas.microsoft.com/office/drawing/2014/main" id="{55CFDA21-D851-4099-8FA9-5EA7101733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73738" y="6237288"/>
            <a:ext cx="1462087" cy="319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Daniel 7:6</a:t>
            </a:r>
          </a:p>
        </p:txBody>
      </p:sp>
      <p:pic>
        <p:nvPicPr>
          <p:cNvPr id="238601" name="Picture 9" descr="REINO-GRECIA">
            <a:extLst>
              <a:ext uri="{FF2B5EF4-FFF2-40B4-BE49-F238E27FC236}">
                <a16:creationId xmlns:a16="http://schemas.microsoft.com/office/drawing/2014/main" id="{60F4C8B2-FC12-43C2-97AA-EABE3CC0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404813"/>
            <a:ext cx="489585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 descr="roma-168">
            <a:extLst>
              <a:ext uri="{FF2B5EF4-FFF2-40B4-BE49-F238E27FC236}">
                <a16:creationId xmlns:a16="http://schemas.microsoft.com/office/drawing/2014/main" id="{1449181E-6199-4A61-B8A3-9F2C0315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3600450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WordArt 4">
            <a:extLst>
              <a:ext uri="{FF2B5EF4-FFF2-40B4-BE49-F238E27FC236}">
                <a16:creationId xmlns:a16="http://schemas.microsoft.com/office/drawing/2014/main" id="{1485B08E-DBD0-422E-B02E-7334B0A5A7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2203450"/>
            <a:ext cx="5040313" cy="3097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Os dez chifres retratam 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o rompimento do poder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de Roma pagã nas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nas divisões da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Europa Ocidental</a:t>
            </a:r>
          </a:p>
        </p:txBody>
      </p:sp>
      <p:pic>
        <p:nvPicPr>
          <p:cNvPr id="239624" name="Picture 8" descr="REINODEROMA">
            <a:extLst>
              <a:ext uri="{FF2B5EF4-FFF2-40B4-BE49-F238E27FC236}">
                <a16:creationId xmlns:a16="http://schemas.microsoft.com/office/drawing/2014/main" id="{359EF0E4-DF82-4589-A880-176EA6CF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969963"/>
            <a:ext cx="4321175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>
            <a:extLst>
              <a:ext uri="{FF2B5EF4-FFF2-40B4-BE49-F238E27FC236}">
                <a16:creationId xmlns:a16="http://schemas.microsoft.com/office/drawing/2014/main" id="{E8CBB5A6-6E8A-4F7E-8511-4FFA626E89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1557338"/>
            <a:ext cx="5400675" cy="3600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"Depois disto, ...eis aqui o 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quarto animal, terrível, 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espantoso e sobremodo forte,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o qual tinha grandes 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dentes de ferro;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... e tinha dez chifres."</a:t>
            </a:r>
          </a:p>
        </p:txBody>
      </p:sp>
      <p:sp>
        <p:nvSpPr>
          <p:cNvPr id="240643" name="WordArt 3">
            <a:extLst>
              <a:ext uri="{FF2B5EF4-FFF2-40B4-BE49-F238E27FC236}">
                <a16:creationId xmlns:a16="http://schemas.microsoft.com/office/drawing/2014/main" id="{EC3E7AE7-BC13-4F45-963D-EF6EF32A04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4163" y="5445125"/>
            <a:ext cx="1749425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Daniel 7:7</a:t>
            </a:r>
          </a:p>
        </p:txBody>
      </p:sp>
      <p:pic>
        <p:nvPicPr>
          <p:cNvPr id="240644" name="Picture 4" descr="REINODEROMA">
            <a:extLst>
              <a:ext uri="{FF2B5EF4-FFF2-40B4-BE49-F238E27FC236}">
                <a16:creationId xmlns:a16="http://schemas.microsoft.com/office/drawing/2014/main" id="{7E8BCF27-89DF-46A1-B978-1E1FE0D4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4321175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7" name="Picture 3" descr="MAPA">
            <a:extLst>
              <a:ext uri="{FF2B5EF4-FFF2-40B4-BE49-F238E27FC236}">
                <a16:creationId xmlns:a16="http://schemas.microsoft.com/office/drawing/2014/main" id="{CB2C537C-5F5E-4D54-99CC-5CCCAB22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63613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5028" name="Picture 4" descr="10REINOS">
            <a:extLst>
              <a:ext uri="{FF2B5EF4-FFF2-40B4-BE49-F238E27FC236}">
                <a16:creationId xmlns:a16="http://schemas.microsoft.com/office/drawing/2014/main" id="{860023ED-87C4-4604-AA70-797624FA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1938"/>
            <a:ext cx="8135938" cy="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700" name="Group 12">
            <a:extLst>
              <a:ext uri="{FF2B5EF4-FFF2-40B4-BE49-F238E27FC236}">
                <a16:creationId xmlns:a16="http://schemas.microsoft.com/office/drawing/2014/main" id="{EB7A1BD1-7455-4295-B3BF-1F897D7E9EC8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765175"/>
            <a:ext cx="7775575" cy="1738313"/>
            <a:chOff x="431" y="482"/>
            <a:chExt cx="4898" cy="1095"/>
          </a:xfrm>
        </p:grpSpPr>
        <p:pic>
          <p:nvPicPr>
            <p:cNvPr id="242693" name="Picture 5" descr="SETAMARELA">
              <a:extLst>
                <a:ext uri="{FF2B5EF4-FFF2-40B4-BE49-F238E27FC236}">
                  <a16:creationId xmlns:a16="http://schemas.microsoft.com/office/drawing/2014/main" id="{A52F16A4-3E9C-4C16-BC03-8174C90D9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482"/>
              <a:ext cx="317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696" name="Picture 8" descr="OS10REIS">
              <a:extLst>
                <a:ext uri="{FF2B5EF4-FFF2-40B4-BE49-F238E27FC236}">
                  <a16:creationId xmlns:a16="http://schemas.microsoft.com/office/drawing/2014/main" id="{1E51F646-54BE-46EE-88CE-2D0812111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482"/>
              <a:ext cx="4536" cy="1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2701" name="Group 13">
            <a:extLst>
              <a:ext uri="{FF2B5EF4-FFF2-40B4-BE49-F238E27FC236}">
                <a16:creationId xmlns:a16="http://schemas.microsoft.com/office/drawing/2014/main" id="{F6A502FC-3B46-4C16-8964-F02024ECD084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990850"/>
            <a:ext cx="7920037" cy="1230313"/>
            <a:chOff x="431" y="1884"/>
            <a:chExt cx="4989" cy="775"/>
          </a:xfrm>
        </p:grpSpPr>
        <p:pic>
          <p:nvPicPr>
            <p:cNvPr id="242694" name="Picture 6" descr="SETAMARELA">
              <a:extLst>
                <a:ext uri="{FF2B5EF4-FFF2-40B4-BE49-F238E27FC236}">
                  <a16:creationId xmlns:a16="http://schemas.microsoft.com/office/drawing/2014/main" id="{64A0E379-C9E9-47C8-B003-2B87C42FC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977"/>
              <a:ext cx="317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697" name="Picture 9" descr="DEPOIS">
              <a:extLst>
                <a:ext uri="{FF2B5EF4-FFF2-40B4-BE49-F238E27FC236}">
                  <a16:creationId xmlns:a16="http://schemas.microsoft.com/office/drawing/2014/main" id="{515F25B6-A1E9-4CE4-A62A-943C1A9B8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884"/>
              <a:ext cx="4627" cy="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2702" name="Group 14">
            <a:extLst>
              <a:ext uri="{FF2B5EF4-FFF2-40B4-BE49-F238E27FC236}">
                <a16:creationId xmlns:a16="http://schemas.microsoft.com/office/drawing/2014/main" id="{F105CF90-1A9C-4487-A5AB-53103CE85670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718050"/>
            <a:ext cx="6551612" cy="1231900"/>
            <a:chOff x="431" y="2972"/>
            <a:chExt cx="4127" cy="776"/>
          </a:xfrm>
        </p:grpSpPr>
        <p:pic>
          <p:nvPicPr>
            <p:cNvPr id="242695" name="Picture 7" descr="SETAMARELA">
              <a:extLst>
                <a:ext uri="{FF2B5EF4-FFF2-40B4-BE49-F238E27FC236}">
                  <a16:creationId xmlns:a16="http://schemas.microsoft.com/office/drawing/2014/main" id="{EC7F76C7-EC67-4286-9103-C09A14A7E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95"/>
              <a:ext cx="317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698" name="Picture 10" descr="VAN-HERU-OSTRO">
              <a:extLst>
                <a:ext uri="{FF2B5EF4-FFF2-40B4-BE49-F238E27FC236}">
                  <a16:creationId xmlns:a16="http://schemas.microsoft.com/office/drawing/2014/main" id="{82CDE27E-ECA1-4A7F-B0F9-A811D710B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972"/>
              <a:ext cx="3765" cy="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2699" name="Picture 11" descr="DAN7-24">
            <a:extLst>
              <a:ext uri="{FF2B5EF4-FFF2-40B4-BE49-F238E27FC236}">
                <a16:creationId xmlns:a16="http://schemas.microsoft.com/office/drawing/2014/main" id="{63417F3C-F423-4FC2-8052-8E642F72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65850"/>
            <a:ext cx="20574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4" name="Picture 1032" descr="lancouverdade">
            <a:extLst>
              <a:ext uri="{FF2B5EF4-FFF2-40B4-BE49-F238E27FC236}">
                <a16:creationId xmlns:a16="http://schemas.microsoft.com/office/drawing/2014/main" id="{4DF6A811-45E5-452E-BD5A-ACBC9E65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37125"/>
            <a:ext cx="4668837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6" name="Picture 1034" descr="pontapeq-texto">
            <a:extLst>
              <a:ext uri="{FF2B5EF4-FFF2-40B4-BE49-F238E27FC236}">
                <a16:creationId xmlns:a16="http://schemas.microsoft.com/office/drawing/2014/main" id="{BEBFFBA7-A963-4444-83D0-7DD0F5EA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2808288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7" name="Picture 1035" descr="ponta-img">
            <a:extLst>
              <a:ext uri="{FF2B5EF4-FFF2-40B4-BE49-F238E27FC236}">
                <a16:creationId xmlns:a16="http://schemas.microsoft.com/office/drawing/2014/main" id="{09FFF8FF-CABE-4990-B1A7-9F1F56B1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44675"/>
            <a:ext cx="3357563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8" name="Picture 1036" descr="pisalei">
            <a:extLst>
              <a:ext uri="{FF2B5EF4-FFF2-40B4-BE49-F238E27FC236}">
                <a16:creationId xmlns:a16="http://schemas.microsoft.com/office/drawing/2014/main" id="{E8A15E1C-BD01-446D-98C0-90014D67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60350"/>
            <a:ext cx="3875087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6" name="Picture 6" descr="interroga">
            <a:extLst>
              <a:ext uri="{FF2B5EF4-FFF2-40B4-BE49-F238E27FC236}">
                <a16:creationId xmlns:a16="http://schemas.microsoft.com/office/drawing/2014/main" id="{44B233E8-2E03-44E8-A236-4665C783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2516187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9" name="Picture 5" descr="todaverdade">
            <a:extLst>
              <a:ext uri="{FF2B5EF4-FFF2-40B4-BE49-F238E27FC236}">
                <a16:creationId xmlns:a16="http://schemas.microsoft.com/office/drawing/2014/main" id="{CE7AD8B3-663B-48C6-AA87-87D93C25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832475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5279" name="Group 15">
            <a:extLst>
              <a:ext uri="{FF2B5EF4-FFF2-40B4-BE49-F238E27FC236}">
                <a16:creationId xmlns:a16="http://schemas.microsoft.com/office/drawing/2014/main" id="{795BCFD2-238A-4F6F-B1BE-AB3E2D53A986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1700213"/>
            <a:ext cx="2049463" cy="619125"/>
            <a:chOff x="1292" y="1117"/>
            <a:chExt cx="1291" cy="390"/>
          </a:xfrm>
        </p:grpSpPr>
        <p:pic>
          <p:nvPicPr>
            <p:cNvPr id="395268" name="Picture 4" descr="setinha">
              <a:extLst>
                <a:ext uri="{FF2B5EF4-FFF2-40B4-BE49-F238E27FC236}">
                  <a16:creationId xmlns:a16="http://schemas.microsoft.com/office/drawing/2014/main" id="{A91E9E91-1D63-449E-A228-3CB1DF00E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186"/>
              <a:ext cx="363" cy="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270" name="Picture 6" descr="DEUS">
              <a:extLst>
                <a:ext uri="{FF2B5EF4-FFF2-40B4-BE49-F238E27FC236}">
                  <a16:creationId xmlns:a16="http://schemas.microsoft.com/office/drawing/2014/main" id="{EA65DB5B-84CB-4D5A-BD10-96F254B19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117"/>
              <a:ext cx="837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5280" name="Group 16">
            <a:extLst>
              <a:ext uri="{FF2B5EF4-FFF2-40B4-BE49-F238E27FC236}">
                <a16:creationId xmlns:a16="http://schemas.microsoft.com/office/drawing/2014/main" id="{8C88B8D8-0BCA-4758-8176-BB47AB859917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2565400"/>
            <a:ext cx="2247900" cy="619125"/>
            <a:chOff x="1292" y="1616"/>
            <a:chExt cx="1416" cy="390"/>
          </a:xfrm>
        </p:grpSpPr>
        <p:pic>
          <p:nvPicPr>
            <p:cNvPr id="395272" name="Picture 8" descr="JESUS">
              <a:extLst>
                <a:ext uri="{FF2B5EF4-FFF2-40B4-BE49-F238E27FC236}">
                  <a16:creationId xmlns:a16="http://schemas.microsoft.com/office/drawing/2014/main" id="{7F17BC81-E1D7-4C0B-8124-2B21F1FBC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616"/>
              <a:ext cx="1007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275" name="Picture 11" descr="setinha">
              <a:extLst>
                <a:ext uri="{FF2B5EF4-FFF2-40B4-BE49-F238E27FC236}">
                  <a16:creationId xmlns:a16="http://schemas.microsoft.com/office/drawing/2014/main" id="{CE62E02A-6021-43F8-AD86-A9DB9DFBD2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661"/>
              <a:ext cx="363" cy="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5281" name="Group 17">
            <a:extLst>
              <a:ext uri="{FF2B5EF4-FFF2-40B4-BE49-F238E27FC236}">
                <a16:creationId xmlns:a16="http://schemas.microsoft.com/office/drawing/2014/main" id="{9AE5587E-1EF1-4796-AFD2-7316B9A42867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3378200"/>
            <a:ext cx="4784725" cy="698500"/>
            <a:chOff x="1292" y="2069"/>
            <a:chExt cx="3014" cy="440"/>
          </a:xfrm>
        </p:grpSpPr>
        <p:pic>
          <p:nvPicPr>
            <p:cNvPr id="395273" name="Picture 9" descr="ESPSANTO">
              <a:extLst>
                <a:ext uri="{FF2B5EF4-FFF2-40B4-BE49-F238E27FC236}">
                  <a16:creationId xmlns:a16="http://schemas.microsoft.com/office/drawing/2014/main" id="{B5FD61A0-7F6A-4791-AC36-855299D89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069"/>
              <a:ext cx="2605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276" name="Picture 12" descr="setinha">
              <a:extLst>
                <a:ext uri="{FF2B5EF4-FFF2-40B4-BE49-F238E27FC236}">
                  <a16:creationId xmlns:a16="http://schemas.microsoft.com/office/drawing/2014/main" id="{F1BE468C-326D-408E-BD52-B1CC76743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205"/>
              <a:ext cx="363" cy="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5282" name="Group 18">
            <a:extLst>
              <a:ext uri="{FF2B5EF4-FFF2-40B4-BE49-F238E27FC236}">
                <a16:creationId xmlns:a16="http://schemas.microsoft.com/office/drawing/2014/main" id="{CC804553-D5A5-4A50-89C6-A4CD5F1675A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254500"/>
            <a:ext cx="2395538" cy="687388"/>
            <a:chOff x="1292" y="2589"/>
            <a:chExt cx="1509" cy="433"/>
          </a:xfrm>
        </p:grpSpPr>
        <p:pic>
          <p:nvPicPr>
            <p:cNvPr id="395271" name="Picture 7" descr="BIBLIA">
              <a:extLst>
                <a:ext uri="{FF2B5EF4-FFF2-40B4-BE49-F238E27FC236}">
                  <a16:creationId xmlns:a16="http://schemas.microsoft.com/office/drawing/2014/main" id="{5FE6D977-9ECF-431D-9ABD-586538A90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589"/>
              <a:ext cx="1100" cy="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277" name="Picture 13" descr="setinha">
              <a:extLst>
                <a:ext uri="{FF2B5EF4-FFF2-40B4-BE49-F238E27FC236}">
                  <a16:creationId xmlns:a16="http://schemas.microsoft.com/office/drawing/2014/main" id="{FBC0EAB5-57D5-46B8-96CE-48EAB7D01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704"/>
              <a:ext cx="363" cy="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5283" name="Group 19">
            <a:extLst>
              <a:ext uri="{FF2B5EF4-FFF2-40B4-BE49-F238E27FC236}">
                <a16:creationId xmlns:a16="http://schemas.microsoft.com/office/drawing/2014/main" id="{5758D376-F443-439D-B8FF-BC281E2DDB0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5257800"/>
            <a:ext cx="5113338" cy="619125"/>
            <a:chOff x="1292" y="3176"/>
            <a:chExt cx="3221" cy="390"/>
          </a:xfrm>
        </p:grpSpPr>
        <p:pic>
          <p:nvPicPr>
            <p:cNvPr id="395274" name="Picture 10" descr="10mand">
              <a:extLst>
                <a:ext uri="{FF2B5EF4-FFF2-40B4-BE49-F238E27FC236}">
                  <a16:creationId xmlns:a16="http://schemas.microsoft.com/office/drawing/2014/main" id="{A3B9E865-F121-4267-9CA4-EEF116166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3176"/>
              <a:ext cx="2812" cy="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5278" name="Picture 14" descr="setinha">
              <a:extLst>
                <a:ext uri="{FF2B5EF4-FFF2-40B4-BE49-F238E27FC236}">
                  <a16:creationId xmlns:a16="http://schemas.microsoft.com/office/drawing/2014/main" id="{B31B83FB-D9FF-4AA6-971C-A29F83EFE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49"/>
              <a:ext cx="363" cy="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 descr="obejeitvo">
            <a:extLst>
              <a:ext uri="{FF2B5EF4-FFF2-40B4-BE49-F238E27FC236}">
                <a16:creationId xmlns:a16="http://schemas.microsoft.com/office/drawing/2014/main" id="{C3C084B0-2132-49EA-8470-A24E978C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7555" name="Group 3">
            <a:extLst>
              <a:ext uri="{FF2B5EF4-FFF2-40B4-BE49-F238E27FC236}">
                <a16:creationId xmlns:a16="http://schemas.microsoft.com/office/drawing/2014/main" id="{DA72E191-D35E-4740-AEB0-5ADFD2A3F883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916113"/>
            <a:ext cx="7067550" cy="495300"/>
            <a:chOff x="522" y="1207"/>
            <a:chExt cx="4452" cy="312"/>
          </a:xfrm>
        </p:grpSpPr>
        <p:pic>
          <p:nvPicPr>
            <p:cNvPr id="407556" name="Picture 4" descr="setinha-bca">
              <a:extLst>
                <a:ext uri="{FF2B5EF4-FFF2-40B4-BE49-F238E27FC236}">
                  <a16:creationId xmlns:a16="http://schemas.microsoft.com/office/drawing/2014/main" id="{FAD68815-DE3B-4DD8-A743-1C0EBBBEC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25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557" name="Picture 5" descr="DEVORAR">
              <a:extLst>
                <a:ext uri="{FF2B5EF4-FFF2-40B4-BE49-F238E27FC236}">
                  <a16:creationId xmlns:a16="http://schemas.microsoft.com/office/drawing/2014/main" id="{722E7363-58AF-4CD5-9955-71DCD4F4A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207"/>
              <a:ext cx="4044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7558" name="Group 6">
            <a:extLst>
              <a:ext uri="{FF2B5EF4-FFF2-40B4-BE49-F238E27FC236}">
                <a16:creationId xmlns:a16="http://schemas.microsoft.com/office/drawing/2014/main" id="{39BC7A47-6C0E-42F3-BEAC-564645FBE06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924175"/>
            <a:ext cx="5616575" cy="581025"/>
            <a:chOff x="476" y="1842"/>
            <a:chExt cx="3538" cy="366"/>
          </a:xfrm>
        </p:grpSpPr>
        <p:pic>
          <p:nvPicPr>
            <p:cNvPr id="407559" name="Picture 7" descr="FAZERPEDACOS">
              <a:extLst>
                <a:ext uri="{FF2B5EF4-FFF2-40B4-BE49-F238E27FC236}">
                  <a16:creationId xmlns:a16="http://schemas.microsoft.com/office/drawing/2014/main" id="{F246A17C-BFB9-41A2-B19F-82B0E1AC2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842"/>
              <a:ext cx="3102" cy="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560" name="Picture 8" descr="setinha-bca">
              <a:extLst>
                <a:ext uri="{FF2B5EF4-FFF2-40B4-BE49-F238E27FC236}">
                  <a16:creationId xmlns:a16="http://schemas.microsoft.com/office/drawing/2014/main" id="{8373DE8A-EF74-4193-87BF-A5D72C11A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888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7561" name="Group 9">
            <a:extLst>
              <a:ext uri="{FF2B5EF4-FFF2-40B4-BE49-F238E27FC236}">
                <a16:creationId xmlns:a16="http://schemas.microsoft.com/office/drawing/2014/main" id="{9442E5A4-20E6-481F-BB82-90D02AB140B0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789363"/>
            <a:ext cx="4521200" cy="638175"/>
            <a:chOff x="476" y="2387"/>
            <a:chExt cx="2848" cy="402"/>
          </a:xfrm>
        </p:grpSpPr>
        <p:pic>
          <p:nvPicPr>
            <p:cNvPr id="407562" name="Picture 10" descr="PISARPES">
              <a:extLst>
                <a:ext uri="{FF2B5EF4-FFF2-40B4-BE49-F238E27FC236}">
                  <a16:creationId xmlns:a16="http://schemas.microsoft.com/office/drawing/2014/main" id="{75DD53D7-F6D8-42EE-8D0E-06627FA6E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387"/>
              <a:ext cx="2394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563" name="Picture 11" descr="setinha-bca">
              <a:extLst>
                <a:ext uri="{FF2B5EF4-FFF2-40B4-BE49-F238E27FC236}">
                  <a16:creationId xmlns:a16="http://schemas.microsoft.com/office/drawing/2014/main" id="{D3F31056-AC91-4A25-8FCC-56FD39AE6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7564" name="Group 12">
            <a:extLst>
              <a:ext uri="{FF2B5EF4-FFF2-40B4-BE49-F238E27FC236}">
                <a16:creationId xmlns:a16="http://schemas.microsoft.com/office/drawing/2014/main" id="{9924DFC8-9108-4F40-90BC-74F872EDF17D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4797425"/>
            <a:ext cx="7559675" cy="1123950"/>
            <a:chOff x="477" y="3158"/>
            <a:chExt cx="4762" cy="708"/>
          </a:xfrm>
        </p:grpSpPr>
        <p:pic>
          <p:nvPicPr>
            <p:cNvPr id="407565" name="Picture 13" descr="FAZERGUERRA">
              <a:extLst>
                <a:ext uri="{FF2B5EF4-FFF2-40B4-BE49-F238E27FC236}">
                  <a16:creationId xmlns:a16="http://schemas.microsoft.com/office/drawing/2014/main" id="{2FC90D38-4359-4D8F-B151-26AB46DD2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3158"/>
              <a:ext cx="4332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566" name="Picture 14" descr="setinha-bca">
              <a:extLst>
                <a:ext uri="{FF2B5EF4-FFF2-40B4-BE49-F238E27FC236}">
                  <a16:creationId xmlns:a16="http://schemas.microsoft.com/office/drawing/2014/main" id="{1A651F42-5EBD-4DEE-9B66-7A399E5AC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320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obejeitvo">
            <a:extLst>
              <a:ext uri="{FF2B5EF4-FFF2-40B4-BE49-F238E27FC236}">
                <a16:creationId xmlns:a16="http://schemas.microsoft.com/office/drawing/2014/main" id="{71625B2D-4FBA-4130-B611-21A2B755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8579" name="Group 3">
            <a:extLst>
              <a:ext uri="{FF2B5EF4-FFF2-40B4-BE49-F238E27FC236}">
                <a16:creationId xmlns:a16="http://schemas.microsoft.com/office/drawing/2014/main" id="{6F47AAF3-4B1C-401F-9B3A-BD8993151849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44675"/>
            <a:ext cx="8205787" cy="1143000"/>
            <a:chOff x="431" y="1162"/>
            <a:chExt cx="5169" cy="720"/>
          </a:xfrm>
        </p:grpSpPr>
        <p:pic>
          <p:nvPicPr>
            <p:cNvPr id="408580" name="Picture 4" descr="setinha-bca">
              <a:extLst>
                <a:ext uri="{FF2B5EF4-FFF2-40B4-BE49-F238E27FC236}">
                  <a16:creationId xmlns:a16="http://schemas.microsoft.com/office/drawing/2014/main" id="{81A69C6C-5AE4-4AD0-A122-2AA78128D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581" name="Picture 5" descr="proFERIR">
              <a:extLst>
                <a:ext uri="{FF2B5EF4-FFF2-40B4-BE49-F238E27FC236}">
                  <a16:creationId xmlns:a16="http://schemas.microsoft.com/office/drawing/2014/main" id="{7DAC4A23-E39E-4AF6-84B1-854441459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62"/>
              <a:ext cx="4716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8582" name="Group 6">
            <a:extLst>
              <a:ext uri="{FF2B5EF4-FFF2-40B4-BE49-F238E27FC236}">
                <a16:creationId xmlns:a16="http://schemas.microsoft.com/office/drawing/2014/main" id="{3DF8EE9C-0865-471A-85F0-06B34F6C00DE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500438"/>
            <a:ext cx="6838950" cy="1152525"/>
            <a:chOff x="431" y="2205"/>
            <a:chExt cx="4308" cy="726"/>
          </a:xfrm>
        </p:grpSpPr>
        <p:pic>
          <p:nvPicPr>
            <p:cNvPr id="408583" name="Picture 7" descr="magoaR">
              <a:extLst>
                <a:ext uri="{FF2B5EF4-FFF2-40B4-BE49-F238E27FC236}">
                  <a16:creationId xmlns:a16="http://schemas.microsoft.com/office/drawing/2014/main" id="{8F9DC4A4-3007-48C8-B5FC-27F94D6BB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205"/>
              <a:ext cx="3900" cy="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584" name="Picture 8" descr="setinha-bca">
              <a:extLst>
                <a:ext uri="{FF2B5EF4-FFF2-40B4-BE49-F238E27FC236}">
                  <a16:creationId xmlns:a16="http://schemas.microsoft.com/office/drawing/2014/main" id="{E6E2F2E2-0249-497E-A539-581E6C211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14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8585" name="Group 9">
            <a:extLst>
              <a:ext uri="{FF2B5EF4-FFF2-40B4-BE49-F238E27FC236}">
                <a16:creationId xmlns:a16="http://schemas.microsoft.com/office/drawing/2014/main" id="{19543394-7081-4CA2-8F81-DCB7D76F568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084763"/>
            <a:ext cx="7496175" cy="495300"/>
            <a:chOff x="431" y="3203"/>
            <a:chExt cx="4722" cy="312"/>
          </a:xfrm>
        </p:grpSpPr>
        <p:pic>
          <p:nvPicPr>
            <p:cNvPr id="408586" name="Picture 10" descr="mudAR">
              <a:extLst>
                <a:ext uri="{FF2B5EF4-FFF2-40B4-BE49-F238E27FC236}">
                  <a16:creationId xmlns:a16="http://schemas.microsoft.com/office/drawing/2014/main" id="{EF464EEC-897E-40A8-9DAE-B81FBFE9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203"/>
              <a:ext cx="4314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8587" name="Picture 11" descr="setinha-bca">
              <a:extLst>
                <a:ext uri="{FF2B5EF4-FFF2-40B4-BE49-F238E27FC236}">
                  <a16:creationId xmlns:a16="http://schemas.microsoft.com/office/drawing/2014/main" id="{C2E44F24-46FD-4C0E-896C-E562E80FC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20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 descr="obejeitvo">
            <a:extLst>
              <a:ext uri="{FF2B5EF4-FFF2-40B4-BE49-F238E27FC236}">
                <a16:creationId xmlns:a16="http://schemas.microsoft.com/office/drawing/2014/main" id="{EC4131FD-4C5C-413B-9D96-980283EF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03" name="Group 3">
            <a:extLst>
              <a:ext uri="{FF2B5EF4-FFF2-40B4-BE49-F238E27FC236}">
                <a16:creationId xmlns:a16="http://schemas.microsoft.com/office/drawing/2014/main" id="{A6875129-36B8-48AA-BCE7-9062141B4158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628775"/>
            <a:ext cx="7127875" cy="1377950"/>
            <a:chOff x="431" y="1026"/>
            <a:chExt cx="4490" cy="868"/>
          </a:xfrm>
        </p:grpSpPr>
        <p:pic>
          <p:nvPicPr>
            <p:cNvPr id="409604" name="Picture 4" descr="setinha-bca">
              <a:extLst>
                <a:ext uri="{FF2B5EF4-FFF2-40B4-BE49-F238E27FC236}">
                  <a16:creationId xmlns:a16="http://schemas.microsoft.com/office/drawing/2014/main" id="{879B9CC1-3D1E-45CA-B475-3378BD398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05" name="Picture 5" descr="ENGRANDECER">
              <a:extLst>
                <a:ext uri="{FF2B5EF4-FFF2-40B4-BE49-F238E27FC236}">
                  <a16:creationId xmlns:a16="http://schemas.microsoft.com/office/drawing/2014/main" id="{C091EA9F-F57F-456C-88A2-A578ABEF9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026"/>
              <a:ext cx="4082" cy="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606" name="Group 6">
            <a:extLst>
              <a:ext uri="{FF2B5EF4-FFF2-40B4-BE49-F238E27FC236}">
                <a16:creationId xmlns:a16="http://schemas.microsoft.com/office/drawing/2014/main" id="{136910DF-6965-4EDE-9880-6A131FBF3B6A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3357563"/>
            <a:ext cx="6765925" cy="1203325"/>
            <a:chOff x="386" y="2115"/>
            <a:chExt cx="4262" cy="758"/>
          </a:xfrm>
        </p:grpSpPr>
        <p:pic>
          <p:nvPicPr>
            <p:cNvPr id="409607" name="Picture 7" descr="JOGAR">
              <a:extLst>
                <a:ext uri="{FF2B5EF4-FFF2-40B4-BE49-F238E27FC236}">
                  <a16:creationId xmlns:a16="http://schemas.microsoft.com/office/drawing/2014/main" id="{FB9B3AA0-9EA6-48E4-AC49-A42E49A1C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15"/>
              <a:ext cx="3855" cy="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08" name="Picture 8" descr="setinha-bca">
              <a:extLst>
                <a:ext uri="{FF2B5EF4-FFF2-40B4-BE49-F238E27FC236}">
                  <a16:creationId xmlns:a16="http://schemas.microsoft.com/office/drawing/2014/main" id="{19349E35-9F2D-4088-B3DB-C53B06BD7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160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9609" name="Group 9">
            <a:extLst>
              <a:ext uri="{FF2B5EF4-FFF2-40B4-BE49-F238E27FC236}">
                <a16:creationId xmlns:a16="http://schemas.microsoft.com/office/drawing/2014/main" id="{ED1FB881-EECC-4360-8C77-E4E54541917B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868863"/>
            <a:ext cx="6192837" cy="1276350"/>
            <a:chOff x="431" y="3067"/>
            <a:chExt cx="3901" cy="804"/>
          </a:xfrm>
        </p:grpSpPr>
        <p:pic>
          <p:nvPicPr>
            <p:cNvPr id="409610" name="Picture 10" descr="CAUSAR">
              <a:extLst>
                <a:ext uri="{FF2B5EF4-FFF2-40B4-BE49-F238E27FC236}">
                  <a16:creationId xmlns:a16="http://schemas.microsoft.com/office/drawing/2014/main" id="{CB71A7C7-A1D6-48E3-83CF-D0E20BF15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3493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11" name="Picture 11" descr="setinha-bca">
              <a:extLst>
                <a:ext uri="{FF2B5EF4-FFF2-40B4-BE49-F238E27FC236}">
                  <a16:creationId xmlns:a16="http://schemas.microsoft.com/office/drawing/2014/main" id="{FE6F9E27-167E-4E79-87CA-5CC8939EA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67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obejeitvo">
            <a:extLst>
              <a:ext uri="{FF2B5EF4-FFF2-40B4-BE49-F238E27FC236}">
                <a16:creationId xmlns:a16="http://schemas.microsoft.com/office/drawing/2014/main" id="{00250525-607B-48DD-9877-7C288696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627" name="Group 3">
            <a:extLst>
              <a:ext uri="{FF2B5EF4-FFF2-40B4-BE49-F238E27FC236}">
                <a16:creationId xmlns:a16="http://schemas.microsoft.com/office/drawing/2014/main" id="{78764EED-B86E-428A-91F4-5902662A59AF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44675"/>
            <a:ext cx="7488237" cy="1103313"/>
            <a:chOff x="431" y="1162"/>
            <a:chExt cx="4717" cy="695"/>
          </a:xfrm>
        </p:grpSpPr>
        <p:pic>
          <p:nvPicPr>
            <p:cNvPr id="410628" name="Picture 4" descr="setinha-bca">
              <a:extLst>
                <a:ext uri="{FF2B5EF4-FFF2-40B4-BE49-F238E27FC236}">
                  <a16:creationId xmlns:a16="http://schemas.microsoft.com/office/drawing/2014/main" id="{3D185708-C10F-4400-88AE-3FDFB7C3F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29" name="Picture 5" descr="PROSPERAR">
              <a:extLst>
                <a:ext uri="{FF2B5EF4-FFF2-40B4-BE49-F238E27FC236}">
                  <a16:creationId xmlns:a16="http://schemas.microsoft.com/office/drawing/2014/main" id="{E6E1FC39-DB67-4D08-9D08-B03F7DE1F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62"/>
              <a:ext cx="4264" cy="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630" name="Group 6">
            <a:extLst>
              <a:ext uri="{FF2B5EF4-FFF2-40B4-BE49-F238E27FC236}">
                <a16:creationId xmlns:a16="http://schemas.microsoft.com/office/drawing/2014/main" id="{BBFDD7E0-2E96-4A3D-9AC9-441B740AE4D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284538"/>
            <a:ext cx="7991475" cy="1104900"/>
            <a:chOff x="431" y="2069"/>
            <a:chExt cx="5034" cy="696"/>
          </a:xfrm>
        </p:grpSpPr>
        <p:pic>
          <p:nvPicPr>
            <p:cNvPr id="410631" name="Picture 7" descr="DESTRUIR">
              <a:extLst>
                <a:ext uri="{FF2B5EF4-FFF2-40B4-BE49-F238E27FC236}">
                  <a16:creationId xmlns:a16="http://schemas.microsoft.com/office/drawing/2014/main" id="{83F5139A-05B5-4BAE-BEDB-DFF62788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069"/>
              <a:ext cx="4581" cy="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32" name="Picture 8" descr="setinha-bca">
              <a:extLst>
                <a:ext uri="{FF2B5EF4-FFF2-40B4-BE49-F238E27FC236}">
                  <a16:creationId xmlns:a16="http://schemas.microsoft.com/office/drawing/2014/main" id="{8EE51521-9C28-4EAC-B9A6-BC8679C1C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069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0633" name="Group 9">
            <a:extLst>
              <a:ext uri="{FF2B5EF4-FFF2-40B4-BE49-F238E27FC236}">
                <a16:creationId xmlns:a16="http://schemas.microsoft.com/office/drawing/2014/main" id="{9812C7B2-979C-4116-86D1-201FA3B9C17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797425"/>
            <a:ext cx="8135937" cy="501650"/>
            <a:chOff x="431" y="3113"/>
            <a:chExt cx="5125" cy="316"/>
          </a:xfrm>
        </p:grpSpPr>
        <p:pic>
          <p:nvPicPr>
            <p:cNvPr id="410634" name="Picture 10" descr="FAZER">
              <a:extLst>
                <a:ext uri="{FF2B5EF4-FFF2-40B4-BE49-F238E27FC236}">
                  <a16:creationId xmlns:a16="http://schemas.microsoft.com/office/drawing/2014/main" id="{F259A001-3CF6-4956-87F2-FF0EF0C0E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113"/>
              <a:ext cx="4717" cy="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35" name="Picture 11" descr="setinha-bca">
              <a:extLst>
                <a:ext uri="{FF2B5EF4-FFF2-40B4-BE49-F238E27FC236}">
                  <a16:creationId xmlns:a16="http://schemas.microsoft.com/office/drawing/2014/main" id="{8C192E04-D435-4D68-9CB6-A5A485F0E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113"/>
              <a:ext cx="362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 descr="despreocupado-bk2">
            <a:extLst>
              <a:ext uri="{FF2B5EF4-FFF2-40B4-BE49-F238E27FC236}">
                <a16:creationId xmlns:a16="http://schemas.microsoft.com/office/drawing/2014/main" id="{7BB1CA2B-C2E1-4C22-8058-C6557B33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6" name="Picture 2054" descr="babi-606">
            <a:extLst>
              <a:ext uri="{FF2B5EF4-FFF2-40B4-BE49-F238E27FC236}">
                <a16:creationId xmlns:a16="http://schemas.microsoft.com/office/drawing/2014/main" id="{92D11338-1B24-4259-ACC3-CACBA0F3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360045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 descr="REINO-BABI">
            <a:extLst>
              <a:ext uri="{FF2B5EF4-FFF2-40B4-BE49-F238E27FC236}">
                <a16:creationId xmlns:a16="http://schemas.microsoft.com/office/drawing/2014/main" id="{3E470CCE-63D0-456E-B36A-BFD07C95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696913"/>
            <a:ext cx="57594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3" name="WordArt 5">
            <a:extLst>
              <a:ext uri="{FF2B5EF4-FFF2-40B4-BE49-F238E27FC236}">
                <a16:creationId xmlns:a16="http://schemas.microsoft.com/office/drawing/2014/main" id="{26F8BC14-6545-460D-8EBB-15D7948E30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1987550"/>
            <a:ext cx="4968875" cy="3529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Nabucodonosor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conquistou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a Ásia Menor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e o Egito.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9" name="Picture 1029" descr="medo-538">
            <a:extLst>
              <a:ext uri="{FF2B5EF4-FFF2-40B4-BE49-F238E27FC236}">
                <a16:creationId xmlns:a16="http://schemas.microsoft.com/office/drawing/2014/main" id="{961CC00D-9FAE-4E38-B5CE-A54EF7DB4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73688"/>
            <a:ext cx="367188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WordArt 2">
            <a:extLst>
              <a:ext uri="{FF2B5EF4-FFF2-40B4-BE49-F238E27FC236}">
                <a16:creationId xmlns:a16="http://schemas.microsoft.com/office/drawing/2014/main" id="{CE691B54-63E7-4554-AFF6-5E03BC1754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773238"/>
            <a:ext cx="4319588" cy="3960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Três costelas: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Sinal de muita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crueldade ao 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conquistar a 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Lídia, Egito e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Babilônia.</a:t>
            </a:r>
          </a:p>
        </p:txBody>
      </p:sp>
      <p:pic>
        <p:nvPicPr>
          <p:cNvPr id="236547" name="Picture 3" descr="REINO-MEDIA">
            <a:extLst>
              <a:ext uri="{FF2B5EF4-FFF2-40B4-BE49-F238E27FC236}">
                <a16:creationId xmlns:a16="http://schemas.microsoft.com/office/drawing/2014/main" id="{74AB4B97-FF7A-4E19-81CC-93A1E8199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47688"/>
            <a:ext cx="5903913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3077" descr="grecia-331">
            <a:extLst>
              <a:ext uri="{FF2B5EF4-FFF2-40B4-BE49-F238E27FC236}">
                <a16:creationId xmlns:a16="http://schemas.microsoft.com/office/drawing/2014/main" id="{8E139420-C655-4113-B42D-123ADBD3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229225"/>
            <a:ext cx="338455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WordArt 4">
            <a:extLst>
              <a:ext uri="{FF2B5EF4-FFF2-40B4-BE49-F238E27FC236}">
                <a16:creationId xmlns:a16="http://schemas.microsoft.com/office/drawing/2014/main" id="{6508718A-7C98-4138-B253-68622AA635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1375" y="1557338"/>
            <a:ext cx="5583238" cy="4248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As quatro asas representam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a velocidade com que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Alexandre, o Grande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conquistou o mundo. 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As quatro cabeças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simbolizam as quatro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divisões do reino depois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80000"/>
                    </a:schemeClr>
                  </a:outerShdw>
                </a:effectLst>
                <a:latin typeface="Berlin Sans FB Demi" panose="020E0802020502020306" pitchFamily="34" charset="0"/>
              </a:rPr>
              <a:t>de sua morte.</a:t>
            </a:r>
          </a:p>
        </p:txBody>
      </p:sp>
      <p:pic>
        <p:nvPicPr>
          <p:cNvPr id="237573" name="Picture 5" descr="REINO-GRECIA">
            <a:extLst>
              <a:ext uri="{FF2B5EF4-FFF2-40B4-BE49-F238E27FC236}">
                <a16:creationId xmlns:a16="http://schemas.microsoft.com/office/drawing/2014/main" id="{AC2A72DB-33BC-4FED-B8B0-5793C6020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49275"/>
            <a:ext cx="489585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strutura padrão">
  <a:themeElements>
    <a:clrScheme name="3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</TotalTime>
  <Words>147</Words>
  <Application>Microsoft Office PowerPoint</Application>
  <PresentationFormat>Apresentação na tela (4:3)</PresentationFormat>
  <Paragraphs>39</Paragraphs>
  <Slides>24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Times New Roman</vt:lpstr>
      <vt:lpstr>Estrutura padrão</vt:lpstr>
      <vt:lpstr>2_Estrutura padrão</vt:lpstr>
      <vt:lpstr>3_Estrutura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Quatro Bestas no Livro de Daniel</dc:title>
  <dc:subject>APOCALIPSE A RESPOSTA</dc:subject>
  <dc:creator>Pr. MARCELO AUGUSTO DE CARVALHO; Nelton César Silveira</dc:creator>
  <cp:keywords>www.4tons.com.br</cp:keywords>
  <dc:description>COMÉRCIO PROIBIDO. USO PESSOAL</dc:description>
  <cp:lastModifiedBy>Pr. Marcelo Carvalho</cp:lastModifiedBy>
  <cp:revision>211</cp:revision>
  <dcterms:created xsi:type="dcterms:W3CDTF">1999-09-03T13:48:02Z</dcterms:created>
  <dcterms:modified xsi:type="dcterms:W3CDTF">2019-11-26T14:04:40Z</dcterms:modified>
  <cp:category>SM-EVANGELISMO</cp:category>
</cp:coreProperties>
</file>