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63" r:id="rId3"/>
    <p:sldId id="265" r:id="rId4"/>
    <p:sldId id="266" r:id="rId5"/>
    <p:sldId id="267" r:id="rId6"/>
    <p:sldId id="268" r:id="rId7"/>
    <p:sldId id="262" r:id="rId8"/>
    <p:sldId id="264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C11E734-A2F0-4038-8ACD-1A0BCF8B60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98DBAF0-9F0B-43AC-9BE3-46BA0D2A84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43EC73C-3435-4620-9FF8-EC95BAA85AA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0B0FB502-D7DA-46DC-90F4-7A4225F25F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205C8536-3A7F-41D3-AEF5-BC626396D8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0B234F12-2FEC-425F-A11A-E5CC805F8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6B932F-7D21-457A-A680-4C3B2B78488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873C6-EB30-4727-A3A2-2DFD13124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422426-2F64-4016-B319-E62915A23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D240A4-2A17-4895-86E8-5DA1C8F7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2C1D42-F634-4404-B676-A872A2F5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E94A9-9309-4FF1-B141-55BE7A90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70FED-D6BA-4499-98B7-5A8455C9C7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908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7783F-F610-4679-9FDB-A6BCA189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E6F7BD-A9E3-49CC-A89D-1309048E7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C3888E-EF91-4515-8925-8FA8907A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ED5835-F82E-41AF-856D-0E73CB4F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B1630D-E931-4E4F-9E39-182A40D3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CF3B-94AF-422A-81ED-FA1C8685DF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247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4DE9E9-D08C-497D-A1BD-133DEC3FD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24BAA4-F520-4FA7-9AEE-85027DC51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8B586A-EB80-4CFD-BA5D-699E7F60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3618A5-DD44-4CB9-9664-C11FD484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2FA7D8-F46D-48CC-86E6-AF8DD527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57D28-921E-4A42-BC2D-30462DC0A2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862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E4A01-6929-414D-BCCF-9EF163310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9D7696-44B4-4242-AF15-518C1778C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09EB0B-BEAB-47C1-92FC-F115E45A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AE5C70-ED43-4533-8C64-130AEED3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3AF9A9-AC45-4A94-A92D-61AE8126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9AA3C-0E5E-4876-A2B8-0A1ECE0B834F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44605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1F1E7-F467-43FC-92B5-C9E28CD3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0DD17-8F63-4B23-80FE-AEA8EAF4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61540D-2340-4024-A583-785C99CE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C1BD2E-4F57-4513-B137-12E5E740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041AE0-E74E-43C4-8B02-DA2C48E7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2A19F-9DD5-4D76-8008-F23E6FF0563E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72175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3D62C-25F5-4059-BD8B-FF53E92B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586625-CE13-43BE-BBDD-309DB716E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9BBF8B-36F6-4CFD-8996-924D6077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C894C9-FEDC-4A33-A6F9-CADE6174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2DBA1D-FC8B-49AB-9FB8-C340AAC9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BD06-695E-471E-B09D-D2CC5540616C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49086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26FEA-DFFD-48B2-A04F-146D22ED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A73511-432D-40EA-B7BF-4FB565966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91BD6E-ECEB-4282-8ABB-62FA9DA14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780200-85ED-4FE1-AE3E-DF2FA59A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82D9E8-E419-49AF-8650-DA3E8071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9E8B16-258D-4484-BB56-967EC812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32CE5-8E75-4906-949A-9A7B8CA539F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68744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C670B-7758-49D8-A187-46C7D1B6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DBC0A2-4E5A-480E-B309-5DF01878B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58ED7C-CD6A-4376-9502-3D3696433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29F2A3-5A8E-4E0E-A44B-7F4D3A5D5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A0CF33-7285-4FD6-B2CF-CD7BFA7F9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B35ADE-396E-49B4-A2C8-C7534CFE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2DEDC2-CD75-48DB-9417-61925D8C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80FFCF-8991-4F1D-B972-9A872D3A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49B75-EEC9-4A7C-BEBA-BD2288FBC6E5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871982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A773B-6A1A-4717-A4B8-DA2A23D5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62F5436-3D2F-4F3C-AE07-57B43397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A1E106-1452-4A9C-8B42-26942B15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ACC025C-2F73-4D4B-91BA-2BB5096E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A2BC7-2BFE-4273-B4F6-4ADCB7570638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75535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1BE8B23-7D12-464A-9625-BBABA03A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B3C155-0A05-49D1-AB41-DD72B2F2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3E2820-23ED-4DD8-966F-B931A269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FB0B6-C10E-47D1-AE83-3E52AC973956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78462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36CF-0B0A-4C02-AEFC-35C74C44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C8FA76-D107-43C2-833D-492746BD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BCFAEF-CA40-4768-8F58-01A72CA85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C1C38A-9105-492A-9559-2315AA0D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8882B8-3766-42A1-95F4-91232D5F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397FB7-85E6-4638-9647-498A972F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DBCFE-5C48-441C-A68D-A069E8872EAA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90680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B6FE8-1035-4EF6-956F-CE5AA8E6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9E2278-0012-4B98-980D-5EE58AB68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FAB4D1-975E-452B-B844-8FB77634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CAE4DF-FB83-4F61-890D-47500F70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24C5A3-B81C-46F4-B8DE-47236D67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EA8E-B1F2-4DBC-8BAD-61D54269A0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652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C5711-D14F-43BB-B61F-40681703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0077C9B-AB10-4E21-B725-28DD27670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640675-71A1-4468-AA2F-FD00B35CE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370D36-40BB-41BB-A78F-827690CF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916342-7B5C-4188-B860-16ACD776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06F2DE-9298-4132-A814-9399C531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17A8F-26F7-4D9E-AE5A-1EA33B33DA40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64060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D4AC4-9A97-46D2-8A68-05937DFE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C4E30C-B209-4E99-8AEC-BFF6C3E37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79D9EC-0295-482E-A0C6-3E17138F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34EFCA-8622-4810-B1B1-4350128E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57B020-23AE-49CE-9466-306032B3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05825-51A6-4CE2-BE33-6508A20CCD15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41245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5B30DD-9058-451C-8268-B00D5D4DC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E0FCB6-6B4B-4106-83C7-252B2737D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017504-7E9E-4FDF-9749-B80B4956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94549-73CC-435F-B9C6-511546DB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99D4C-45A7-47A0-9F3C-353EC22D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45A63-07CC-4FC0-AA96-403812F0D845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95596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CBE95-B4E4-48CB-BE5A-4724D5B1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B3DA54-AC73-4413-B465-DA9B3EFA2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E76735-169C-4776-A284-96CFB39F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99051F-125D-4D9F-80DA-1A0A7882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53EB59-C996-44F7-94E1-A8C84223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6B463-910B-4066-A9A5-F9BD51273C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841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CF702-190F-437A-99F1-00BEFAAF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5A6CDE-742B-4142-8A29-54E4224C6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7139E0-3465-4D15-85C8-8C0177F5B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92C2F1-3237-42A0-9BF1-32F66397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4198C4-B044-43B6-97AB-FE51A2FC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AF815F-88CB-4112-BD49-B0B64BA3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D2A31-0E24-4B15-9F19-4A322DFE0E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283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276C-300F-4862-A40B-A0115170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BA8368-2B11-4981-9656-8063FB8EB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085196-6680-47C2-9489-B826A1221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0E4DD2-6C5F-429F-94C9-5829C5402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7DAEF0F-AED3-403C-8529-ACCCCEE0B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5843DB2-4B22-4083-85C9-5EDCE5C4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6F3560-24D1-4C7E-B2DC-9E124EC4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F40CA1B-0C91-49B3-AE48-D971655F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445B-71C7-4B4C-9F9A-A70FB08045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820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C436E-1D31-4DA3-9D5D-C02A9644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0070301-5CEC-4F6E-9113-ACCB787F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3390AA-1950-48F5-8A18-B26E329D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46B9CF-FE98-444C-97DF-0C96257F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51868-99CE-406B-B3C7-04B11D8D67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60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6B68D8-FDFE-41B8-A377-F42BA3A7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BF29B3-D661-4C27-B320-162DB08B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E5A78A-B6DF-482E-B36E-E3A12B03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738EB-9BB7-4259-A4CB-00F9426A8B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283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8E389-540F-419F-96D3-1E479B8E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1935FC-8885-4F30-ADD9-E2C53BC97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4F9286-9940-4ED1-960B-7F2E15D17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9DE286-0000-48BB-A8A0-DD58BAE0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6930C0-9123-4A37-9BF0-3665B1AF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D66666-5E6C-4057-BC0C-25D5D62A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F877F-1195-44EE-8E84-91185E2122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955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740D2-0D0C-4CBE-9B43-6629D952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B66446-6FE8-42EB-8AE9-49F182039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06CD58-DF2F-4FA5-B4FE-F8E455DA7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30FE05-C169-4F8B-90E4-8FB3D63D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E1E03B-00B5-4F2F-8414-8BEF9CED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742FB-3AA2-498C-AE6C-85F2F83B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048CE-3E79-485E-A0DA-E224B076E2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548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8056B8-E61B-4B90-8872-4185BDF43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073624-396E-4828-AD93-166C2F01E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3BF99A-7E55-4AF7-AAFB-4F9F3D9159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821560-8A84-4BAE-B8BE-E3755F163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76157D-F4AE-4B53-B2B6-87413ABAC7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E4645-4B30-4A5A-BA25-30DFF2967F0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44B861-3771-4089-9165-D269B173A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1AD108-ACAC-43DD-9EAB-F0C8DC8D2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D011155-9467-4BE3-8867-26BC662E6C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95E9BFC-ACE8-4E7C-84DA-205DA4F73F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2B63798-998F-4CC4-BB2D-59A0BA4D2C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45F9A57C-856A-46D5-B0BB-9B3F47D7BC5E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bejeitvo">
            <a:extLst>
              <a:ext uri="{FF2B5EF4-FFF2-40B4-BE49-F238E27FC236}">
                <a16:creationId xmlns:a16="http://schemas.microsoft.com/office/drawing/2014/main" id="{007191F9-26F5-4CA6-B4FC-D0E0013F3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699" name="Group 3">
            <a:extLst>
              <a:ext uri="{FF2B5EF4-FFF2-40B4-BE49-F238E27FC236}">
                <a16:creationId xmlns:a16="http://schemas.microsoft.com/office/drawing/2014/main" id="{35CC7276-15DD-4FFF-9EF2-4974270E1DDB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916113"/>
            <a:ext cx="7067550" cy="495300"/>
            <a:chOff x="522" y="1207"/>
            <a:chExt cx="4452" cy="312"/>
          </a:xfrm>
        </p:grpSpPr>
        <p:pic>
          <p:nvPicPr>
            <p:cNvPr id="29700" name="Picture 4" descr="setinha-bca">
              <a:extLst>
                <a:ext uri="{FF2B5EF4-FFF2-40B4-BE49-F238E27FC236}">
                  <a16:creationId xmlns:a16="http://schemas.microsoft.com/office/drawing/2014/main" id="{323CCAA4-A358-4574-B418-B75D7FE0A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25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1" name="Picture 5" descr="DEVORAR">
              <a:extLst>
                <a:ext uri="{FF2B5EF4-FFF2-40B4-BE49-F238E27FC236}">
                  <a16:creationId xmlns:a16="http://schemas.microsoft.com/office/drawing/2014/main" id="{2C23077C-48E6-4B82-988D-5A3D3EBBE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207"/>
              <a:ext cx="4044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02" name="Group 6">
            <a:extLst>
              <a:ext uri="{FF2B5EF4-FFF2-40B4-BE49-F238E27FC236}">
                <a16:creationId xmlns:a16="http://schemas.microsoft.com/office/drawing/2014/main" id="{0F141E5B-E81D-4864-88C5-1824E24B8A2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924175"/>
            <a:ext cx="5616575" cy="581025"/>
            <a:chOff x="476" y="1842"/>
            <a:chExt cx="3538" cy="366"/>
          </a:xfrm>
        </p:grpSpPr>
        <p:pic>
          <p:nvPicPr>
            <p:cNvPr id="29703" name="Picture 7" descr="FAZERPEDACOS">
              <a:extLst>
                <a:ext uri="{FF2B5EF4-FFF2-40B4-BE49-F238E27FC236}">
                  <a16:creationId xmlns:a16="http://schemas.microsoft.com/office/drawing/2014/main" id="{195CB3FC-8A21-42D3-A8D0-B466A8E58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842"/>
              <a:ext cx="3102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4" name="Picture 8" descr="setinha-bca">
              <a:extLst>
                <a:ext uri="{FF2B5EF4-FFF2-40B4-BE49-F238E27FC236}">
                  <a16:creationId xmlns:a16="http://schemas.microsoft.com/office/drawing/2014/main" id="{0A50B6D3-1C12-42ED-BB7B-DF56AD442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888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05" name="Group 9">
            <a:extLst>
              <a:ext uri="{FF2B5EF4-FFF2-40B4-BE49-F238E27FC236}">
                <a16:creationId xmlns:a16="http://schemas.microsoft.com/office/drawing/2014/main" id="{70819967-04C6-49F9-A776-AC547663E06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789363"/>
            <a:ext cx="4521200" cy="638175"/>
            <a:chOff x="476" y="2387"/>
            <a:chExt cx="2848" cy="402"/>
          </a:xfrm>
        </p:grpSpPr>
        <p:pic>
          <p:nvPicPr>
            <p:cNvPr id="29706" name="Picture 10" descr="PISARPES">
              <a:extLst>
                <a:ext uri="{FF2B5EF4-FFF2-40B4-BE49-F238E27FC236}">
                  <a16:creationId xmlns:a16="http://schemas.microsoft.com/office/drawing/2014/main" id="{CCC92944-81A2-40B7-AF87-DDE5D8098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387"/>
              <a:ext cx="2394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7" name="Picture 11" descr="setinha-bca">
              <a:extLst>
                <a:ext uri="{FF2B5EF4-FFF2-40B4-BE49-F238E27FC236}">
                  <a16:creationId xmlns:a16="http://schemas.microsoft.com/office/drawing/2014/main" id="{C2FA51DA-0ED7-459A-BD1E-7AD840E83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08" name="Group 12">
            <a:extLst>
              <a:ext uri="{FF2B5EF4-FFF2-40B4-BE49-F238E27FC236}">
                <a16:creationId xmlns:a16="http://schemas.microsoft.com/office/drawing/2014/main" id="{F472BB5A-01E0-4E18-8781-EC8274C24EE5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4797425"/>
            <a:ext cx="7559675" cy="1123950"/>
            <a:chOff x="477" y="3158"/>
            <a:chExt cx="4762" cy="708"/>
          </a:xfrm>
        </p:grpSpPr>
        <p:pic>
          <p:nvPicPr>
            <p:cNvPr id="29709" name="Picture 13" descr="FAZERGUERRA">
              <a:extLst>
                <a:ext uri="{FF2B5EF4-FFF2-40B4-BE49-F238E27FC236}">
                  <a16:creationId xmlns:a16="http://schemas.microsoft.com/office/drawing/2014/main" id="{270BA022-22E7-42BA-95A7-C56965C53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3158"/>
              <a:ext cx="4332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0" name="Picture 14" descr="setinha-bca">
              <a:extLst>
                <a:ext uri="{FF2B5EF4-FFF2-40B4-BE49-F238E27FC236}">
                  <a16:creationId xmlns:a16="http://schemas.microsoft.com/office/drawing/2014/main" id="{8E56C398-F2FA-4495-ADC4-832C8DC21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320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bejeitvo">
            <a:extLst>
              <a:ext uri="{FF2B5EF4-FFF2-40B4-BE49-F238E27FC236}">
                <a16:creationId xmlns:a16="http://schemas.microsoft.com/office/drawing/2014/main" id="{28DC70DA-18CD-4953-B0C8-61A4803B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3" name="Group 3">
            <a:extLst>
              <a:ext uri="{FF2B5EF4-FFF2-40B4-BE49-F238E27FC236}">
                <a16:creationId xmlns:a16="http://schemas.microsoft.com/office/drawing/2014/main" id="{B0DAD508-A7D1-43FE-84BF-D1B1715C8D0B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44675"/>
            <a:ext cx="8205787" cy="1143000"/>
            <a:chOff x="431" y="1162"/>
            <a:chExt cx="5169" cy="720"/>
          </a:xfrm>
        </p:grpSpPr>
        <p:pic>
          <p:nvPicPr>
            <p:cNvPr id="30724" name="Picture 4" descr="setinha-bca">
              <a:extLst>
                <a:ext uri="{FF2B5EF4-FFF2-40B4-BE49-F238E27FC236}">
                  <a16:creationId xmlns:a16="http://schemas.microsoft.com/office/drawing/2014/main" id="{09425DC5-1F5C-48AF-ABC9-7D7260715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5" name="Picture 5" descr="proFERIR">
              <a:extLst>
                <a:ext uri="{FF2B5EF4-FFF2-40B4-BE49-F238E27FC236}">
                  <a16:creationId xmlns:a16="http://schemas.microsoft.com/office/drawing/2014/main" id="{E1573F28-E805-4C48-8538-AD43CE210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62"/>
              <a:ext cx="4716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6" name="Group 6">
            <a:extLst>
              <a:ext uri="{FF2B5EF4-FFF2-40B4-BE49-F238E27FC236}">
                <a16:creationId xmlns:a16="http://schemas.microsoft.com/office/drawing/2014/main" id="{FB8895B4-129C-4870-A249-82CA3278E6E2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500438"/>
            <a:ext cx="6838950" cy="1152525"/>
            <a:chOff x="431" y="2205"/>
            <a:chExt cx="4308" cy="726"/>
          </a:xfrm>
        </p:grpSpPr>
        <p:pic>
          <p:nvPicPr>
            <p:cNvPr id="30727" name="Picture 7" descr="magoaR">
              <a:extLst>
                <a:ext uri="{FF2B5EF4-FFF2-40B4-BE49-F238E27FC236}">
                  <a16:creationId xmlns:a16="http://schemas.microsoft.com/office/drawing/2014/main" id="{A04BF8DB-1B16-4C09-BFB9-B693D024D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205"/>
              <a:ext cx="3900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8" name="Picture 8" descr="setinha-bca">
              <a:extLst>
                <a:ext uri="{FF2B5EF4-FFF2-40B4-BE49-F238E27FC236}">
                  <a16:creationId xmlns:a16="http://schemas.microsoft.com/office/drawing/2014/main" id="{4BCE36E7-5CF2-404A-AF6B-DEAD62D75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14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9" name="Group 9">
            <a:extLst>
              <a:ext uri="{FF2B5EF4-FFF2-40B4-BE49-F238E27FC236}">
                <a16:creationId xmlns:a16="http://schemas.microsoft.com/office/drawing/2014/main" id="{268A89AE-654D-4DEA-AD8E-13A1443F88A8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084763"/>
            <a:ext cx="7496175" cy="495300"/>
            <a:chOff x="431" y="3203"/>
            <a:chExt cx="4722" cy="312"/>
          </a:xfrm>
        </p:grpSpPr>
        <p:pic>
          <p:nvPicPr>
            <p:cNvPr id="30730" name="Picture 10" descr="mudAR">
              <a:extLst>
                <a:ext uri="{FF2B5EF4-FFF2-40B4-BE49-F238E27FC236}">
                  <a16:creationId xmlns:a16="http://schemas.microsoft.com/office/drawing/2014/main" id="{D6BB4A82-5670-44CD-9AFC-551373E11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203"/>
              <a:ext cx="4314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1" name="Picture 11" descr="setinha-bca">
              <a:extLst>
                <a:ext uri="{FF2B5EF4-FFF2-40B4-BE49-F238E27FC236}">
                  <a16:creationId xmlns:a16="http://schemas.microsoft.com/office/drawing/2014/main" id="{389D4262-FC1A-4577-A372-55F85EFA6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20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bejeitvo">
            <a:extLst>
              <a:ext uri="{FF2B5EF4-FFF2-40B4-BE49-F238E27FC236}">
                <a16:creationId xmlns:a16="http://schemas.microsoft.com/office/drawing/2014/main" id="{494CB4DA-CA36-40D1-B649-56F26AF41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47" name="Group 3">
            <a:extLst>
              <a:ext uri="{FF2B5EF4-FFF2-40B4-BE49-F238E27FC236}">
                <a16:creationId xmlns:a16="http://schemas.microsoft.com/office/drawing/2014/main" id="{B0C7668F-1962-405F-A02C-679C5047A486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628775"/>
            <a:ext cx="7127875" cy="1377950"/>
            <a:chOff x="431" y="1026"/>
            <a:chExt cx="4490" cy="868"/>
          </a:xfrm>
        </p:grpSpPr>
        <p:pic>
          <p:nvPicPr>
            <p:cNvPr id="31748" name="Picture 4" descr="setinha-bca">
              <a:extLst>
                <a:ext uri="{FF2B5EF4-FFF2-40B4-BE49-F238E27FC236}">
                  <a16:creationId xmlns:a16="http://schemas.microsoft.com/office/drawing/2014/main" id="{339F8BD2-0FEF-4980-BB0E-D18F2D727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9" name="Picture 5" descr="ENGRANDECER">
              <a:extLst>
                <a:ext uri="{FF2B5EF4-FFF2-40B4-BE49-F238E27FC236}">
                  <a16:creationId xmlns:a16="http://schemas.microsoft.com/office/drawing/2014/main" id="{85BE60F6-8675-4A8B-9AAA-27635FD10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026"/>
              <a:ext cx="4082" cy="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50" name="Group 6">
            <a:extLst>
              <a:ext uri="{FF2B5EF4-FFF2-40B4-BE49-F238E27FC236}">
                <a16:creationId xmlns:a16="http://schemas.microsoft.com/office/drawing/2014/main" id="{5EDCA517-D28B-42DA-AB39-67749C3D8CE7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3357563"/>
            <a:ext cx="6765925" cy="1203325"/>
            <a:chOff x="386" y="2115"/>
            <a:chExt cx="4262" cy="758"/>
          </a:xfrm>
        </p:grpSpPr>
        <p:pic>
          <p:nvPicPr>
            <p:cNvPr id="31751" name="Picture 7" descr="JOGAR">
              <a:extLst>
                <a:ext uri="{FF2B5EF4-FFF2-40B4-BE49-F238E27FC236}">
                  <a16:creationId xmlns:a16="http://schemas.microsoft.com/office/drawing/2014/main" id="{9D61B4A1-3419-4454-A0F8-A5623D771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15"/>
              <a:ext cx="3855" cy="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2" name="Picture 8" descr="setinha-bca">
              <a:extLst>
                <a:ext uri="{FF2B5EF4-FFF2-40B4-BE49-F238E27FC236}">
                  <a16:creationId xmlns:a16="http://schemas.microsoft.com/office/drawing/2014/main" id="{D64B31D0-CDC9-4136-9C53-F071FE405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160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53" name="Group 9">
            <a:extLst>
              <a:ext uri="{FF2B5EF4-FFF2-40B4-BE49-F238E27FC236}">
                <a16:creationId xmlns:a16="http://schemas.microsoft.com/office/drawing/2014/main" id="{E1639542-0451-46F1-862B-5DB9E2598004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868863"/>
            <a:ext cx="6192837" cy="1276350"/>
            <a:chOff x="431" y="3067"/>
            <a:chExt cx="3901" cy="804"/>
          </a:xfrm>
        </p:grpSpPr>
        <p:pic>
          <p:nvPicPr>
            <p:cNvPr id="31754" name="Picture 10" descr="CAUSAR">
              <a:extLst>
                <a:ext uri="{FF2B5EF4-FFF2-40B4-BE49-F238E27FC236}">
                  <a16:creationId xmlns:a16="http://schemas.microsoft.com/office/drawing/2014/main" id="{D8BFB56A-737A-477F-8658-965DF55BB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3493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5" name="Picture 11" descr="setinha-bca">
              <a:extLst>
                <a:ext uri="{FF2B5EF4-FFF2-40B4-BE49-F238E27FC236}">
                  <a16:creationId xmlns:a16="http://schemas.microsoft.com/office/drawing/2014/main" id="{5F868BE0-2CC8-4B81-A894-22BB6CEA1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67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ejeitvo">
            <a:extLst>
              <a:ext uri="{FF2B5EF4-FFF2-40B4-BE49-F238E27FC236}">
                <a16:creationId xmlns:a16="http://schemas.microsoft.com/office/drawing/2014/main" id="{5A88D63B-7052-43F2-8D95-DBA6C8AF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71" name="Group 3">
            <a:extLst>
              <a:ext uri="{FF2B5EF4-FFF2-40B4-BE49-F238E27FC236}">
                <a16:creationId xmlns:a16="http://schemas.microsoft.com/office/drawing/2014/main" id="{4ABA898F-F65C-4083-BE9B-EAE399EB86C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44675"/>
            <a:ext cx="7488237" cy="1103313"/>
            <a:chOff x="431" y="1162"/>
            <a:chExt cx="4717" cy="695"/>
          </a:xfrm>
        </p:grpSpPr>
        <p:pic>
          <p:nvPicPr>
            <p:cNvPr id="32772" name="Picture 4" descr="setinha-bca">
              <a:extLst>
                <a:ext uri="{FF2B5EF4-FFF2-40B4-BE49-F238E27FC236}">
                  <a16:creationId xmlns:a16="http://schemas.microsoft.com/office/drawing/2014/main" id="{F82E4FE7-DE5E-4D5B-A7C8-94E69BF35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3" name="Picture 5" descr="PROSPERAR">
              <a:extLst>
                <a:ext uri="{FF2B5EF4-FFF2-40B4-BE49-F238E27FC236}">
                  <a16:creationId xmlns:a16="http://schemas.microsoft.com/office/drawing/2014/main" id="{A6DB45B9-C0DD-4972-85D7-24D8B86B9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62"/>
              <a:ext cx="4264" cy="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774" name="Group 6">
            <a:extLst>
              <a:ext uri="{FF2B5EF4-FFF2-40B4-BE49-F238E27FC236}">
                <a16:creationId xmlns:a16="http://schemas.microsoft.com/office/drawing/2014/main" id="{F78256FB-0697-4500-803F-CFAC9F36A90E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284538"/>
            <a:ext cx="7991475" cy="1104900"/>
            <a:chOff x="431" y="2069"/>
            <a:chExt cx="5034" cy="696"/>
          </a:xfrm>
        </p:grpSpPr>
        <p:pic>
          <p:nvPicPr>
            <p:cNvPr id="32775" name="Picture 7" descr="DESTRUIR">
              <a:extLst>
                <a:ext uri="{FF2B5EF4-FFF2-40B4-BE49-F238E27FC236}">
                  <a16:creationId xmlns:a16="http://schemas.microsoft.com/office/drawing/2014/main" id="{44EA3DE5-5CDD-4009-BB00-AC2039234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069"/>
              <a:ext cx="4581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6" name="Picture 8" descr="setinha-bca">
              <a:extLst>
                <a:ext uri="{FF2B5EF4-FFF2-40B4-BE49-F238E27FC236}">
                  <a16:creationId xmlns:a16="http://schemas.microsoft.com/office/drawing/2014/main" id="{94905EFB-B414-4B5C-A1D7-B3EAF1CDD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069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777" name="Group 9">
            <a:extLst>
              <a:ext uri="{FF2B5EF4-FFF2-40B4-BE49-F238E27FC236}">
                <a16:creationId xmlns:a16="http://schemas.microsoft.com/office/drawing/2014/main" id="{B35BA787-EE9D-4964-940C-4D376FBC7D0F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797425"/>
            <a:ext cx="8135937" cy="501650"/>
            <a:chOff x="431" y="3113"/>
            <a:chExt cx="5125" cy="316"/>
          </a:xfrm>
        </p:grpSpPr>
        <p:pic>
          <p:nvPicPr>
            <p:cNvPr id="32778" name="Picture 10" descr="FAZER">
              <a:extLst>
                <a:ext uri="{FF2B5EF4-FFF2-40B4-BE49-F238E27FC236}">
                  <a16:creationId xmlns:a16="http://schemas.microsoft.com/office/drawing/2014/main" id="{D68C265C-4661-4811-98E9-7C81AB908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113"/>
              <a:ext cx="4717" cy="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9" name="Picture 11" descr="setinha-bca">
              <a:extLst>
                <a:ext uri="{FF2B5EF4-FFF2-40B4-BE49-F238E27FC236}">
                  <a16:creationId xmlns:a16="http://schemas.microsoft.com/office/drawing/2014/main" id="{98C89F5E-6DCF-444E-B4AF-8AAD1B69A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11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spreocupado-bk2">
            <a:extLst>
              <a:ext uri="{FF2B5EF4-FFF2-40B4-BE49-F238E27FC236}">
                <a16:creationId xmlns:a16="http://schemas.microsoft.com/office/drawing/2014/main" id="{9AC3B812-B763-496B-8CD6-27F881D5D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Apresentação na tela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Design padrão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EVANGELISMO</dc:creator>
  <cp:keywords>www.4tons.com.br</cp:keywords>
  <dc:description>COMÉRCIO PROIBIDO. USO PESSOAL</dc:description>
  <cp:lastModifiedBy>Pr. Marcelo Carvalho</cp:lastModifiedBy>
  <cp:revision>4</cp:revision>
  <dcterms:created xsi:type="dcterms:W3CDTF">2004-07-02T00:21:23Z</dcterms:created>
  <dcterms:modified xsi:type="dcterms:W3CDTF">2019-11-26T14:04:28Z</dcterms:modified>
  <cp:category>SM-EVANGELISMO</cp:category>
</cp:coreProperties>
</file>