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49" r:id="rId2"/>
    <p:sldMasterId id="2147483650" r:id="rId3"/>
  </p:sldMasterIdLst>
  <p:notesMasterIdLst>
    <p:notesMasterId r:id="rId68"/>
  </p:notesMasterIdLst>
  <p:sldIdLst>
    <p:sldId id="412" r:id="rId4"/>
    <p:sldId id="453" r:id="rId5"/>
    <p:sldId id="454" r:id="rId6"/>
    <p:sldId id="430" r:id="rId7"/>
    <p:sldId id="329" r:id="rId8"/>
    <p:sldId id="432" r:id="rId9"/>
    <p:sldId id="431" r:id="rId10"/>
    <p:sldId id="319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333" r:id="rId20"/>
    <p:sldId id="441" r:id="rId21"/>
    <p:sldId id="404" r:id="rId22"/>
    <p:sldId id="408" r:id="rId23"/>
    <p:sldId id="405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3" r:id="rId38"/>
    <p:sldId id="484" r:id="rId39"/>
    <p:sldId id="485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501" r:id="rId48"/>
    <p:sldId id="486" r:id="rId49"/>
    <p:sldId id="487" r:id="rId50"/>
    <p:sldId id="488" r:id="rId51"/>
    <p:sldId id="489" r:id="rId52"/>
    <p:sldId id="490" r:id="rId53"/>
    <p:sldId id="491" r:id="rId54"/>
    <p:sldId id="492" r:id="rId55"/>
    <p:sldId id="457" r:id="rId56"/>
    <p:sldId id="463" r:id="rId57"/>
    <p:sldId id="456" r:id="rId58"/>
    <p:sldId id="462" r:id="rId59"/>
    <p:sldId id="460" r:id="rId60"/>
    <p:sldId id="461" r:id="rId61"/>
    <p:sldId id="464" r:id="rId62"/>
    <p:sldId id="465" r:id="rId63"/>
    <p:sldId id="466" r:id="rId64"/>
    <p:sldId id="467" r:id="rId65"/>
    <p:sldId id="468" r:id="rId66"/>
    <p:sldId id="469" r:id="rId6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66FF"/>
    <a:srgbClr val="CC00CC"/>
    <a:srgbClr val="00FFFF"/>
    <a:srgbClr val="FFCC00"/>
    <a:srgbClr val="9900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87" autoAdjust="0"/>
    <p:restoredTop sz="99837" autoAdjust="0"/>
  </p:normalViewPr>
  <p:slideViewPr>
    <p:cSldViewPr>
      <p:cViewPr>
        <p:scale>
          <a:sx n="66" d="100"/>
          <a:sy n="66" d="100"/>
        </p:scale>
        <p:origin x="-546" y="-4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8725CA8B-5404-455D-A802-367928078A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6004EC6F-50B3-4E89-8511-6ADA7B0087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12324" name="Rectangle 4">
            <a:extLst>
              <a:ext uri="{FF2B5EF4-FFF2-40B4-BE49-F238E27FC236}">
                <a16:creationId xmlns:a16="http://schemas.microsoft.com/office/drawing/2014/main" id="{C884A70F-7898-4423-98DD-0716934DBA5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2325" name="Rectangle 5">
            <a:extLst>
              <a:ext uri="{FF2B5EF4-FFF2-40B4-BE49-F238E27FC236}">
                <a16:creationId xmlns:a16="http://schemas.microsoft.com/office/drawing/2014/main" id="{BE095560-368D-4791-BE39-53BA332333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12326" name="Rectangle 6">
            <a:extLst>
              <a:ext uri="{FF2B5EF4-FFF2-40B4-BE49-F238E27FC236}">
                <a16:creationId xmlns:a16="http://schemas.microsoft.com/office/drawing/2014/main" id="{6BF64362-C06B-418F-B712-1577219539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12327" name="Rectangle 7">
            <a:extLst>
              <a:ext uri="{FF2B5EF4-FFF2-40B4-BE49-F238E27FC236}">
                <a16:creationId xmlns:a16="http://schemas.microsoft.com/office/drawing/2014/main" id="{FF382278-B1DE-47FA-915B-B455B4F36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BDD570-EFB9-4432-9AB7-B6AA738E8B8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519FA-FEAF-4302-BE87-92C270211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C99FCF-159A-47D5-9E1A-886E55733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93EEA1-24E6-461D-B10C-3527FC88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972F09-1474-47B6-A161-86C67A48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B9B1BC-B4CF-40D6-A2A2-7FB99475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2BAA1-F11A-46D5-9BE2-B1582025A1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01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CF7CD2-5B39-4B45-B0AA-FF2FE4D6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FFFDC4-916C-4784-95C0-B420B8259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11D9D0-6694-47AE-AE42-3CB6DBA0F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53796D-9286-4FC2-BAB2-B305399F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483D60-4799-4CB2-85F6-BA21C70C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E853E-63A4-469F-A3B9-5F39376F3F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877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837341-2187-4CA2-9491-6E953BF6B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B71A50-DDBA-4E52-B3CB-6B728FDBF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BE4824-0B44-4F80-97F7-049B1462D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5D27BB-72B8-44E0-950D-CDC43CBE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F69DEA-4F4F-44C0-B1E7-B5F161CD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049A0-3D75-4238-9BA7-CD43BF2C29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724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0F27770-08E8-4B46-A12A-DFB6EA19844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843B12-7704-4056-8C6E-D47FCCE5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59E720-6AF8-402D-9589-14D63A85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F026AC-D861-41D2-90BB-42997A88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5DE220-A0C6-4F72-B025-3042FF6D22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740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1872B-BD1B-4956-AAA9-7713073C6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7826AB-9A67-4C72-A179-7110D5D5F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DAB0FA-50D4-4E97-9369-D52358A2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21C3DA-A163-413B-BA23-8976B2E5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754FEC-AD72-44FD-AAB9-2A995D0C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DB75F-F07D-44D7-9507-ADF91D3FC59A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393245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4830F-6DFB-4498-AFAB-22B68896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4E65BB-5E2D-442D-894C-C66FA6F5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CB2716-6FCF-4734-85DE-B25B140A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FEF8D5-5C3E-4F55-B01E-67778BB1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410894-EAAC-4392-8075-00DEACE6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8ABC-B752-4465-B233-095F13870C4A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413463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D20329-C793-4A77-8087-F0DA03D88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6229A1-5EC2-4F26-A861-F4979AF5C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4D4F49-186C-447E-A2DD-DD422F8E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A9D558-B3AB-44C3-BA66-B5CD488D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56371E-667C-4891-ADBC-2BCBF42E8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CC9F0-ABD4-41B9-A295-907663AEE5F5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41164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8B3D9-8D95-4321-BB0F-CE7BCECB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BDAFBF-6601-4690-8862-508735597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380A3F-916F-4F64-91C8-3D011FDB4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D6A00F-9427-4DE9-B35C-C55D7FD9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0CE4D6-F4DD-4136-8468-D7EDEEF2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8AACAA-63BF-48E7-984C-3BA05E70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097F2-F27C-4FAE-8344-FCDD313B467D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44152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20E68-3487-41C5-A371-27A69D63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AAB891-89F2-4CA4-867B-E0E44C6F3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2CE4D0-BE0F-43AC-A5C1-7C537E3F2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8BD659-81D1-4058-BF7A-8F5D0DB99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52290F2-10C8-4971-9EF8-80B6F1CBE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8A73724-CADC-459C-8A88-4AC83074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162C68-12D4-40F3-AAF9-9F80D519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0D26D87-CCD5-4851-95EF-12B3CE6C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E548C-EBC4-43BF-9976-28A273C61ECD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16679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1C862-C73F-4B6B-826F-542C52A9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620C686-DC94-4C8C-94C3-B1EC5E2D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96AF22-FA5F-4FDE-B8AE-B9438513E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1B1BEA-FB06-45C7-8180-15091F6B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E149B-465C-483A-B5A4-80176C3AA567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101982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EEF079-F638-4C2D-AF30-717D231A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1D6E4C-9F5D-4DA4-9D0C-CF40A5D9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BC715C-9745-4B63-98D6-7B7F87D9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E5D4-2512-42FA-A7DF-4D118DE917D4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74776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ED133-DA5D-444E-8D23-D9E74553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5EB264-B91E-4765-9420-17E3EBC92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83516C-9222-44B2-AF3F-6D003B08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BBFC9A-19D0-45D5-BA35-01C6FBCB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9A1150-1F0C-4FEB-829D-B26FE37A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0AC93-2D52-4C79-BA34-783E7A227A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2046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3F4B7-56AA-4F19-8CEB-D2AC575C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0F0FB2-FEA0-4603-901A-FC02B42F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7332D6-1048-412E-9085-B65DF33CF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13D6F4-713E-4690-B9CD-0A203D45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CB4B81-B784-4365-8A7B-389C7D95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4480C69-FCD3-4711-B90B-E46BC956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3F105-2BB3-4CFC-B6DB-07BDFE51FFB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90194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517D0-967D-4506-B127-72F51E62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C9C8477-1070-4E7E-921B-4D8BFB73C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BA9517-8F66-45A9-8FDD-8F530A804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7AE5D3-C1E5-4BF8-B4B8-41D8B5BF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2CC99C-09ED-4C75-9F83-3FAB0B34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F4EE61-AD74-4F49-AF49-CD2C137D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D8A3C-67EB-41AA-9FB4-524EEC7BA13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692098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20B68-D8F0-473B-BF68-B5C86A10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01D5A0-3ABB-4329-8F6C-AA8BBA71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8A2F1B-0CCA-43EE-AEAB-E0302FCB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BD6276-ED16-406F-9D97-72E93035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419A7E-3BBC-4F86-A887-7206EFCC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EEBF2-E488-44A7-B42B-D2A00F43C81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735699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7D4B83-F60D-41D6-8F33-8B858811E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8844DB-24DE-4081-8883-AEC1D17F7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328FE2-5943-42EF-8A8A-283C25D5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0825AF-17D6-43D7-8C0F-6A2671E0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06053-6C79-42D4-9F42-4FBFA2CA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6379A-9B2B-40AF-8F5E-C3468901F7DF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844271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0B991-9B98-414B-B7EC-82AD64975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8C2FA7-4F13-48F5-B54C-66227C925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591381-61F9-41B7-BA00-43F90FD1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9DE316-923B-43F0-9485-67E6E2DD5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C6149D-7B66-46D2-8DD2-4EF4F5CD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CF6CE-2159-4F11-AF9C-A9FD4B1584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5131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6BD74-C18C-47B1-880F-CCEF803F8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D91C5B-94B5-4A55-99E0-A01A6F1AE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9AE377-0475-4614-AF9B-682FA38A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F702EB-0975-4EB0-9931-87C83F55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461AD2-2F0C-4CF6-B729-60F44E7C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227E5-27E1-4037-BBA3-5CF37A2E09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2289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A290F-C218-423B-9553-12C06D8F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E0AB0F-3D39-419B-88D1-675086F0F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2994D4-62E8-4A36-A437-35A6C5FCA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017EE6-2249-4A8A-8F3A-ED691236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45FAF8-5A9D-4797-9479-806FFF90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BC82-610C-446E-BBDB-AF47D4C89A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8973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A8598-1A9D-4BC9-A972-92114F5B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CC1A34-667C-4806-96C9-A9270A3FB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68DC67-9623-44E7-8D85-496866509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C6C46F-910D-404D-9C5F-0AC01927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BFAD96-EE3C-4833-BA4D-A756A115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DA5802-1F8C-4FB9-8F9C-5E29C85F8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6866-E4E2-4E69-94D3-D9D9EF5A244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0489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1D899-4B65-41C3-B34C-AEDF3A85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C181E3-C41E-48BA-9D20-CCFBEA4F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DE929A-0C0D-4FFA-A535-C3BF726F7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141E6E-4A6C-4361-BA8B-A8F9A3622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E48F9C-AB9E-4FC6-9012-6B6256D16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542F77-CD68-4EDA-9952-39CE52D8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4A6D6B-0E93-4548-BDF2-DD34B7A8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BD9E543-E72D-4E9D-8DDF-95AFD775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FFF18-796D-45EA-AD18-107D804258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490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53AF-C747-4659-9701-D8BC73E6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8AFD18-843D-4E3D-A877-E2870097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F1AEA6-404E-41EB-A2CB-BDE4DBB9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6B82225-45F0-4A8B-A482-8D87B05B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E6FC7-85FD-4927-87C5-94EE0F2D92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50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C5463-3F94-4C01-A0D9-3E38E8212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ED9AFB-C059-4070-9C0B-6DD2498B6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B74CC-7BB2-40D1-9398-5A68ACD8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A56A52-5118-4690-9FF2-9DA2D8B1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A98339-53DC-4050-B7DA-644ABD856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FC7B-17BB-44F9-BAF3-6146F59DDB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588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3DF43DD-58E6-46AA-9969-1165BB07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B8464C-F190-43C3-8514-5FFDAFE8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693BD5-EF6D-423C-8E2D-3ED8AE2A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59B27-0EBD-46E2-8203-A183A0946C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05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20477-90B9-4DEA-8FBD-75670645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2E7875-A7F6-4D0C-8C4B-93BC1518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79273F-2304-4FD4-BDF7-E64FB132E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8CF7A3-8306-4387-9624-F4E00EA9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76BDAD-5F24-4FD8-9B4F-79FFDC49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6C8B10-EDE5-4062-B4CD-2CD7201F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1E419-EA27-4D14-B7E8-64968C2486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760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05BC9-40F7-4D8B-A81F-729A355B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97F17F-44B2-4543-9C3B-89850817D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8776EC-F14E-4549-AD64-C603FAED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8DE563-D7C3-417F-B1D8-D2B80CC4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DA4120-39C8-4761-8B48-5CC183B4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55D02D-9026-4CC8-9DCF-4BF5BD24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030C6-9137-4DCE-B6A5-7E5D98F86B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561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D9786-9463-4B93-BD72-AF1EFB77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3A30CD-D476-461B-9DB7-A43B5D963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E16AE3-4B60-40C7-90B0-E9156E56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0D3EAC-505D-44DE-BF85-B0781F62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461E7F-3819-4163-897F-FBE5F994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7441D-9BA8-4822-8B78-C1DBACDA48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139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2DC31-308E-4EB0-B61C-C9D71C574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A9CED2-9FE8-4422-89FA-7486C1260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E59289-AF2A-4753-BF4B-0F867281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DE650E-129B-46B6-97E4-76D3B77D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25EDED-4503-445B-AA32-A6149364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F157F-16F0-46DC-A2F4-7D1D3026A1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657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571DA1-974C-4218-9D4B-95508D82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3C5BD1-9311-4286-A237-FA4CEB112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1D1F7F-D28F-4E6F-9050-AF14092AD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6B49A5-EF9D-4E70-9213-A8921B4A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91C8BA-56B0-43CA-A3A3-F83B44843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ACEF80-8DDE-47F4-8A25-524A584B1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0C329-22C2-42F1-8D4B-E32FEE6F78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610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CA5CC-D6AB-4560-ABB4-CA434E6A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B21A06-10C9-4C6D-868E-A27384BD3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B8B7EE-D88F-4B74-AEFE-74FE3452D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771716-7AC3-4D49-B65E-72ADA7EDC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788773-3381-45F4-AABF-C7BAD27AA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F73988-79EC-48B6-BAD1-71DC7609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5ED0C4-89C6-46F7-B011-28D153E1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81024E-9C2C-4266-B733-7F650ED3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7B4A9-8205-4EAA-ABDD-85EFEBC5B57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255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E2802-B034-40B7-AFA9-D5420BA01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0C5DFA-47D7-484C-9018-D38BC68B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3DD73D-389F-4E63-BCAE-17B831B2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2698B8-B033-4E1C-929C-AC3D870B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820EC-A75C-42D5-B0EA-A18A59AD86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113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7024C2-FE5A-4910-A517-14065431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0FFC17B-D2C8-4029-BD48-B31C9490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5AED69-728F-4FE5-95BA-53A223B1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E391-7BAD-4BEA-B6AD-4C77451AA6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569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7A738-9312-4DFF-B9AC-765F7D22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EF0A0-F4BE-493C-81A8-CE7EB60A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4220A7-436D-4163-B810-101C2EF16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73F59B-8F8E-41F7-8B59-BC3CB3D8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A2281D-9795-4504-A9DE-B5341980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7F9E60-C26B-4269-9949-F369E5E0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06EF9-7D0B-4406-AA8B-6877A6F5C8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088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35732-3A2B-404A-B6C5-E2E6D7BC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4CA7E89-6030-449F-BBE2-38F03847E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12D2F6-E25E-451B-A20D-5C50A26AF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AE8DED-0181-4B5E-86D0-7A12165F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36A197-84C9-4026-864A-2C688676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4F8ACF-3372-467C-ABA6-7CA446E0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4A38A-4E39-4159-875E-15774F6EEE9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368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B3AF8A9C-3AA5-4D33-82C1-114FFD5F5A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AFA00A1-B8BA-4D70-9595-12D4612008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DD8521-FAF8-4291-B16A-F8DE352443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DC96B7-3766-46B3-8FF0-9BB0AB266F6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A9E6CB12-C276-43DA-AD20-5A4E68AA5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0FC696F5-B277-4725-86D4-F647862AD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09604" name="Rectangle 4">
            <a:extLst>
              <a:ext uri="{FF2B5EF4-FFF2-40B4-BE49-F238E27FC236}">
                <a16:creationId xmlns:a16="http://schemas.microsoft.com/office/drawing/2014/main" id="{B73BD76B-E5C5-40F4-B9F0-6A7C216F6E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409605" name="Rectangle 5">
            <a:extLst>
              <a:ext uri="{FF2B5EF4-FFF2-40B4-BE49-F238E27FC236}">
                <a16:creationId xmlns:a16="http://schemas.microsoft.com/office/drawing/2014/main" id="{2A9720C7-BC3E-4FFA-8F56-678A2F2968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409606" name="Rectangle 6">
            <a:extLst>
              <a:ext uri="{FF2B5EF4-FFF2-40B4-BE49-F238E27FC236}">
                <a16:creationId xmlns:a16="http://schemas.microsoft.com/office/drawing/2014/main" id="{DFF6E6C5-7188-4FE4-A1D6-B5445028AC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4B93CD-643E-45D6-BD21-380E5AC8C0A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E00545DE-15CF-4B63-AE2A-27CD29425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4CAF0BAE-9856-4728-A387-878F638C7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22916" name="Rectangle 4">
            <a:extLst>
              <a:ext uri="{FF2B5EF4-FFF2-40B4-BE49-F238E27FC236}">
                <a16:creationId xmlns:a16="http://schemas.microsoft.com/office/drawing/2014/main" id="{EDB193EB-2412-4485-A6AD-A203CDA097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pt-BR" altLang="pt-BR"/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25803B3C-2C18-4A77-84AA-4F7BD436DF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pt-BR" altLang="pt-BR"/>
          </a:p>
        </p:txBody>
      </p:sp>
      <p:sp>
        <p:nvSpPr>
          <p:cNvPr id="422918" name="Rectangle 6">
            <a:extLst>
              <a:ext uri="{FF2B5EF4-FFF2-40B4-BE49-F238E27FC236}">
                <a16:creationId xmlns:a16="http://schemas.microsoft.com/office/drawing/2014/main" id="{5FF1AA4F-8BCD-475F-B1A7-E07CDCD36F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A0D7F13-E4AD-4108-96CC-3F82759BE5B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2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1.png"/><Relationship Id="rId7" Type="http://schemas.openxmlformats.org/officeDocument/2006/relationships/image" Target="../media/image9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6.png"/><Relationship Id="rId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6.png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6.png"/><Relationship Id="rId4" Type="http://schemas.openxmlformats.org/officeDocument/2006/relationships/image" Target="../media/image1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Backup%2003-08-2004\backup_compaq\Meus%20v&#237;deos\Novos%20v&#237;deos\Abra&#231;o%20de%20Jesus.mp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Backup%2003-08-2004\backup_compaq\Meus%20v&#237;deos\31_V&#237;deos\Jesus.MPG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 descr="SETABAIXO">
            <a:extLst>
              <a:ext uri="{FF2B5EF4-FFF2-40B4-BE49-F238E27FC236}">
                <a16:creationId xmlns:a16="http://schemas.microsoft.com/office/drawing/2014/main" id="{3911A517-5DA4-495D-AE87-0F9E4DA5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27" name="Picture 7" descr="7cabecas">
            <a:extLst>
              <a:ext uri="{FF2B5EF4-FFF2-40B4-BE49-F238E27FC236}">
                <a16:creationId xmlns:a16="http://schemas.microsoft.com/office/drawing/2014/main" id="{2B0C998D-3475-47BC-9CB4-898754068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465637" cy="9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28" name="Picture 8" descr="7colinas">
            <a:extLst>
              <a:ext uri="{FF2B5EF4-FFF2-40B4-BE49-F238E27FC236}">
                <a16:creationId xmlns:a16="http://schemas.microsoft.com/office/drawing/2014/main" id="{514EA694-D81D-4531-B887-07B345C1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24400"/>
            <a:ext cx="4500563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SETABAIXO">
            <a:extLst>
              <a:ext uri="{FF2B5EF4-FFF2-40B4-BE49-F238E27FC236}">
                <a16:creationId xmlns:a16="http://schemas.microsoft.com/office/drawing/2014/main" id="{844D8F88-AAA9-46C5-A9F9-A6462299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1" name="Picture 7" descr="riquezas">
            <a:extLst>
              <a:ext uri="{FF2B5EF4-FFF2-40B4-BE49-F238E27FC236}">
                <a16:creationId xmlns:a16="http://schemas.microsoft.com/office/drawing/2014/main" id="{646BB0CC-5EA4-4742-A381-20B9D087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3457575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152" name="Picture 8" descr="corrupcao">
            <a:extLst>
              <a:ext uri="{FF2B5EF4-FFF2-40B4-BE49-F238E27FC236}">
                <a16:creationId xmlns:a16="http://schemas.microsoft.com/office/drawing/2014/main" id="{B7D1C10F-51CC-42E9-A21D-40903941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52963"/>
            <a:ext cx="43719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SETABAIXO">
            <a:extLst>
              <a:ext uri="{FF2B5EF4-FFF2-40B4-BE49-F238E27FC236}">
                <a16:creationId xmlns:a16="http://schemas.microsoft.com/office/drawing/2014/main" id="{A13F1974-53CF-427B-B1EE-7DD9F116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175" name="Picture 7" descr="abominacao">
            <a:extLst>
              <a:ext uri="{FF2B5EF4-FFF2-40B4-BE49-F238E27FC236}">
                <a16:creationId xmlns:a16="http://schemas.microsoft.com/office/drawing/2014/main" id="{A9BA51B1-C6ED-49FD-9CC8-FF287340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392613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176" name="Picture 8" descr="rejeicaodalei">
            <a:extLst>
              <a:ext uri="{FF2B5EF4-FFF2-40B4-BE49-F238E27FC236}">
                <a16:creationId xmlns:a16="http://schemas.microsoft.com/office/drawing/2014/main" id="{5604A84B-84A8-4C85-8AD6-EB2F2E2C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33242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SETABAIXO">
            <a:extLst>
              <a:ext uri="{FF2B5EF4-FFF2-40B4-BE49-F238E27FC236}">
                <a16:creationId xmlns:a16="http://schemas.microsoft.com/office/drawing/2014/main" id="{88C83A16-1523-4C18-A347-7CC62FE9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199" name="Picture 7" descr="imundicias">
            <a:extLst>
              <a:ext uri="{FF2B5EF4-FFF2-40B4-BE49-F238E27FC236}">
                <a16:creationId xmlns:a16="http://schemas.microsoft.com/office/drawing/2014/main" id="{3D097E86-FEBB-461A-BE3D-6F0E0CF3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7250"/>
            <a:ext cx="3887787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2200" name="Picture 8" descr="idolatria">
            <a:extLst>
              <a:ext uri="{FF2B5EF4-FFF2-40B4-BE49-F238E27FC236}">
                <a16:creationId xmlns:a16="http://schemas.microsoft.com/office/drawing/2014/main" id="{0BD2D5BC-7BCD-43A3-B87E-523B3BD4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652963"/>
            <a:ext cx="4445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 descr="SETABAIXO">
            <a:extLst>
              <a:ext uri="{FF2B5EF4-FFF2-40B4-BE49-F238E27FC236}">
                <a16:creationId xmlns:a16="http://schemas.microsoft.com/office/drawing/2014/main" id="{B118F119-2EF0-4E1C-B9CD-F3FABF91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20900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2" name="Picture 6" descr="prostituicao">
            <a:extLst>
              <a:ext uri="{FF2B5EF4-FFF2-40B4-BE49-F238E27FC236}">
                <a16:creationId xmlns:a16="http://schemas.microsoft.com/office/drawing/2014/main" id="{626073A4-33FF-4150-AFFC-E1C69D52B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93763"/>
            <a:ext cx="4465637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4" name="Picture 8" descr="mudanca">
            <a:extLst>
              <a:ext uri="{FF2B5EF4-FFF2-40B4-BE49-F238E27FC236}">
                <a16:creationId xmlns:a16="http://schemas.microsoft.com/office/drawing/2014/main" id="{20192D31-F99B-41CE-AC76-B91B830C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263"/>
            <a:ext cx="37242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SETABAIXO">
            <a:extLst>
              <a:ext uri="{FF2B5EF4-FFF2-40B4-BE49-F238E27FC236}">
                <a16:creationId xmlns:a16="http://schemas.microsoft.com/office/drawing/2014/main" id="{3E17F11D-54DD-4378-8372-903CB4EC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36800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8" name="Picture 8" descr="gdebabilonia2">
            <a:extLst>
              <a:ext uri="{FF2B5EF4-FFF2-40B4-BE49-F238E27FC236}">
                <a16:creationId xmlns:a16="http://schemas.microsoft.com/office/drawing/2014/main" id="{FEE8C35C-5B37-48F8-9743-2839FADA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9147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4249" name="Picture 9" descr="obrasconfusao">
            <a:extLst>
              <a:ext uri="{FF2B5EF4-FFF2-40B4-BE49-F238E27FC236}">
                <a16:creationId xmlns:a16="http://schemas.microsoft.com/office/drawing/2014/main" id="{03469E66-6AE8-4662-AE6E-5C9D305CA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38862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SETABAIXO">
            <a:extLst>
              <a:ext uri="{FF2B5EF4-FFF2-40B4-BE49-F238E27FC236}">
                <a16:creationId xmlns:a16="http://schemas.microsoft.com/office/drawing/2014/main" id="{6BC14AC6-0958-4E35-A0F1-1084AE9A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36800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69" name="Picture 5" descr="maedasmere2">
            <a:extLst>
              <a:ext uri="{FF2B5EF4-FFF2-40B4-BE49-F238E27FC236}">
                <a16:creationId xmlns:a16="http://schemas.microsoft.com/office/drawing/2014/main" id="{12C52320-9356-46C5-85BE-7DBE67C4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3910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270" name="Picture 6" descr="igrejascaidas">
            <a:extLst>
              <a:ext uri="{FF2B5EF4-FFF2-40B4-BE49-F238E27FC236}">
                <a16:creationId xmlns:a16="http://schemas.microsoft.com/office/drawing/2014/main" id="{5C85A701-9EC6-492C-9592-41EF1644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292600"/>
            <a:ext cx="30956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7" name="Picture 15" descr="maedasabom">
            <a:extLst>
              <a:ext uri="{FF2B5EF4-FFF2-40B4-BE49-F238E27FC236}">
                <a16:creationId xmlns:a16="http://schemas.microsoft.com/office/drawing/2014/main" id="{84646A8F-C9C6-4B05-8ECC-C94FA7812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60488"/>
            <a:ext cx="6284912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1" name="Picture 3" descr="assassinato">
            <a:extLst>
              <a:ext uri="{FF2B5EF4-FFF2-40B4-BE49-F238E27FC236}">
                <a16:creationId xmlns:a16="http://schemas.microsoft.com/office/drawing/2014/main" id="{F1D6339C-5C2F-40FA-B2B4-80426D55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405313"/>
            <a:ext cx="5903913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292" name="Picture 4" descr="embriagues">
            <a:extLst>
              <a:ext uri="{FF2B5EF4-FFF2-40B4-BE49-F238E27FC236}">
                <a16:creationId xmlns:a16="http://schemas.microsoft.com/office/drawing/2014/main" id="{7807B646-1DEC-4E57-A416-C5A98088F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5327650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6293" name="Picture 5" descr="SETA-BAIXO2">
            <a:extLst>
              <a:ext uri="{FF2B5EF4-FFF2-40B4-BE49-F238E27FC236}">
                <a16:creationId xmlns:a16="http://schemas.microsoft.com/office/drawing/2014/main" id="{F3EE5D72-215B-454B-A28B-EEA13FAB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565400"/>
            <a:ext cx="87630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11" name="Picture 11" descr="QUALÉNOME">
            <a:extLst>
              <a:ext uri="{FF2B5EF4-FFF2-40B4-BE49-F238E27FC236}">
                <a16:creationId xmlns:a16="http://schemas.microsoft.com/office/drawing/2014/main" id="{9EA36513-6366-4593-9F60-1358C911C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8925"/>
            <a:ext cx="8424862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14" name="Picture 14" descr="SERAQUEABIBLIA">
            <a:extLst>
              <a:ext uri="{FF2B5EF4-FFF2-40B4-BE49-F238E27FC236}">
                <a16:creationId xmlns:a16="http://schemas.microsoft.com/office/drawing/2014/main" id="{2E729BED-1A70-48DB-A780-99DC9C69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4429125"/>
            <a:ext cx="65532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15" name="Picture 15" descr="ig-prostituta">
            <a:extLst>
              <a:ext uri="{FF2B5EF4-FFF2-40B4-BE49-F238E27FC236}">
                <a16:creationId xmlns:a16="http://schemas.microsoft.com/office/drawing/2014/main" id="{5D85A123-1F07-4F62-B61C-D8FE61F3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39913"/>
            <a:ext cx="49053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despreocupado-bk2">
            <a:extLst>
              <a:ext uri="{FF2B5EF4-FFF2-40B4-BE49-F238E27FC236}">
                <a16:creationId xmlns:a16="http://schemas.microsoft.com/office/drawing/2014/main" id="{047F668F-D052-450F-984B-AFDD496D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5" name="Group 15">
            <a:extLst>
              <a:ext uri="{FF2B5EF4-FFF2-40B4-BE49-F238E27FC236}">
                <a16:creationId xmlns:a16="http://schemas.microsoft.com/office/drawing/2014/main" id="{F12B45E0-CCF2-44E2-8219-923DCFB3F118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989138"/>
            <a:ext cx="7488237" cy="1050925"/>
            <a:chOff x="295" y="1253"/>
            <a:chExt cx="4717" cy="662"/>
          </a:xfrm>
        </p:grpSpPr>
        <p:pic>
          <p:nvPicPr>
            <p:cNvPr id="235529" name="Picture 9" descr="ESTAIG">
              <a:extLst>
                <a:ext uri="{FF2B5EF4-FFF2-40B4-BE49-F238E27FC236}">
                  <a16:creationId xmlns:a16="http://schemas.microsoft.com/office/drawing/2014/main" id="{23A7CFAA-68E0-452E-8A3A-EEB37DC89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53"/>
              <a:ext cx="4400" cy="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32" name="Picture 12" descr="SETAMARELA">
              <a:extLst>
                <a:ext uri="{FF2B5EF4-FFF2-40B4-BE49-F238E27FC236}">
                  <a16:creationId xmlns:a16="http://schemas.microsoft.com/office/drawing/2014/main" id="{1B379851-D517-42E5-8105-36701C542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53"/>
              <a:ext cx="25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536" name="Group 16">
            <a:extLst>
              <a:ext uri="{FF2B5EF4-FFF2-40B4-BE49-F238E27FC236}">
                <a16:creationId xmlns:a16="http://schemas.microsoft.com/office/drawing/2014/main" id="{6CC0A6F6-1EF2-4E91-BA72-525B7E92A9E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530600"/>
            <a:ext cx="7488237" cy="546100"/>
            <a:chOff x="295" y="2224"/>
            <a:chExt cx="4717" cy="344"/>
          </a:xfrm>
        </p:grpSpPr>
        <p:pic>
          <p:nvPicPr>
            <p:cNvPr id="235530" name="Picture 10">
              <a:extLst>
                <a:ext uri="{FF2B5EF4-FFF2-40B4-BE49-F238E27FC236}">
                  <a16:creationId xmlns:a16="http://schemas.microsoft.com/office/drawing/2014/main" id="{C7A2A30B-01BC-4B3C-B221-BA56CDFA0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224"/>
              <a:ext cx="4400" cy="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33" name="Picture 13" descr="SETAMARELA">
              <a:extLst>
                <a:ext uri="{FF2B5EF4-FFF2-40B4-BE49-F238E27FC236}">
                  <a16:creationId xmlns:a16="http://schemas.microsoft.com/office/drawing/2014/main" id="{D9E98470-5EAF-49C8-9A05-C4745AA3D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296"/>
              <a:ext cx="25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537" name="Group 17">
            <a:extLst>
              <a:ext uri="{FF2B5EF4-FFF2-40B4-BE49-F238E27FC236}">
                <a16:creationId xmlns:a16="http://schemas.microsoft.com/office/drawing/2014/main" id="{B6B16A6B-878D-4ED4-9ACF-043A16EC621E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724400"/>
            <a:ext cx="7775575" cy="1033463"/>
            <a:chOff x="295" y="2976"/>
            <a:chExt cx="4898" cy="651"/>
          </a:xfrm>
        </p:grpSpPr>
        <p:pic>
          <p:nvPicPr>
            <p:cNvPr id="235531" name="Picture 11" descr="PORTANTO">
              <a:extLst>
                <a:ext uri="{FF2B5EF4-FFF2-40B4-BE49-F238E27FC236}">
                  <a16:creationId xmlns:a16="http://schemas.microsoft.com/office/drawing/2014/main" id="{70858EB1-CC28-42C9-93FD-5DA4F52C1E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976"/>
              <a:ext cx="4581" cy="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34" name="Picture 14" descr="SETAMARELA">
              <a:extLst>
                <a:ext uri="{FF2B5EF4-FFF2-40B4-BE49-F238E27FC236}">
                  <a16:creationId xmlns:a16="http://schemas.microsoft.com/office/drawing/2014/main" id="{6C0016DB-99EC-43EA-8693-5561225EB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976"/>
              <a:ext cx="25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67" name="Picture 19" descr="OSROMANOS">
            <a:extLst>
              <a:ext uri="{FF2B5EF4-FFF2-40B4-BE49-F238E27FC236}">
                <a16:creationId xmlns:a16="http://schemas.microsoft.com/office/drawing/2014/main" id="{11F14340-3C84-40C0-826F-583ACF38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149725"/>
            <a:ext cx="53244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2477" name="Group 29">
            <a:extLst>
              <a:ext uri="{FF2B5EF4-FFF2-40B4-BE49-F238E27FC236}">
                <a16:creationId xmlns:a16="http://schemas.microsoft.com/office/drawing/2014/main" id="{505320DB-2264-4841-891D-46E958D941F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628775"/>
            <a:ext cx="6408737" cy="1012825"/>
            <a:chOff x="295" y="1026"/>
            <a:chExt cx="4037" cy="638"/>
          </a:xfrm>
        </p:grpSpPr>
        <p:pic>
          <p:nvPicPr>
            <p:cNvPr id="232468" name="Picture 20" descr="ELESMUDARAM">
              <a:extLst>
                <a:ext uri="{FF2B5EF4-FFF2-40B4-BE49-F238E27FC236}">
                  <a16:creationId xmlns:a16="http://schemas.microsoft.com/office/drawing/2014/main" id="{BBE80AF7-B1E6-4CAF-A3AD-417DE3121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26"/>
              <a:ext cx="3765" cy="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474" name="Picture 26" descr="SETAMARELA">
              <a:extLst>
                <a:ext uri="{FF2B5EF4-FFF2-40B4-BE49-F238E27FC236}">
                  <a16:creationId xmlns:a16="http://schemas.microsoft.com/office/drawing/2014/main" id="{05DA9B13-BF0F-45A3-8B44-FBF694903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26"/>
              <a:ext cx="25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2478" name="Group 30">
            <a:extLst>
              <a:ext uri="{FF2B5EF4-FFF2-40B4-BE49-F238E27FC236}">
                <a16:creationId xmlns:a16="http://schemas.microsoft.com/office/drawing/2014/main" id="{B7B5BFBA-AA4E-4A0E-90F6-4AF3F634B5D4}"/>
              </a:ext>
            </a:extLst>
          </p:cNvPr>
          <p:cNvGrpSpPr>
            <a:grpSpLocks/>
          </p:cNvGrpSpPr>
          <p:nvPr/>
        </p:nvGrpSpPr>
        <p:grpSpPr bwMode="auto">
          <a:xfrm>
            <a:off x="427038" y="3213100"/>
            <a:ext cx="3136900" cy="525463"/>
            <a:chOff x="269" y="2024"/>
            <a:chExt cx="1976" cy="331"/>
          </a:xfrm>
        </p:grpSpPr>
        <p:pic>
          <p:nvPicPr>
            <p:cNvPr id="232469" name="Picture 21" descr="ELESQUEM">
              <a:extLst>
                <a:ext uri="{FF2B5EF4-FFF2-40B4-BE49-F238E27FC236}">
                  <a16:creationId xmlns:a16="http://schemas.microsoft.com/office/drawing/2014/main" id="{4B87F886-5FFF-4612-82AA-9BC22D1E5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2024"/>
              <a:ext cx="1679" cy="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475" name="Picture 27" descr="SETAMARELA">
              <a:extLst>
                <a:ext uri="{FF2B5EF4-FFF2-40B4-BE49-F238E27FC236}">
                  <a16:creationId xmlns:a16="http://schemas.microsoft.com/office/drawing/2014/main" id="{523C3073-1682-4B6B-89BF-B6BD6644E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2024"/>
              <a:ext cx="25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2479" name="Group 31">
            <a:extLst>
              <a:ext uri="{FF2B5EF4-FFF2-40B4-BE49-F238E27FC236}">
                <a16:creationId xmlns:a16="http://schemas.microsoft.com/office/drawing/2014/main" id="{6D61FE0D-0D8A-45DB-97E4-67D0D476631F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5346700"/>
            <a:ext cx="7959725" cy="1035050"/>
            <a:chOff x="315" y="3368"/>
            <a:chExt cx="5014" cy="652"/>
          </a:xfrm>
        </p:grpSpPr>
        <p:pic>
          <p:nvPicPr>
            <p:cNvPr id="232470" name="Picture 22" descr="IG-PREENCHE">
              <a:extLst>
                <a:ext uri="{FF2B5EF4-FFF2-40B4-BE49-F238E27FC236}">
                  <a16:creationId xmlns:a16="http://schemas.microsoft.com/office/drawing/2014/main" id="{EF92C3D6-E1D6-42EA-906F-7A414AEDF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3368"/>
              <a:ext cx="4717" cy="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2476" name="Picture 28" descr="SETAMARELA">
              <a:extLst>
                <a:ext uri="{FF2B5EF4-FFF2-40B4-BE49-F238E27FC236}">
                  <a16:creationId xmlns:a16="http://schemas.microsoft.com/office/drawing/2014/main" id="{7BAE5365-F63C-414D-B709-51564498F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3385"/>
              <a:ext cx="252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igrejascaidas">
            <a:extLst>
              <a:ext uri="{FF2B5EF4-FFF2-40B4-BE49-F238E27FC236}">
                <a16:creationId xmlns:a16="http://schemas.microsoft.com/office/drawing/2014/main" id="{BB33A5E0-67A5-42B7-ABE8-DA86446B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6557962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826" name="Picture 2" descr="existeg">
            <a:extLst>
              <a:ext uri="{FF2B5EF4-FFF2-40B4-BE49-F238E27FC236}">
                <a16:creationId xmlns:a16="http://schemas.microsoft.com/office/drawing/2014/main" id="{59B6C4F9-0AFD-4009-A5D1-B78F2D8A3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4000"/>
            <a:ext cx="698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827" name="Picture 3" descr="outrafalsa">
            <a:extLst>
              <a:ext uri="{FF2B5EF4-FFF2-40B4-BE49-F238E27FC236}">
                <a16:creationId xmlns:a16="http://schemas.microsoft.com/office/drawing/2014/main" id="{1DC7CD54-618E-4864-BD4A-B5FBE3EF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141663"/>
            <a:ext cx="5761038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828" name="Picture 4" descr="poremg">
            <a:extLst>
              <a:ext uri="{FF2B5EF4-FFF2-40B4-BE49-F238E27FC236}">
                <a16:creationId xmlns:a16="http://schemas.microsoft.com/office/drawing/2014/main" id="{7873E5DA-3380-4F0D-B380-6A05BB7BF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3738"/>
            <a:ext cx="8208962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 descr="3partes">
            <a:extLst>
              <a:ext uri="{FF2B5EF4-FFF2-40B4-BE49-F238E27FC236}">
                <a16:creationId xmlns:a16="http://schemas.microsoft.com/office/drawing/2014/main" id="{D403C80E-CBA1-4B5F-AAE4-F8CEC31F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09700"/>
            <a:ext cx="547211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851" name="Picture 3" descr="123">
            <a:extLst>
              <a:ext uri="{FF2B5EF4-FFF2-40B4-BE49-F238E27FC236}">
                <a16:creationId xmlns:a16="http://schemas.microsoft.com/office/drawing/2014/main" id="{BB824AE5-F74D-41B0-B47B-30525762B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565400"/>
            <a:ext cx="50958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852" name="Picture 4" descr="cativeirro">
            <a:extLst>
              <a:ext uri="{FF2B5EF4-FFF2-40B4-BE49-F238E27FC236}">
                <a16:creationId xmlns:a16="http://schemas.microsoft.com/office/drawing/2014/main" id="{6B38664B-848F-49F3-9BFD-B3CBBF4AC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0938"/>
            <a:ext cx="7848600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853" name="Picture 5" descr="retorno">
            <a:extLst>
              <a:ext uri="{FF2B5EF4-FFF2-40B4-BE49-F238E27FC236}">
                <a16:creationId xmlns:a16="http://schemas.microsoft.com/office/drawing/2014/main" id="{53764365-A3BA-4FC6-826B-F6A78D65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7993063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2854" name="Picture 6" descr="exaltaccao">
            <a:extLst>
              <a:ext uri="{FF2B5EF4-FFF2-40B4-BE49-F238E27FC236}">
                <a16:creationId xmlns:a16="http://schemas.microsoft.com/office/drawing/2014/main" id="{868C770A-8849-4BBB-AAF6-A5ADA5DD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7272338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2" descr="sentido">
            <a:extLst>
              <a:ext uri="{FF2B5EF4-FFF2-40B4-BE49-F238E27FC236}">
                <a16:creationId xmlns:a16="http://schemas.microsoft.com/office/drawing/2014/main" id="{47DF56C5-05D3-4B91-9C93-10AE535B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49413"/>
            <a:ext cx="4606925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875" name="Picture 3" descr="contexto">
            <a:extLst>
              <a:ext uri="{FF2B5EF4-FFF2-40B4-BE49-F238E27FC236}">
                <a16:creationId xmlns:a16="http://schemas.microsoft.com/office/drawing/2014/main" id="{BDA17984-9E5F-428E-8A72-4E7FB7C75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855913"/>
            <a:ext cx="4975225" cy="122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3876" name="Picture 4" descr="ocatvbabi">
            <a:extLst>
              <a:ext uri="{FF2B5EF4-FFF2-40B4-BE49-F238E27FC236}">
                <a16:creationId xmlns:a16="http://schemas.microsoft.com/office/drawing/2014/main" id="{13E9B419-6293-406F-A74B-130D1E56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4541838"/>
            <a:ext cx="5591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 descr="naepoca">
            <a:extLst>
              <a:ext uri="{FF2B5EF4-FFF2-40B4-BE49-F238E27FC236}">
                <a16:creationId xmlns:a16="http://schemas.microsoft.com/office/drawing/2014/main" id="{FC54FFA7-CB8E-4062-B907-0EAE634E8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73200"/>
            <a:ext cx="72009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922" name="Group 2">
            <a:extLst>
              <a:ext uri="{FF2B5EF4-FFF2-40B4-BE49-F238E27FC236}">
                <a16:creationId xmlns:a16="http://schemas.microsoft.com/office/drawing/2014/main" id="{9C5CFAD2-B69D-41CB-8208-9B1F18C3A93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96875"/>
            <a:ext cx="7775575" cy="1169988"/>
            <a:chOff x="295" y="250"/>
            <a:chExt cx="4898" cy="737"/>
          </a:xfrm>
        </p:grpSpPr>
        <p:pic>
          <p:nvPicPr>
            <p:cNvPr id="465923" name="Picture 3" descr="asituacao">
              <a:extLst>
                <a:ext uri="{FF2B5EF4-FFF2-40B4-BE49-F238E27FC236}">
                  <a16:creationId xmlns:a16="http://schemas.microsoft.com/office/drawing/2014/main" id="{0469BD0B-549B-4F70-8152-C138FFE0C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0"/>
              <a:ext cx="4672" cy="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924" name="Picture 4" descr="SETINHA">
              <a:extLst>
                <a:ext uri="{FF2B5EF4-FFF2-40B4-BE49-F238E27FC236}">
                  <a16:creationId xmlns:a16="http://schemas.microsoft.com/office/drawing/2014/main" id="{24846268-437F-4186-A9AC-5FDB5F9DA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45"/>
              <a:ext cx="226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5925" name="Group 5">
            <a:extLst>
              <a:ext uri="{FF2B5EF4-FFF2-40B4-BE49-F238E27FC236}">
                <a16:creationId xmlns:a16="http://schemas.microsoft.com/office/drawing/2014/main" id="{B20E5CD2-1080-45A3-BBBE-0F3666AB888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060575"/>
            <a:ext cx="6553200" cy="498475"/>
            <a:chOff x="295" y="1298"/>
            <a:chExt cx="4128" cy="314"/>
          </a:xfrm>
        </p:grpSpPr>
        <p:pic>
          <p:nvPicPr>
            <p:cNvPr id="465926" name="Picture 6" descr="oobjetivo">
              <a:extLst>
                <a:ext uri="{FF2B5EF4-FFF2-40B4-BE49-F238E27FC236}">
                  <a16:creationId xmlns:a16="http://schemas.microsoft.com/office/drawing/2014/main" id="{474BA7CA-3057-4482-AD59-047B959AA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298"/>
              <a:ext cx="3856" cy="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927" name="Picture 7" descr="SETINHA">
              <a:extLst>
                <a:ext uri="{FF2B5EF4-FFF2-40B4-BE49-F238E27FC236}">
                  <a16:creationId xmlns:a16="http://schemas.microsoft.com/office/drawing/2014/main" id="{0EB6D676-E2F7-44A2-8093-095BFC7BE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298"/>
              <a:ext cx="226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5928" name="Group 8">
            <a:extLst>
              <a:ext uri="{FF2B5EF4-FFF2-40B4-BE49-F238E27FC236}">
                <a16:creationId xmlns:a16="http://schemas.microsoft.com/office/drawing/2014/main" id="{740E7916-BB1E-46DD-82F7-51A27A33645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24175"/>
            <a:ext cx="7704137" cy="2106613"/>
            <a:chOff x="295" y="1842"/>
            <a:chExt cx="4853" cy="1327"/>
          </a:xfrm>
        </p:grpSpPr>
        <p:pic>
          <p:nvPicPr>
            <p:cNvPr id="465929" name="Picture 9" descr="PORIsso">
              <a:extLst>
                <a:ext uri="{FF2B5EF4-FFF2-40B4-BE49-F238E27FC236}">
                  <a16:creationId xmlns:a16="http://schemas.microsoft.com/office/drawing/2014/main" id="{CC6E801A-484E-4D4C-AC9A-424CC938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42"/>
              <a:ext cx="4581" cy="1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5930" name="Picture 10" descr="SETINHA">
              <a:extLst>
                <a:ext uri="{FF2B5EF4-FFF2-40B4-BE49-F238E27FC236}">
                  <a16:creationId xmlns:a16="http://schemas.microsoft.com/office/drawing/2014/main" id="{E3798E8B-59B1-4A3F-88D9-0B3188E43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842"/>
              <a:ext cx="226" cy="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5931" name="Picture 11" descr="atitude">
            <a:extLst>
              <a:ext uri="{FF2B5EF4-FFF2-40B4-BE49-F238E27FC236}">
                <a16:creationId xmlns:a16="http://schemas.microsoft.com/office/drawing/2014/main" id="{EBE152E7-DDAD-4CD4-88F9-E72B3B2D0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876925"/>
            <a:ext cx="7272338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5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 descr="mulheres">
            <a:extLst>
              <a:ext uri="{FF2B5EF4-FFF2-40B4-BE49-F238E27FC236}">
                <a16:creationId xmlns:a16="http://schemas.microsoft.com/office/drawing/2014/main" id="{9C9D84A8-2B57-4A60-93E2-C73877BC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31940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7" name="Picture 3" descr="homem">
            <a:extLst>
              <a:ext uri="{FF2B5EF4-FFF2-40B4-BE49-F238E27FC236}">
                <a16:creationId xmlns:a16="http://schemas.microsoft.com/office/drawing/2014/main" id="{43512457-AEB3-47D3-831B-4ADF578E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2297112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8" name="Picture 4" descr="nossasvestes">
            <a:extLst>
              <a:ext uri="{FF2B5EF4-FFF2-40B4-BE49-F238E27FC236}">
                <a16:creationId xmlns:a16="http://schemas.microsoft.com/office/drawing/2014/main" id="{6D79182D-F3E6-4B48-AD58-573D2397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5325"/>
            <a:ext cx="24479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6949" name="Picture 5" descr="nossopao">
            <a:extLst>
              <a:ext uri="{FF2B5EF4-FFF2-40B4-BE49-F238E27FC236}">
                <a16:creationId xmlns:a16="http://schemas.microsoft.com/office/drawing/2014/main" id="{882D3B2F-35AC-4D30-9B58-351848E8C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2087562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6950" name="Group 6">
            <a:extLst>
              <a:ext uri="{FF2B5EF4-FFF2-40B4-BE49-F238E27FC236}">
                <a16:creationId xmlns:a16="http://schemas.microsoft.com/office/drawing/2014/main" id="{CA5870C3-FC56-4299-9EEB-3C10E5E61862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620713"/>
            <a:ext cx="3132137" cy="744537"/>
            <a:chOff x="2835" y="391"/>
            <a:chExt cx="1973" cy="469"/>
          </a:xfrm>
        </p:grpSpPr>
        <p:pic>
          <p:nvPicPr>
            <p:cNvPr id="466951" name="Picture 7" descr="SETINHA2">
              <a:extLst>
                <a:ext uri="{FF2B5EF4-FFF2-40B4-BE49-F238E27FC236}">
                  <a16:creationId xmlns:a16="http://schemas.microsoft.com/office/drawing/2014/main" id="{D224F060-95EC-4D8C-B6C2-812F10F48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482"/>
              <a:ext cx="408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952" name="Picture 8" descr="IGREJAS">
              <a:extLst>
                <a:ext uri="{FF2B5EF4-FFF2-40B4-BE49-F238E27FC236}">
                  <a16:creationId xmlns:a16="http://schemas.microsoft.com/office/drawing/2014/main" id="{4E102DE5-62BC-4843-BA8A-B71EC84F9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" y="391"/>
              <a:ext cx="1462" cy="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6953" name="Group 9">
            <a:extLst>
              <a:ext uri="{FF2B5EF4-FFF2-40B4-BE49-F238E27FC236}">
                <a16:creationId xmlns:a16="http://schemas.microsoft.com/office/drawing/2014/main" id="{F21062AD-EF15-45FD-8E37-9E651A9C1C36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674938"/>
            <a:ext cx="4237037" cy="1401762"/>
            <a:chOff x="2835" y="1685"/>
            <a:chExt cx="2669" cy="883"/>
          </a:xfrm>
        </p:grpSpPr>
        <p:pic>
          <p:nvPicPr>
            <p:cNvPr id="466954" name="Picture 10" descr="DOUTRINAS">
              <a:extLst>
                <a:ext uri="{FF2B5EF4-FFF2-40B4-BE49-F238E27FC236}">
                  <a16:creationId xmlns:a16="http://schemas.microsoft.com/office/drawing/2014/main" id="{E652FC01-C397-40F6-BF5B-AD633450B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85"/>
              <a:ext cx="2125" cy="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955" name="Picture 11" descr="SETINHA2">
              <a:extLst>
                <a:ext uri="{FF2B5EF4-FFF2-40B4-BE49-F238E27FC236}">
                  <a16:creationId xmlns:a16="http://schemas.microsoft.com/office/drawing/2014/main" id="{6465A1D4-76C3-4F6F-8DAD-9AC345285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752"/>
              <a:ext cx="408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6956" name="Group 12">
            <a:extLst>
              <a:ext uri="{FF2B5EF4-FFF2-40B4-BE49-F238E27FC236}">
                <a16:creationId xmlns:a16="http://schemas.microsoft.com/office/drawing/2014/main" id="{16551B5B-E694-43A1-93DC-74F623984F0E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1633538"/>
            <a:ext cx="2674937" cy="744537"/>
            <a:chOff x="2835" y="1029"/>
            <a:chExt cx="1685" cy="469"/>
          </a:xfrm>
        </p:grpSpPr>
        <p:pic>
          <p:nvPicPr>
            <p:cNvPr id="466957" name="Picture 13" descr="JESUS">
              <a:extLst>
                <a:ext uri="{FF2B5EF4-FFF2-40B4-BE49-F238E27FC236}">
                  <a16:creationId xmlns:a16="http://schemas.microsoft.com/office/drawing/2014/main" id="{BF371CB0-D628-43DD-BE71-0E26E15F9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029"/>
              <a:ext cx="1141" cy="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958" name="Picture 14" descr="SETINHA2">
              <a:extLst>
                <a:ext uri="{FF2B5EF4-FFF2-40B4-BE49-F238E27FC236}">
                  <a16:creationId xmlns:a16="http://schemas.microsoft.com/office/drawing/2014/main" id="{C08DD9EB-DC3C-4985-B407-4A2CADF471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117"/>
              <a:ext cx="408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6959" name="Group 15">
            <a:extLst>
              <a:ext uri="{FF2B5EF4-FFF2-40B4-BE49-F238E27FC236}">
                <a16:creationId xmlns:a16="http://schemas.microsoft.com/office/drawing/2014/main" id="{B820195C-EBBA-460F-A564-8D9F356C7328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4438650"/>
            <a:ext cx="4248150" cy="1438275"/>
            <a:chOff x="2835" y="2796"/>
            <a:chExt cx="2676" cy="906"/>
          </a:xfrm>
        </p:grpSpPr>
        <p:pic>
          <p:nvPicPr>
            <p:cNvPr id="466960" name="Picture 16" descr="JUSTICAS">
              <a:extLst>
                <a:ext uri="{FF2B5EF4-FFF2-40B4-BE49-F238E27FC236}">
                  <a16:creationId xmlns:a16="http://schemas.microsoft.com/office/drawing/2014/main" id="{BEF80B63-2EDE-498A-8858-3B8B821B6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796"/>
              <a:ext cx="213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961" name="Picture 17" descr="SETINHA2">
              <a:extLst>
                <a:ext uri="{FF2B5EF4-FFF2-40B4-BE49-F238E27FC236}">
                  <a16:creationId xmlns:a16="http://schemas.microsoft.com/office/drawing/2014/main" id="{029A6593-8EA1-459D-A8D0-A9EAD9FD4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31"/>
              <a:ext cx="408" cy="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6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 descr="queremosapeenas">
            <a:extLst>
              <a:ext uri="{FF2B5EF4-FFF2-40B4-BE49-F238E27FC236}">
                <a16:creationId xmlns:a16="http://schemas.microsoft.com/office/drawing/2014/main" id="{250E4649-F95D-4B81-B372-A806C2305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696075" cy="414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7971" name="Picture 3" descr="isaias4-1">
            <a:extLst>
              <a:ext uri="{FF2B5EF4-FFF2-40B4-BE49-F238E27FC236}">
                <a16:creationId xmlns:a16="http://schemas.microsoft.com/office/drawing/2014/main" id="{2B54679F-21CF-49F2-8F03-B1B5F6FA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13375"/>
            <a:ext cx="2089150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7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 descr="honra-me">
            <a:extLst>
              <a:ext uri="{FF2B5EF4-FFF2-40B4-BE49-F238E27FC236}">
                <a16:creationId xmlns:a16="http://schemas.microsoft.com/office/drawing/2014/main" id="{68301B0E-34E8-4AFD-A110-18456B46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5750"/>
            <a:ext cx="70580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8" name="Picture 2" descr="emvao">
            <a:extLst>
              <a:ext uri="{FF2B5EF4-FFF2-40B4-BE49-F238E27FC236}">
                <a16:creationId xmlns:a16="http://schemas.microsoft.com/office/drawing/2014/main" id="{D9C0CE61-B195-413C-8F42-412FE22BF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8238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0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42" name="Group 2">
            <a:extLst>
              <a:ext uri="{FF2B5EF4-FFF2-40B4-BE49-F238E27FC236}">
                <a16:creationId xmlns:a16="http://schemas.microsoft.com/office/drawing/2014/main" id="{6D3728DA-5BF9-425A-AE74-FC7F96AC8797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2054225"/>
            <a:ext cx="7942263" cy="582613"/>
            <a:chOff x="380" y="1294"/>
            <a:chExt cx="5003" cy="367"/>
          </a:xfrm>
        </p:grpSpPr>
        <p:pic>
          <p:nvPicPr>
            <p:cNvPr id="471043" name="Picture 3" descr="SETINHA">
              <a:extLst>
                <a:ext uri="{FF2B5EF4-FFF2-40B4-BE49-F238E27FC236}">
                  <a16:creationId xmlns:a16="http://schemas.microsoft.com/office/drawing/2014/main" id="{0EE0E821-F3F0-4129-A24A-D72B2A797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1348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044" name="Picture 4" descr="realizam">
              <a:extLst>
                <a:ext uri="{FF2B5EF4-FFF2-40B4-BE49-F238E27FC236}">
                  <a16:creationId xmlns:a16="http://schemas.microsoft.com/office/drawing/2014/main" id="{346B9540-84EA-43A1-AB5A-5E1009F77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294"/>
              <a:ext cx="4680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1045" name="Group 5">
            <a:extLst>
              <a:ext uri="{FF2B5EF4-FFF2-40B4-BE49-F238E27FC236}">
                <a16:creationId xmlns:a16="http://schemas.microsoft.com/office/drawing/2014/main" id="{C7A45DD8-D8B1-4315-9188-3D6F3CCAA021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794125"/>
            <a:ext cx="5295900" cy="571500"/>
            <a:chOff x="380" y="2390"/>
            <a:chExt cx="3336" cy="360"/>
          </a:xfrm>
        </p:grpSpPr>
        <p:pic>
          <p:nvPicPr>
            <p:cNvPr id="471046" name="Picture 6" descr="expulsam">
              <a:extLst>
                <a:ext uri="{FF2B5EF4-FFF2-40B4-BE49-F238E27FC236}">
                  <a16:creationId xmlns:a16="http://schemas.microsoft.com/office/drawing/2014/main" id="{5FB15A30-BB25-4A22-99D1-6FF49C18E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390"/>
              <a:ext cx="301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047" name="Picture 7" descr="SETINHA">
              <a:extLst>
                <a:ext uri="{FF2B5EF4-FFF2-40B4-BE49-F238E27FC236}">
                  <a16:creationId xmlns:a16="http://schemas.microsoft.com/office/drawing/2014/main" id="{81D38B8C-14C9-425A-94D9-EB3B6A304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2480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1048" name="Group 8">
            <a:extLst>
              <a:ext uri="{FF2B5EF4-FFF2-40B4-BE49-F238E27FC236}">
                <a16:creationId xmlns:a16="http://schemas.microsoft.com/office/drawing/2014/main" id="{35E6DBD4-CF7A-40A0-9499-57E08669B76D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4646613"/>
            <a:ext cx="6867525" cy="582612"/>
            <a:chOff x="380" y="2927"/>
            <a:chExt cx="4326" cy="367"/>
          </a:xfrm>
        </p:grpSpPr>
        <p:pic>
          <p:nvPicPr>
            <p:cNvPr id="471049" name="Picture 9" descr="falam">
              <a:extLst>
                <a:ext uri="{FF2B5EF4-FFF2-40B4-BE49-F238E27FC236}">
                  <a16:creationId xmlns:a16="http://schemas.microsoft.com/office/drawing/2014/main" id="{8FFE864A-4DC1-4F0D-BC65-198EA2180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927"/>
              <a:ext cx="4003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050" name="Picture 10" descr="SETINHA">
              <a:extLst>
                <a:ext uri="{FF2B5EF4-FFF2-40B4-BE49-F238E27FC236}">
                  <a16:creationId xmlns:a16="http://schemas.microsoft.com/office/drawing/2014/main" id="{B3D62E71-04DE-46EB-A2F9-A1C04EEB38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3018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1051" name="Group 11">
            <a:extLst>
              <a:ext uri="{FF2B5EF4-FFF2-40B4-BE49-F238E27FC236}">
                <a16:creationId xmlns:a16="http://schemas.microsoft.com/office/drawing/2014/main" id="{B9E0346F-F572-4F38-B14E-EFB563E74184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5510213"/>
            <a:ext cx="7858125" cy="582612"/>
            <a:chOff x="380" y="3471"/>
            <a:chExt cx="4950" cy="367"/>
          </a:xfrm>
        </p:grpSpPr>
        <p:pic>
          <p:nvPicPr>
            <p:cNvPr id="471052" name="Picture 12" descr="fazem">
              <a:extLst>
                <a:ext uri="{FF2B5EF4-FFF2-40B4-BE49-F238E27FC236}">
                  <a16:creationId xmlns:a16="http://schemas.microsoft.com/office/drawing/2014/main" id="{2811694E-086F-4BE9-9586-D945BFD45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471"/>
              <a:ext cx="4627" cy="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053" name="Picture 13" descr="SETINHA">
              <a:extLst>
                <a:ext uri="{FF2B5EF4-FFF2-40B4-BE49-F238E27FC236}">
                  <a16:creationId xmlns:a16="http://schemas.microsoft.com/office/drawing/2014/main" id="{490D64A6-6C7D-4D68-8708-F8B242CF6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3521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1054" name="Group 14">
            <a:extLst>
              <a:ext uri="{FF2B5EF4-FFF2-40B4-BE49-F238E27FC236}">
                <a16:creationId xmlns:a16="http://schemas.microsoft.com/office/drawing/2014/main" id="{6CB81568-20B0-4E1D-A6FC-5AFC0F4FB468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043238"/>
            <a:ext cx="7621588" cy="457200"/>
            <a:chOff x="380" y="1917"/>
            <a:chExt cx="4801" cy="288"/>
          </a:xfrm>
        </p:grpSpPr>
        <p:pic>
          <p:nvPicPr>
            <p:cNvPr id="471055" name="Picture 15" descr="operam">
              <a:extLst>
                <a:ext uri="{FF2B5EF4-FFF2-40B4-BE49-F238E27FC236}">
                  <a16:creationId xmlns:a16="http://schemas.microsoft.com/office/drawing/2014/main" id="{980DB442-CDF6-4F7C-9DA8-CC6B30938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917"/>
              <a:ext cx="4478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056" name="Picture 16" descr="SETINHA">
              <a:extLst>
                <a:ext uri="{FF2B5EF4-FFF2-40B4-BE49-F238E27FC236}">
                  <a16:creationId xmlns:a16="http://schemas.microsoft.com/office/drawing/2014/main" id="{E29B2ADF-753A-48A1-A27E-12C25FC61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" y="1917"/>
              <a:ext cx="277" cy="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1057" name="Picture 17" descr="caracteristicas">
            <a:extLst>
              <a:ext uri="{FF2B5EF4-FFF2-40B4-BE49-F238E27FC236}">
                <a16:creationId xmlns:a16="http://schemas.microsoft.com/office/drawing/2014/main" id="{480D22C1-D775-464F-A3F6-A332C746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6264275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066" name="Group 2">
            <a:extLst>
              <a:ext uri="{FF2B5EF4-FFF2-40B4-BE49-F238E27FC236}">
                <a16:creationId xmlns:a16="http://schemas.microsoft.com/office/drawing/2014/main" id="{517159C4-3AFE-4588-BF56-8EED2B0DE35F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844675"/>
            <a:ext cx="4354512" cy="3179763"/>
            <a:chOff x="1565" y="1162"/>
            <a:chExt cx="2743" cy="2003"/>
          </a:xfrm>
        </p:grpSpPr>
        <p:pic>
          <p:nvPicPr>
            <p:cNvPr id="472067" name="Picture 3" descr="sinagoga">
              <a:extLst>
                <a:ext uri="{FF2B5EF4-FFF2-40B4-BE49-F238E27FC236}">
                  <a16:creationId xmlns:a16="http://schemas.microsoft.com/office/drawing/2014/main" id="{6DA3E5D1-CAF5-4888-A60F-D1C1622B4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2"/>
              <a:ext cx="2743" cy="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2068" name="Picture 4" descr="APOC3-9">
              <a:extLst>
                <a:ext uri="{FF2B5EF4-FFF2-40B4-BE49-F238E27FC236}">
                  <a16:creationId xmlns:a16="http://schemas.microsoft.com/office/drawing/2014/main" id="{1211C0A8-1792-4A7A-A8C0-E375DEFDB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886"/>
              <a:ext cx="1361" cy="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 descr="AFIRMAM">
            <a:extLst>
              <a:ext uri="{FF2B5EF4-FFF2-40B4-BE49-F238E27FC236}">
                <a16:creationId xmlns:a16="http://schemas.microsoft.com/office/drawing/2014/main" id="{016D5C67-2442-41EF-AEDE-AE3BEE16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985000" cy="36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114" name="Picture 2" descr="IGREJAQDIZ">
            <a:extLst>
              <a:ext uri="{FF2B5EF4-FFF2-40B4-BE49-F238E27FC236}">
                <a16:creationId xmlns:a16="http://schemas.microsoft.com/office/drawing/2014/main" id="{2134889C-F776-4872-A486-870864EB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6048375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15" name="Picture 3" descr="euoconhece">
            <a:extLst>
              <a:ext uri="{FF2B5EF4-FFF2-40B4-BE49-F238E27FC236}">
                <a16:creationId xmlns:a16="http://schemas.microsoft.com/office/drawing/2014/main" id="{79B58CD0-526A-4B34-A749-C3886487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913562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4116" name="Picture 4" descr="1joao">
            <a:extLst>
              <a:ext uri="{FF2B5EF4-FFF2-40B4-BE49-F238E27FC236}">
                <a16:creationId xmlns:a16="http://schemas.microsoft.com/office/drawing/2014/main" id="{908B0581-C39F-45A7-8151-ACBDB5A1B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445125"/>
            <a:ext cx="1800225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todasnacoes">
            <a:extLst>
              <a:ext uri="{FF2B5EF4-FFF2-40B4-BE49-F238E27FC236}">
                <a16:creationId xmlns:a16="http://schemas.microsoft.com/office/drawing/2014/main" id="{84DC3EBD-B795-4D01-AD0C-012C97CF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985000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 descr="osgovernantes">
            <a:extLst>
              <a:ext uri="{FF2B5EF4-FFF2-40B4-BE49-F238E27FC236}">
                <a16:creationId xmlns:a16="http://schemas.microsoft.com/office/drawing/2014/main" id="{75AB1E41-EB96-4D3B-A3D5-283DA067E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54150"/>
            <a:ext cx="6697663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omercado-enriq">
            <a:extLst>
              <a:ext uri="{FF2B5EF4-FFF2-40B4-BE49-F238E27FC236}">
                <a16:creationId xmlns:a16="http://schemas.microsoft.com/office/drawing/2014/main" id="{C1706D5C-67A2-4FC8-8555-D1F3714EB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114425"/>
            <a:ext cx="6237288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comvinhodevassidao">
            <a:extLst>
              <a:ext uri="{FF2B5EF4-FFF2-40B4-BE49-F238E27FC236}">
                <a16:creationId xmlns:a16="http://schemas.microsoft.com/office/drawing/2014/main" id="{02C2BC82-1225-40F9-987A-B3F5A2A7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200900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 descr="AQUELESQNAO">
            <a:extLst>
              <a:ext uri="{FF2B5EF4-FFF2-40B4-BE49-F238E27FC236}">
                <a16:creationId xmlns:a16="http://schemas.microsoft.com/office/drawing/2014/main" id="{45D7276D-8F86-4453-AD8E-84B333251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16338"/>
            <a:ext cx="5472113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67" name="Picture 3" descr="QUEMSAO">
            <a:extLst>
              <a:ext uri="{FF2B5EF4-FFF2-40B4-BE49-F238E27FC236}">
                <a16:creationId xmlns:a16="http://schemas.microsoft.com/office/drawing/2014/main" id="{37439F69-955C-4D26-B150-1A63CA3F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728663"/>
            <a:ext cx="467995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668" name="Picture 4" descr="SETA-BOIXO3">
            <a:extLst>
              <a:ext uri="{FF2B5EF4-FFF2-40B4-BE49-F238E27FC236}">
                <a16:creationId xmlns:a16="http://schemas.microsoft.com/office/drawing/2014/main" id="{9211AC09-9AEF-4E6E-B7EF-6CE558DD8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636838"/>
            <a:ext cx="1000125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690" name="Picture 2" descr="anjoclamou">
            <a:extLst>
              <a:ext uri="{FF2B5EF4-FFF2-40B4-BE49-F238E27FC236}">
                <a16:creationId xmlns:a16="http://schemas.microsoft.com/office/drawing/2014/main" id="{EABB403F-C8D7-4EB5-9AE7-DBB580FC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9850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caiu">
            <a:extLst>
              <a:ext uri="{FF2B5EF4-FFF2-40B4-BE49-F238E27FC236}">
                <a16:creationId xmlns:a16="http://schemas.microsoft.com/office/drawing/2014/main" id="{6C162DD7-46BE-4D20-93A4-C7A8C2442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408738" cy="40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AORDEM">
            <a:extLst>
              <a:ext uri="{FF2B5EF4-FFF2-40B4-BE49-F238E27FC236}">
                <a16:creationId xmlns:a16="http://schemas.microsoft.com/office/drawing/2014/main" id="{535EE2F8-B5A3-4591-BA83-76FB11BD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63525"/>
            <a:ext cx="4176713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3" name="Picture 3" descr="RETIRAVOS">
            <a:extLst>
              <a:ext uri="{FF2B5EF4-FFF2-40B4-BE49-F238E27FC236}">
                <a16:creationId xmlns:a16="http://schemas.microsoft.com/office/drawing/2014/main" id="{5675838C-2FAA-432D-B7F0-3F8CAD27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54313"/>
            <a:ext cx="4537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64" name="Picture 4" descr="APOC18-4">
            <a:extLst>
              <a:ext uri="{FF2B5EF4-FFF2-40B4-BE49-F238E27FC236}">
                <a16:creationId xmlns:a16="http://schemas.microsoft.com/office/drawing/2014/main" id="{0BEC9F5D-5DF4-4025-BA4A-CBABA487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021388"/>
            <a:ext cx="2016125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 descr="aordemdeDeus">
            <a:extLst>
              <a:ext uri="{FF2B5EF4-FFF2-40B4-BE49-F238E27FC236}">
                <a16:creationId xmlns:a16="http://schemas.microsoft.com/office/drawing/2014/main" id="{40801984-A305-49BD-8129-879BAA9A5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981075"/>
            <a:ext cx="7059612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39" name="Picture 3" descr="retiraivos">
            <a:extLst>
              <a:ext uri="{FF2B5EF4-FFF2-40B4-BE49-F238E27FC236}">
                <a16:creationId xmlns:a16="http://schemas.microsoft.com/office/drawing/2014/main" id="{FF616CD8-D6F2-4D63-BE31-BC466224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925763"/>
            <a:ext cx="7056438" cy="22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0" name="Picture 4" descr="APOC18-4">
            <a:extLst>
              <a:ext uri="{FF2B5EF4-FFF2-40B4-BE49-F238E27FC236}">
                <a16:creationId xmlns:a16="http://schemas.microsoft.com/office/drawing/2014/main" id="{155743C7-5BEA-4327-9615-9CC26A481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73713"/>
            <a:ext cx="2447925" cy="4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2" name="Picture 2" descr="eusouobom">
            <a:extLst>
              <a:ext uri="{FF2B5EF4-FFF2-40B4-BE49-F238E27FC236}">
                <a16:creationId xmlns:a16="http://schemas.microsoft.com/office/drawing/2014/main" id="{AE22CFCF-AE9D-4EE9-ADB2-35818546A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72009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 descr="conheco">
            <a:extLst>
              <a:ext uri="{FF2B5EF4-FFF2-40B4-BE49-F238E27FC236}">
                <a16:creationId xmlns:a16="http://schemas.microsoft.com/office/drawing/2014/main" id="{887D84C4-D238-4B58-8036-19DD27B2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561262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187" name="Picture 3" descr="jesusteconhece">
            <a:extLst>
              <a:ext uri="{FF2B5EF4-FFF2-40B4-BE49-F238E27FC236}">
                <a16:creationId xmlns:a16="http://schemas.microsoft.com/office/drawing/2014/main" id="{4DC05B32-9A2D-45EB-919D-295307DB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02000"/>
            <a:ext cx="6259513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7188" name="Picture 4" descr="SETAMARELA-BX">
            <a:extLst>
              <a:ext uri="{FF2B5EF4-FFF2-40B4-BE49-F238E27FC236}">
                <a16:creationId xmlns:a16="http://schemas.microsoft.com/office/drawing/2014/main" id="{2A884554-2404-4221-8040-4FED4B3E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 descr="tenhoovelhas">
            <a:extLst>
              <a:ext uri="{FF2B5EF4-FFF2-40B4-BE49-F238E27FC236}">
                <a16:creationId xmlns:a16="http://schemas.microsoft.com/office/drawing/2014/main" id="{B5677B54-EC11-4697-855C-4EA01029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1912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1" name="Picture 3" descr="tenhoutros">
            <a:extLst>
              <a:ext uri="{FF2B5EF4-FFF2-40B4-BE49-F238E27FC236}">
                <a16:creationId xmlns:a16="http://schemas.microsoft.com/office/drawing/2014/main" id="{85287FFF-938D-401F-84E6-8B89457D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559175"/>
            <a:ext cx="6913563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2" name="Picture 4" descr="SETAMARELA-BX">
            <a:extLst>
              <a:ext uri="{FF2B5EF4-FFF2-40B4-BE49-F238E27FC236}">
                <a16:creationId xmlns:a16="http://schemas.microsoft.com/office/drawing/2014/main" id="{263E25DC-9A93-4E23-B59F-AACC3930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91" name="Picture 1047" descr="INTERROGA">
            <a:extLst>
              <a:ext uri="{FF2B5EF4-FFF2-40B4-BE49-F238E27FC236}">
                <a16:creationId xmlns:a16="http://schemas.microsoft.com/office/drawing/2014/main" id="{7AA7617A-137C-4F57-8EA7-811BA2CCB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38375"/>
            <a:ext cx="1808162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998" name="Group 1054">
            <a:extLst>
              <a:ext uri="{FF2B5EF4-FFF2-40B4-BE49-F238E27FC236}">
                <a16:creationId xmlns:a16="http://schemas.microsoft.com/office/drawing/2014/main" id="{E88D8A64-3D73-47C4-9430-7B4F7461414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989138"/>
            <a:ext cx="3603625" cy="752475"/>
            <a:chOff x="295" y="1253"/>
            <a:chExt cx="2270" cy="474"/>
          </a:xfrm>
        </p:grpSpPr>
        <p:pic>
          <p:nvPicPr>
            <p:cNvPr id="83988" name="Picture 1044" descr="seta-prata-dir">
              <a:extLst>
                <a:ext uri="{FF2B5EF4-FFF2-40B4-BE49-F238E27FC236}">
                  <a16:creationId xmlns:a16="http://schemas.microsoft.com/office/drawing/2014/main" id="{D7EA855B-4C4C-4B01-950C-9358AD8F7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349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95" name="Picture 1051" descr="mulher">
              <a:extLst>
                <a:ext uri="{FF2B5EF4-FFF2-40B4-BE49-F238E27FC236}">
                  <a16:creationId xmlns:a16="http://schemas.microsoft.com/office/drawing/2014/main" id="{8B68E910-BEFF-48D9-BFFB-8DD07A049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53"/>
              <a:ext cx="1908" cy="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999" name="Group 1055">
            <a:extLst>
              <a:ext uri="{FF2B5EF4-FFF2-40B4-BE49-F238E27FC236}">
                <a16:creationId xmlns:a16="http://schemas.microsoft.com/office/drawing/2014/main" id="{813F6721-DD83-4AF1-A08A-4E6700F03E0B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213100"/>
            <a:ext cx="3009900" cy="733425"/>
            <a:chOff x="295" y="2024"/>
            <a:chExt cx="1896" cy="462"/>
          </a:xfrm>
        </p:grpSpPr>
        <p:pic>
          <p:nvPicPr>
            <p:cNvPr id="83989" name="Picture 1045" descr="seta-prata-dir">
              <a:extLst>
                <a:ext uri="{FF2B5EF4-FFF2-40B4-BE49-F238E27FC236}">
                  <a16:creationId xmlns:a16="http://schemas.microsoft.com/office/drawing/2014/main" id="{902780AE-0256-4F80-B856-9DC5FD895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084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96" name="Picture 1052" descr="besta">
              <a:extLst>
                <a:ext uri="{FF2B5EF4-FFF2-40B4-BE49-F238E27FC236}">
                  <a16:creationId xmlns:a16="http://schemas.microsoft.com/office/drawing/2014/main" id="{D3E83AB4-3151-4CB4-A275-375E17526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024"/>
              <a:ext cx="1488" cy="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000" name="Group 1056">
            <a:extLst>
              <a:ext uri="{FF2B5EF4-FFF2-40B4-BE49-F238E27FC236}">
                <a16:creationId xmlns:a16="http://schemas.microsoft.com/office/drawing/2014/main" id="{321570E5-FC8C-44D6-A7CF-9174AE95C70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437063"/>
            <a:ext cx="4648200" cy="885825"/>
            <a:chOff x="295" y="2795"/>
            <a:chExt cx="2928" cy="558"/>
          </a:xfrm>
        </p:grpSpPr>
        <p:pic>
          <p:nvPicPr>
            <p:cNvPr id="83990" name="Picture 1046" descr="seta-prata-dir">
              <a:extLst>
                <a:ext uri="{FF2B5EF4-FFF2-40B4-BE49-F238E27FC236}">
                  <a16:creationId xmlns:a16="http://schemas.microsoft.com/office/drawing/2014/main" id="{61923FDB-F635-4ABD-80CD-3A1FE6B09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900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997" name="Picture 1053" descr="7cabecas">
              <a:extLst>
                <a:ext uri="{FF2B5EF4-FFF2-40B4-BE49-F238E27FC236}">
                  <a16:creationId xmlns:a16="http://schemas.microsoft.com/office/drawing/2014/main" id="{BC721266-4F1E-456E-A997-95B888C8C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795"/>
              <a:ext cx="2520" cy="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naodeste">
            <a:extLst>
              <a:ext uri="{FF2B5EF4-FFF2-40B4-BE49-F238E27FC236}">
                <a16:creationId xmlns:a16="http://schemas.microsoft.com/office/drawing/2014/main" id="{6A34F34A-A0DC-4516-915A-32F8E8EE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0713"/>
            <a:ext cx="5113338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235" name="Picture 3" descr="naodesta">
            <a:extLst>
              <a:ext uri="{FF2B5EF4-FFF2-40B4-BE49-F238E27FC236}">
                <a16:creationId xmlns:a16="http://schemas.microsoft.com/office/drawing/2014/main" id="{00D4FACD-556A-4C2E-A9FE-0DACB1A5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68638"/>
            <a:ext cx="6913563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9236" name="Picture 4" descr="SETAMARELA-BX">
            <a:extLst>
              <a:ext uri="{FF2B5EF4-FFF2-40B4-BE49-F238E27FC236}">
                <a16:creationId xmlns:a16="http://schemas.microsoft.com/office/drawing/2014/main" id="{05A3C476-A80F-4AA7-87B5-18167C2E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258" name="Picture 2" descr="haveraumrebanho">
            <a:extLst>
              <a:ext uri="{FF2B5EF4-FFF2-40B4-BE49-F238E27FC236}">
                <a16:creationId xmlns:a16="http://schemas.microsoft.com/office/drawing/2014/main" id="{3D7155BD-6D91-401E-9EEF-1B3A937B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5400675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259" name="Picture 3" descr="havera">
            <a:extLst>
              <a:ext uri="{FF2B5EF4-FFF2-40B4-BE49-F238E27FC236}">
                <a16:creationId xmlns:a16="http://schemas.microsoft.com/office/drawing/2014/main" id="{1A4AFBBB-BC09-4FE2-A59F-37618B56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01988"/>
            <a:ext cx="705802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0260" name="Picture 4" descr="SETAMARELA-BX">
            <a:extLst>
              <a:ext uri="{FF2B5EF4-FFF2-40B4-BE49-F238E27FC236}">
                <a16:creationId xmlns:a16="http://schemas.microsoft.com/office/drawing/2014/main" id="{F179B878-9961-47C0-9801-ED003BBB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umsopastor">
            <a:extLst>
              <a:ext uri="{FF2B5EF4-FFF2-40B4-BE49-F238E27FC236}">
                <a16:creationId xmlns:a16="http://schemas.microsoft.com/office/drawing/2014/main" id="{A28AC994-6B1D-4CF6-BE9D-4DAA04CE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860800"/>
            <a:ext cx="6697663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83" name="Picture 3" descr="jesuscristo">
            <a:extLst>
              <a:ext uri="{FF2B5EF4-FFF2-40B4-BE49-F238E27FC236}">
                <a16:creationId xmlns:a16="http://schemas.microsoft.com/office/drawing/2014/main" id="{94AFB78E-1492-4790-8371-9A30B44C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46613"/>
            <a:ext cx="7142162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Abraço de Jesus.mpg">
            <a:hlinkClick r:id="" action="ppaction://media"/>
            <a:extLst>
              <a:ext uri="{FF2B5EF4-FFF2-40B4-BE49-F238E27FC236}">
                <a16:creationId xmlns:a16="http://schemas.microsoft.com/office/drawing/2014/main" id="{EF9E1DBC-6415-4EB8-BE06-6EC3F5D24CB1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4" fill="hold"/>
                                        <p:tgtEl>
                                          <p:spTgt spid="424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496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4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4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62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3" name="Picture 5" descr="INTERROGA">
            <a:extLst>
              <a:ext uri="{FF2B5EF4-FFF2-40B4-BE49-F238E27FC236}">
                <a16:creationId xmlns:a16="http://schemas.microsoft.com/office/drawing/2014/main" id="{CFD0AEC5-B342-4FC9-AF91-E8E6E653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38375"/>
            <a:ext cx="1808162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6057" name="Group 9">
            <a:extLst>
              <a:ext uri="{FF2B5EF4-FFF2-40B4-BE49-F238E27FC236}">
                <a16:creationId xmlns:a16="http://schemas.microsoft.com/office/drawing/2014/main" id="{788C8840-DF73-46AB-AE9F-3F564BE3904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011363"/>
            <a:ext cx="3527425" cy="803275"/>
            <a:chOff x="295" y="1267"/>
            <a:chExt cx="2222" cy="506"/>
          </a:xfrm>
        </p:grpSpPr>
        <p:pic>
          <p:nvPicPr>
            <p:cNvPr id="386050" name="Picture 2" descr="seta-prata-dir">
              <a:extLst>
                <a:ext uri="{FF2B5EF4-FFF2-40B4-BE49-F238E27FC236}">
                  <a16:creationId xmlns:a16="http://schemas.microsoft.com/office/drawing/2014/main" id="{AC5A4B14-F921-49C1-8AC5-80A8A2A8A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349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054" name="Picture 6" descr="riquezas">
              <a:extLst>
                <a:ext uri="{FF2B5EF4-FFF2-40B4-BE49-F238E27FC236}">
                  <a16:creationId xmlns:a16="http://schemas.microsoft.com/office/drawing/2014/main" id="{31EA66FF-6F4B-405E-AB5A-F08821D65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67"/>
              <a:ext cx="1860" cy="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6058" name="Group 10">
            <a:extLst>
              <a:ext uri="{FF2B5EF4-FFF2-40B4-BE49-F238E27FC236}">
                <a16:creationId xmlns:a16="http://schemas.microsoft.com/office/drawing/2014/main" id="{15451F13-827D-49D2-B759-412BD6952D5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019425"/>
            <a:ext cx="5256212" cy="993775"/>
            <a:chOff x="295" y="1902"/>
            <a:chExt cx="3311" cy="626"/>
          </a:xfrm>
        </p:grpSpPr>
        <p:pic>
          <p:nvPicPr>
            <p:cNvPr id="386051" name="Picture 3" descr="seta-prata-dir">
              <a:extLst>
                <a:ext uri="{FF2B5EF4-FFF2-40B4-BE49-F238E27FC236}">
                  <a16:creationId xmlns:a16="http://schemas.microsoft.com/office/drawing/2014/main" id="{9FB2B77C-EAD4-4141-85C2-83AE05288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084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055" name="Picture 7" descr="abominacao">
              <a:extLst>
                <a:ext uri="{FF2B5EF4-FFF2-40B4-BE49-F238E27FC236}">
                  <a16:creationId xmlns:a16="http://schemas.microsoft.com/office/drawing/2014/main" id="{6FA7F77E-C99F-4BAD-A14D-EE09B1613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" y="1902"/>
              <a:ext cx="2948" cy="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6059" name="Group 11">
            <a:extLst>
              <a:ext uri="{FF2B5EF4-FFF2-40B4-BE49-F238E27FC236}">
                <a16:creationId xmlns:a16="http://schemas.microsoft.com/office/drawing/2014/main" id="{3A30B156-EB6A-4D7D-BD96-46FE807A9DB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243388"/>
            <a:ext cx="4175125" cy="914400"/>
            <a:chOff x="295" y="2673"/>
            <a:chExt cx="2630" cy="576"/>
          </a:xfrm>
        </p:grpSpPr>
        <p:pic>
          <p:nvPicPr>
            <p:cNvPr id="386052" name="Picture 4" descr="seta-prata-dir">
              <a:extLst>
                <a:ext uri="{FF2B5EF4-FFF2-40B4-BE49-F238E27FC236}">
                  <a16:creationId xmlns:a16="http://schemas.microsoft.com/office/drawing/2014/main" id="{EB61DF40-A9B0-4921-9820-1C4C3D8FF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900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056" name="Picture 8" descr="imundicias">
              <a:extLst>
                <a:ext uri="{FF2B5EF4-FFF2-40B4-BE49-F238E27FC236}">
                  <a16:creationId xmlns:a16="http://schemas.microsoft.com/office/drawing/2014/main" id="{BDFFADE3-8FC7-45B1-B46D-FF91BBDD4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673"/>
              <a:ext cx="22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6060" name="Group 12">
            <a:extLst>
              <a:ext uri="{FF2B5EF4-FFF2-40B4-BE49-F238E27FC236}">
                <a16:creationId xmlns:a16="http://schemas.microsoft.com/office/drawing/2014/main" id="{7C523C9C-E20F-473A-A23F-BD88423EF22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516563"/>
            <a:ext cx="5256212" cy="936625"/>
            <a:chOff x="295" y="1026"/>
            <a:chExt cx="3447" cy="617"/>
          </a:xfrm>
        </p:grpSpPr>
        <p:pic>
          <p:nvPicPr>
            <p:cNvPr id="386061" name="Picture 13" descr="prostituicao">
              <a:extLst>
                <a:ext uri="{FF2B5EF4-FFF2-40B4-BE49-F238E27FC236}">
                  <a16:creationId xmlns:a16="http://schemas.microsoft.com/office/drawing/2014/main" id="{120C81BC-B843-4070-913D-FBD485098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026"/>
              <a:ext cx="3085" cy="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6062" name="Picture 14" descr="seta-prata-dir">
              <a:extLst>
                <a:ext uri="{FF2B5EF4-FFF2-40B4-BE49-F238E27FC236}">
                  <a16:creationId xmlns:a16="http://schemas.microsoft.com/office/drawing/2014/main" id="{0C169F48-CCFC-4BD1-A5C3-3FCF8B1D0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53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Jesus.MPG">
            <a:hlinkClick r:id="" action="ppaction://media"/>
            <a:extLst>
              <a:ext uri="{FF2B5EF4-FFF2-40B4-BE49-F238E27FC236}">
                <a16:creationId xmlns:a16="http://schemas.microsoft.com/office/drawing/2014/main" id="{2566E34D-DD42-446F-B4B1-64CAEA7EFAAA}"/>
              </a:ext>
            </a:extLst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34" fill="hold"/>
                                        <p:tgtEl>
                                          <p:spTgt spid="425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598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59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59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986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L125">
            <a:extLst>
              <a:ext uri="{FF2B5EF4-FFF2-40B4-BE49-F238E27FC236}">
                <a16:creationId xmlns:a16="http://schemas.microsoft.com/office/drawing/2014/main" id="{C05C2F2A-767C-40D2-9E81-5AA9B0A4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034" name="Group 10">
            <a:extLst>
              <a:ext uri="{FF2B5EF4-FFF2-40B4-BE49-F238E27FC236}">
                <a16:creationId xmlns:a16="http://schemas.microsoft.com/office/drawing/2014/main" id="{B8EA70FA-C419-4B56-B7B1-1EA72F162AD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989138"/>
            <a:ext cx="4392612" cy="1655762"/>
            <a:chOff x="295" y="1797"/>
            <a:chExt cx="2690" cy="1003"/>
          </a:xfrm>
        </p:grpSpPr>
        <p:pic>
          <p:nvPicPr>
            <p:cNvPr id="385027" name="Picture 3" descr="gdebabilonia">
              <a:extLst>
                <a:ext uri="{FF2B5EF4-FFF2-40B4-BE49-F238E27FC236}">
                  <a16:creationId xmlns:a16="http://schemas.microsoft.com/office/drawing/2014/main" id="{87F4D06E-1271-4ED0-A828-A5915C3D9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797"/>
              <a:ext cx="2328" cy="1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030" name="Picture 6" descr="seta-prata-dir">
              <a:extLst>
                <a:ext uri="{FF2B5EF4-FFF2-40B4-BE49-F238E27FC236}">
                  <a16:creationId xmlns:a16="http://schemas.microsoft.com/office/drawing/2014/main" id="{2107A704-D114-4C08-9C8E-134F162146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888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5035" name="Group 11">
            <a:extLst>
              <a:ext uri="{FF2B5EF4-FFF2-40B4-BE49-F238E27FC236}">
                <a16:creationId xmlns:a16="http://schemas.microsoft.com/office/drawing/2014/main" id="{A9DFA1DF-2BB9-440A-A827-FC0BAC2284D9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221163"/>
            <a:ext cx="4752975" cy="1728787"/>
            <a:chOff x="295" y="3022"/>
            <a:chExt cx="2992" cy="1050"/>
          </a:xfrm>
        </p:grpSpPr>
        <p:pic>
          <p:nvPicPr>
            <p:cNvPr id="385028" name="Picture 4" descr="maedasmere">
              <a:extLst>
                <a:ext uri="{FF2B5EF4-FFF2-40B4-BE49-F238E27FC236}">
                  <a16:creationId xmlns:a16="http://schemas.microsoft.com/office/drawing/2014/main" id="{9685732E-8111-43D9-90EB-8A3648573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3022"/>
              <a:ext cx="2630" cy="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5031" name="Picture 7" descr="seta-prata-dir">
              <a:extLst>
                <a:ext uri="{FF2B5EF4-FFF2-40B4-BE49-F238E27FC236}">
                  <a16:creationId xmlns:a16="http://schemas.microsoft.com/office/drawing/2014/main" id="{B001914E-7904-4E0E-830C-5911AD1A4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203"/>
              <a:ext cx="317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5032" name="Picture 8" descr="INTERROGA">
            <a:extLst>
              <a:ext uri="{FF2B5EF4-FFF2-40B4-BE49-F238E27FC236}">
                <a16:creationId xmlns:a16="http://schemas.microsoft.com/office/drawing/2014/main" id="{57F5A167-ECFE-4F4D-9A2F-50793CD2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38375"/>
            <a:ext cx="1808162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58" name="Picture 30" descr="mulher">
            <a:extLst>
              <a:ext uri="{FF2B5EF4-FFF2-40B4-BE49-F238E27FC236}">
                <a16:creationId xmlns:a16="http://schemas.microsoft.com/office/drawing/2014/main" id="{06B5BA61-B7EB-46CE-BCE6-FC18C4F7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39813"/>
            <a:ext cx="35274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9" name="Picture 31" descr="igreja">
            <a:extLst>
              <a:ext uri="{FF2B5EF4-FFF2-40B4-BE49-F238E27FC236}">
                <a16:creationId xmlns:a16="http://schemas.microsoft.com/office/drawing/2014/main" id="{EF2D36E7-A691-4CAB-A20A-D0B6F0D3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08500"/>
            <a:ext cx="3024187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0" name="Picture 32" descr="SETABAIXO">
            <a:extLst>
              <a:ext uri="{FF2B5EF4-FFF2-40B4-BE49-F238E27FC236}">
                <a16:creationId xmlns:a16="http://schemas.microsoft.com/office/drawing/2014/main" id="{42CDD769-1993-4404-8B96-6465CEFA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0" name="Picture 4" descr="SETABAIXO">
            <a:extLst>
              <a:ext uri="{FF2B5EF4-FFF2-40B4-BE49-F238E27FC236}">
                <a16:creationId xmlns:a16="http://schemas.microsoft.com/office/drawing/2014/main" id="{4338DE8A-FAE8-4E7F-932A-A8E04CCB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6381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besta">
            <a:extLst>
              <a:ext uri="{FF2B5EF4-FFF2-40B4-BE49-F238E27FC236}">
                <a16:creationId xmlns:a16="http://schemas.microsoft.com/office/drawing/2014/main" id="{EEB99929-5754-485F-978C-0EA39579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52513"/>
            <a:ext cx="3022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7" name="Picture 11" descr="reinopoderoso">
            <a:extLst>
              <a:ext uri="{FF2B5EF4-FFF2-40B4-BE49-F238E27FC236}">
                <a16:creationId xmlns:a16="http://schemas.microsoft.com/office/drawing/2014/main" id="{58C93ED6-9E77-4AE1-AB63-41DDA9E9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4032250" cy="16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strutura padrão">
  <a:themeElements>
    <a:clrScheme name="3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0</Words>
  <Application>Microsoft Office PowerPoint</Application>
  <PresentationFormat>Apresentação na tela (4:3)</PresentationFormat>
  <Paragraphs>0</Paragraphs>
  <Slides>64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64</vt:i4>
      </vt:variant>
    </vt:vector>
  </HeadingPairs>
  <TitlesOfParts>
    <vt:vector size="69" baseType="lpstr">
      <vt:lpstr>Arial</vt:lpstr>
      <vt:lpstr>Times New Roman</vt:lpstr>
      <vt:lpstr>Estrutura padrão</vt:lpstr>
      <vt:lpstr>1_Estrutura padrão</vt:lpstr>
      <vt:lpstr>3_Estrutura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Estratégia do Inimigo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180</cp:revision>
  <dcterms:created xsi:type="dcterms:W3CDTF">1999-09-10T17:21:46Z</dcterms:created>
  <dcterms:modified xsi:type="dcterms:W3CDTF">2019-11-26T14:04:17Z</dcterms:modified>
  <cp:category>SM-EVANGELISMO</cp:category>
</cp:coreProperties>
</file>