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300" r:id="rId14"/>
    <p:sldId id="268" r:id="rId15"/>
    <p:sldId id="271" r:id="rId16"/>
    <p:sldId id="272" r:id="rId17"/>
    <p:sldId id="273" r:id="rId18"/>
    <p:sldId id="301" r:id="rId19"/>
    <p:sldId id="275" r:id="rId20"/>
    <p:sldId id="277" r:id="rId21"/>
    <p:sldId id="302" r:id="rId22"/>
    <p:sldId id="303" r:id="rId23"/>
    <p:sldId id="304" r:id="rId24"/>
    <p:sldId id="305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2" autoAdjust="0"/>
    <p:restoredTop sz="94660"/>
  </p:normalViewPr>
  <p:slideViewPr>
    <p:cSldViewPr>
      <p:cViewPr varScale="1">
        <p:scale>
          <a:sx n="63" d="100"/>
          <a:sy n="63" d="100"/>
        </p:scale>
        <p:origin x="12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CFF15-BABA-45CB-96F0-129B9561C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72FEB-AA7A-458A-9200-F2464547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91D40-AC4A-4647-96E4-92496B31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B9FAE9-185A-4467-BF43-B7558C48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46A957-1163-4CC0-BF90-151CBA7B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59065-D50D-4A32-B4AD-3B676BB32A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637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16FCD-8DE0-4470-B414-8521C97F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F2A0BA-6C89-47B0-B291-1F68CA08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42CE62-28C6-40D8-ADE1-4282BEE1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F2D8AC-6CA9-4939-B0FB-752A02CA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1CFD9-59C1-472B-8323-5F57E4D2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32739-3FBE-4A14-8730-79126F82A9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6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5E0394-7F36-425C-8591-996851483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1C6DE8-8C2F-4167-8EBA-C4D15CFF9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089FD4-DCD7-49C3-82BA-C59C8B6B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BF08C1-8E80-42E1-8211-9BE80E8A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9ECF9-476D-4723-AA37-F62B5147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58B30-5EB0-4050-83A4-2515878F01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60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81AFD-E48D-4BB7-AD73-3B382F6AC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44991-1595-4957-AEEE-817A9E716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DF04F9-E7D6-475C-8532-12FC5444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7482AA-4EFA-4A01-99E8-BC4DDBF1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99B92E-5D27-4898-A013-5008F9E9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C1C5F-D7DB-41D9-8495-A232DFD86A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43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DD9BC-5581-44EE-A424-4624CE3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F4BE98-67D6-4CB4-BB08-4956424B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533B8-8750-4F83-B915-CD02A4BA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63F44-348D-4E0B-9EDA-44BE2C9F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EABFAE-BEA9-4968-84C7-4660ED11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3E33-04CC-472C-A56A-E779E8758A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0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063FE-757C-49D0-BDB4-9278F3D5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D4E964-9DA5-47B5-9265-E9C0CAF2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CC691-A436-4632-B1B2-8C0C6ADC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37F1A-1BC7-4F56-A05F-787FBD4C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1CA754-BB90-470C-AADE-FD7B8C03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60B61-C6DD-4393-A755-1686F39B14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560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DB9CE-61B2-4541-BEE2-9B67539C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CE598-BC49-4C51-A1A7-C4098715C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EA565C-BFE7-46A6-A6CA-EB17A2FD0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438A90-1E3F-4A4F-B601-AE5BDCBC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69F539-C36D-4927-AE17-EBD71EE4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E9FAA1-DE56-476B-8AC5-225EA3CB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0BEEF-FCCE-406A-807A-FC5428939B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983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38A1C-2E7E-4C65-BB3A-2E585FBF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CABC95-0DD9-4F6E-B231-FD1BDC21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A96BCE-5DDA-42C2-AE65-6DEF03126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0E8F95-68AF-40AE-9D62-76472F83F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460D57-6BF3-4631-B9B2-5059F0212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A1704E-BBDE-427A-844C-FE1D512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2C397A1-2045-4FB4-94CB-D583D2FE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E6A355-20E9-40DD-9D25-D615312E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D0161-45B0-4A95-A9FC-CACA9BC90C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83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29EE5-6751-4473-B2DF-63738BBE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22FCC0-C39F-4D84-8A9D-5A359180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948417-5F71-4F94-8B82-8FE2E4E6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FE8DAE-AD73-4A81-AC39-31FFE932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672CA-24F8-41D4-9EF7-C7841E2DB6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015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D6AC1C6-DD64-4227-9418-ED586DFE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D329D5-1D85-46E9-B914-2E20E80C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4BDC47-180B-4DCE-8BE1-104175F8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FCCD0-71C8-4494-9C4B-4FD21867C6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067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18F7E-D4F5-4868-88F7-63BBEABB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22EB33-2B8D-4C16-8856-883B0072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D18CD2-70E2-4E59-9F4A-E69BC676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DF6EAC-4D36-44DA-9004-EBAA1F11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EA349-DE98-4F70-AA85-5E5C8786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80D1F6-43C8-4502-AEBC-86887736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CE209-369D-4475-8EC0-14E3271E4A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688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1D76F-3810-4BB9-AAAB-144D132A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CF9D51-77B7-4FD8-8900-1F4F6043F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8EB002-147F-4DF6-9104-263DA803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7D9E35-BA21-4FFC-B650-91FD5C29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122182-13EF-4337-8552-78F7A07F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8ECF9-1DF0-4A04-8DF4-2D51159789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8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4C2E4-3BD7-4FAE-BA70-A8C8BC3C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47DFCF-5DE9-4C4B-8A53-A186C2189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FE1FC8-4CD1-4802-BC25-4892BCEC5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FB3B4-8C8F-43B5-971E-CEEB2C58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B6068-500E-4F83-9B81-3FEB9E28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143A01-E4FC-43DD-89D3-5AB5488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5BB7-CB6E-4222-BF75-AE03C2FAD1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72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35696-D900-4A2F-9CB0-A7FE0950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AA5931-21FB-4461-A189-749FF0E33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1C0970-F34B-48AE-98A1-3582A97F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2E0A22-377D-4D92-BCD5-27587010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D019B1-9962-4CD3-ABE3-7F25695A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2768-41B4-4296-B9BF-2EF7112BBD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25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E59E72-DAAE-4DDD-A35F-646D825F5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C95A34-2AA8-4D4A-9875-D6C3DB209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A13E46-3EE2-4AB9-90E0-0A23938B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282B52-7FEB-4763-A583-3E75EC93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54EF23-3D46-448D-ADFA-CD269B08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960DF-67B7-4B33-BAEE-C5FE63B139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834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8DEF-76DD-4965-8E5A-C001143B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B31EA7-B976-477A-B9AA-76D7A4A1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4E5AC5-DD40-42E7-B249-10C9886A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9D3C5B-3505-457B-9F34-0BF9D518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8AC3B-F7D6-409B-9975-FB357EE0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554F5-CFD4-41CF-8D18-E6AE889C0C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769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FBE22-3CE8-44BF-80B5-FF9B4673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34136-55D8-42D7-870F-EDA4B3AC4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A0C437-18F9-4E26-AFA2-03BCE622A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7973A4-A13B-4775-8787-FE650320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CFB0FE-4A0B-4B26-8BCA-1CF6C51B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C075AE-C0DA-43FD-9882-E8E57A85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CDE7A-1B9A-4EE2-AF33-9365B6E1DA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49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EF2FF-B749-4B3E-94C0-0712CF1C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17AEEB-0593-4E32-92A6-5CD229D6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F4CC6C-1FE0-43AE-B89E-6842D6E15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6071CD-76D9-46CE-8B9E-5192AA841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2FC3D1-67B4-4C18-914F-8184C5826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0B1B86-5A0E-46C6-BA50-538B47C6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F183FB-3465-496B-9206-528D1326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82FCE1-7736-4A6C-9116-77617ED9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144D-1677-4D53-9E8C-D18F3EEBC0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2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ED596-6151-449D-9F5E-50347544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4D0CE0-820C-4E8C-82D1-7D57D061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0D0FBD-B624-40F4-A0FF-F6EBAB55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21642-D0A2-44AD-B34E-0E7DAD0A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E1114-DE5D-4E89-80ED-DCD53DB9B7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636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91F68F-29F2-440D-BF45-A538BB01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63C8CC4-DE49-445E-932C-7009745E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158032-515C-4B3D-B976-F59409AC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9AAE3-38AD-4C3E-807E-C430D1EE84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733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F404D-5ECD-4110-BF4D-3600154E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02D86A-671A-4192-AF24-AF301600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596F98-E5E6-479E-95BD-68F09FDB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271044-2C79-415D-818F-55CB8690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8478A0-711D-4C60-B858-853E28AA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C9E683-D10C-4524-A5F9-0B868B3F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B56A9-7F79-4C18-933E-F4DDB9AC03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91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B8367-BD7E-420C-B8DE-A7B02716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321853-3E5D-40AC-9AAD-B005D58BB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692EFB-48C7-4381-B88C-D7C4746B4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4D8DCE-8C8D-4559-A727-DE9EB392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A4976C-35F4-46B8-B049-CB788A4C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83DEC8-4280-4B56-BA37-8B6A0A13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5492B-9C32-449C-9A84-E2F5C1A33E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520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9328153-D78C-4686-8CF4-97A368CDA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F6E1444-C13A-4135-826B-F8433DBE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F4CBA29-8197-477D-8075-8D642AA589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CE7009F-01EB-4F9A-9F32-E882C28093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351C491D-211F-4E63-AB71-2070D7A62A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EF0B41-ECF9-4562-8D56-4465F02D85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C223EFB-9B38-4541-B26F-F465548CFD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AB64CE2-C6C3-4430-A8DC-E248A860CA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6BA894A-A604-464F-937F-A48160115D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53E029A7-7D6D-45C5-930B-5E8FAAFFDC4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queremosapeenas">
            <a:extLst>
              <a:ext uri="{FF2B5EF4-FFF2-40B4-BE49-F238E27FC236}">
                <a16:creationId xmlns:a16="http://schemas.microsoft.com/office/drawing/2014/main" id="{8F6D68DC-64EB-4C09-9FF4-4B129E37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696075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isaias4-1">
            <a:extLst>
              <a:ext uri="{FF2B5EF4-FFF2-40B4-BE49-F238E27FC236}">
                <a16:creationId xmlns:a16="http://schemas.microsoft.com/office/drawing/2014/main" id="{94297BFD-DE00-4DDA-A09C-2814AA4A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3375"/>
            <a:ext cx="2089150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onra-me">
            <a:extLst>
              <a:ext uri="{FF2B5EF4-FFF2-40B4-BE49-F238E27FC236}">
                <a16:creationId xmlns:a16="http://schemas.microsoft.com/office/drawing/2014/main" id="{0A606991-A74E-49C1-96ED-4692C5F1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5750"/>
            <a:ext cx="70580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emvao">
            <a:extLst>
              <a:ext uri="{FF2B5EF4-FFF2-40B4-BE49-F238E27FC236}">
                <a16:creationId xmlns:a16="http://schemas.microsoft.com/office/drawing/2014/main" id="{FBC30DF6-0258-480E-B7A1-049B1A0D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8238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74" name="Group 30">
            <a:extLst>
              <a:ext uri="{FF2B5EF4-FFF2-40B4-BE49-F238E27FC236}">
                <a16:creationId xmlns:a16="http://schemas.microsoft.com/office/drawing/2014/main" id="{41A6CA70-4651-4937-BC87-52731FED3455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054225"/>
            <a:ext cx="7942263" cy="582613"/>
            <a:chOff x="380" y="1294"/>
            <a:chExt cx="5003" cy="367"/>
          </a:xfrm>
        </p:grpSpPr>
        <p:pic>
          <p:nvPicPr>
            <p:cNvPr id="31757" name="Picture 13" descr="SETINHA">
              <a:extLst>
                <a:ext uri="{FF2B5EF4-FFF2-40B4-BE49-F238E27FC236}">
                  <a16:creationId xmlns:a16="http://schemas.microsoft.com/office/drawing/2014/main" id="{A3EFFF9C-EBED-4003-80AB-D033B9790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1348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8" name="Picture 14" descr="realizam">
              <a:extLst>
                <a:ext uri="{FF2B5EF4-FFF2-40B4-BE49-F238E27FC236}">
                  <a16:creationId xmlns:a16="http://schemas.microsoft.com/office/drawing/2014/main" id="{E899A5FC-D16E-42B6-BAB3-043487F0C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294"/>
              <a:ext cx="4680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76" name="Group 32">
            <a:extLst>
              <a:ext uri="{FF2B5EF4-FFF2-40B4-BE49-F238E27FC236}">
                <a16:creationId xmlns:a16="http://schemas.microsoft.com/office/drawing/2014/main" id="{2093E7F5-C4AA-4C05-AF05-1E0155D72A8A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794125"/>
            <a:ext cx="5295900" cy="571500"/>
            <a:chOff x="380" y="2390"/>
            <a:chExt cx="3336" cy="360"/>
          </a:xfrm>
        </p:grpSpPr>
        <p:pic>
          <p:nvPicPr>
            <p:cNvPr id="31760" name="Picture 16" descr="expulsam">
              <a:extLst>
                <a:ext uri="{FF2B5EF4-FFF2-40B4-BE49-F238E27FC236}">
                  <a16:creationId xmlns:a16="http://schemas.microsoft.com/office/drawing/2014/main" id="{3C7FCEF8-30A0-4454-B963-B1CABA28E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390"/>
              <a:ext cx="301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3" name="Picture 19" descr="SETINHA">
              <a:extLst>
                <a:ext uri="{FF2B5EF4-FFF2-40B4-BE49-F238E27FC236}">
                  <a16:creationId xmlns:a16="http://schemas.microsoft.com/office/drawing/2014/main" id="{9CC8D152-ADA6-44F6-9B5A-FA3F06FD1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80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77" name="Group 33">
            <a:extLst>
              <a:ext uri="{FF2B5EF4-FFF2-40B4-BE49-F238E27FC236}">
                <a16:creationId xmlns:a16="http://schemas.microsoft.com/office/drawing/2014/main" id="{34FA47A1-4C64-4D41-8ACF-C454DCAB2E01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4646613"/>
            <a:ext cx="6867525" cy="582612"/>
            <a:chOff x="380" y="2927"/>
            <a:chExt cx="4326" cy="367"/>
          </a:xfrm>
        </p:grpSpPr>
        <p:pic>
          <p:nvPicPr>
            <p:cNvPr id="31761" name="Picture 17" descr="falam">
              <a:extLst>
                <a:ext uri="{FF2B5EF4-FFF2-40B4-BE49-F238E27FC236}">
                  <a16:creationId xmlns:a16="http://schemas.microsoft.com/office/drawing/2014/main" id="{B91EE40A-B1AB-4509-AE7A-163EB5D26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927"/>
              <a:ext cx="4003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4" name="Picture 20" descr="SETINHA">
              <a:extLst>
                <a:ext uri="{FF2B5EF4-FFF2-40B4-BE49-F238E27FC236}">
                  <a16:creationId xmlns:a16="http://schemas.microsoft.com/office/drawing/2014/main" id="{11BA404F-BA37-4583-8F5C-1FC92CC6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018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78" name="Group 34">
            <a:extLst>
              <a:ext uri="{FF2B5EF4-FFF2-40B4-BE49-F238E27FC236}">
                <a16:creationId xmlns:a16="http://schemas.microsoft.com/office/drawing/2014/main" id="{67BAD409-DD66-4A2D-856A-C2543CE4971F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510213"/>
            <a:ext cx="7858125" cy="582612"/>
            <a:chOff x="380" y="3471"/>
            <a:chExt cx="4950" cy="367"/>
          </a:xfrm>
        </p:grpSpPr>
        <p:pic>
          <p:nvPicPr>
            <p:cNvPr id="31762" name="Picture 18" descr="fazem">
              <a:extLst>
                <a:ext uri="{FF2B5EF4-FFF2-40B4-BE49-F238E27FC236}">
                  <a16:creationId xmlns:a16="http://schemas.microsoft.com/office/drawing/2014/main" id="{8E417D49-175C-4ACC-977F-2D9E0B78D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471"/>
              <a:ext cx="4627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5" name="Picture 21" descr="SETINHA">
              <a:extLst>
                <a:ext uri="{FF2B5EF4-FFF2-40B4-BE49-F238E27FC236}">
                  <a16:creationId xmlns:a16="http://schemas.microsoft.com/office/drawing/2014/main" id="{F69C618C-0827-409F-A820-588F5D453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521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75" name="Group 31">
            <a:extLst>
              <a:ext uri="{FF2B5EF4-FFF2-40B4-BE49-F238E27FC236}">
                <a16:creationId xmlns:a16="http://schemas.microsoft.com/office/drawing/2014/main" id="{328EEB2E-1641-4DDE-BDC7-773EBB6A51C3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043238"/>
            <a:ext cx="7621588" cy="457200"/>
            <a:chOff x="380" y="1917"/>
            <a:chExt cx="4801" cy="288"/>
          </a:xfrm>
        </p:grpSpPr>
        <p:pic>
          <p:nvPicPr>
            <p:cNvPr id="31759" name="Picture 15" descr="operam">
              <a:extLst>
                <a:ext uri="{FF2B5EF4-FFF2-40B4-BE49-F238E27FC236}">
                  <a16:creationId xmlns:a16="http://schemas.microsoft.com/office/drawing/2014/main" id="{9395BD75-5C12-4CDF-8DEA-FCF9E67E5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17"/>
              <a:ext cx="447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6" name="Picture 22" descr="SETINHA">
              <a:extLst>
                <a:ext uri="{FF2B5EF4-FFF2-40B4-BE49-F238E27FC236}">
                  <a16:creationId xmlns:a16="http://schemas.microsoft.com/office/drawing/2014/main" id="{915F897E-A48F-4F8B-84E2-E8CDB459C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1917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772" name="Picture 28" descr="caracteristicas">
            <a:extLst>
              <a:ext uri="{FF2B5EF4-FFF2-40B4-BE49-F238E27FC236}">
                <a16:creationId xmlns:a16="http://schemas.microsoft.com/office/drawing/2014/main" id="{A0FDC6FB-EFFB-4518-8D91-387DD0AF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26427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4" name="Group 4">
            <a:extLst>
              <a:ext uri="{FF2B5EF4-FFF2-40B4-BE49-F238E27FC236}">
                <a16:creationId xmlns:a16="http://schemas.microsoft.com/office/drawing/2014/main" id="{06E61601-B282-4547-9E07-53785DFD726D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844675"/>
            <a:ext cx="4354512" cy="3179763"/>
            <a:chOff x="1565" y="1162"/>
            <a:chExt cx="2743" cy="2003"/>
          </a:xfrm>
        </p:grpSpPr>
        <p:pic>
          <p:nvPicPr>
            <p:cNvPr id="46082" name="Picture 2" descr="sinagoga">
              <a:extLst>
                <a:ext uri="{FF2B5EF4-FFF2-40B4-BE49-F238E27FC236}">
                  <a16:creationId xmlns:a16="http://schemas.microsoft.com/office/drawing/2014/main" id="{265365E0-AD61-449B-B361-64D6B0A26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2"/>
              <a:ext cx="2743" cy="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3" name="Picture 3" descr="APOC3-9">
              <a:extLst>
                <a:ext uri="{FF2B5EF4-FFF2-40B4-BE49-F238E27FC236}">
                  <a16:creationId xmlns:a16="http://schemas.microsoft.com/office/drawing/2014/main" id="{1B5F588C-1F6F-40C4-9E71-AFB5D8871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6"/>
              <a:ext cx="1361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FIRMAM">
            <a:extLst>
              <a:ext uri="{FF2B5EF4-FFF2-40B4-BE49-F238E27FC236}">
                <a16:creationId xmlns:a16="http://schemas.microsoft.com/office/drawing/2014/main" id="{64633C13-EC89-41C4-9978-C1B088BC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98500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GREJAQDIZ">
            <a:extLst>
              <a:ext uri="{FF2B5EF4-FFF2-40B4-BE49-F238E27FC236}">
                <a16:creationId xmlns:a16="http://schemas.microsoft.com/office/drawing/2014/main" id="{87986862-6AD2-4D38-8AD4-0D302CC4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04837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euoconhece">
            <a:extLst>
              <a:ext uri="{FF2B5EF4-FFF2-40B4-BE49-F238E27FC236}">
                <a16:creationId xmlns:a16="http://schemas.microsoft.com/office/drawing/2014/main" id="{911C2168-768A-400E-AECB-164A653E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913562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1joao">
            <a:extLst>
              <a:ext uri="{FF2B5EF4-FFF2-40B4-BE49-F238E27FC236}">
                <a16:creationId xmlns:a16="http://schemas.microsoft.com/office/drawing/2014/main" id="{D3519977-240A-4A88-9F87-3B189C95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45125"/>
            <a:ext cx="180022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ordemdeDeus">
            <a:extLst>
              <a:ext uri="{FF2B5EF4-FFF2-40B4-BE49-F238E27FC236}">
                <a16:creationId xmlns:a16="http://schemas.microsoft.com/office/drawing/2014/main" id="{F54761DF-AD7D-41EA-9C7C-F56B2D2D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81075"/>
            <a:ext cx="705961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retiraivos">
            <a:extLst>
              <a:ext uri="{FF2B5EF4-FFF2-40B4-BE49-F238E27FC236}">
                <a16:creationId xmlns:a16="http://schemas.microsoft.com/office/drawing/2014/main" id="{71A5EF3C-03A6-4DAC-918C-59FB3236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25763"/>
            <a:ext cx="7056438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APOC18-4">
            <a:extLst>
              <a:ext uri="{FF2B5EF4-FFF2-40B4-BE49-F238E27FC236}">
                <a16:creationId xmlns:a16="http://schemas.microsoft.com/office/drawing/2014/main" id="{F8FFAC30-B58D-4F8B-8A97-6B1B4358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73713"/>
            <a:ext cx="2447925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usouobom">
            <a:extLst>
              <a:ext uri="{FF2B5EF4-FFF2-40B4-BE49-F238E27FC236}">
                <a16:creationId xmlns:a16="http://schemas.microsoft.com/office/drawing/2014/main" id="{278342E7-AB24-4CF8-A76F-C5C0ED35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72009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onheco">
            <a:extLst>
              <a:ext uri="{FF2B5EF4-FFF2-40B4-BE49-F238E27FC236}">
                <a16:creationId xmlns:a16="http://schemas.microsoft.com/office/drawing/2014/main" id="{A3BD7882-1AB4-494B-9093-BEC6C915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561262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jesusteconhece">
            <a:extLst>
              <a:ext uri="{FF2B5EF4-FFF2-40B4-BE49-F238E27FC236}">
                <a16:creationId xmlns:a16="http://schemas.microsoft.com/office/drawing/2014/main" id="{BE7ECD6F-37C2-4A4D-BC80-4C6C57F5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02000"/>
            <a:ext cx="6259513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SETAMARELA-BX">
            <a:extLst>
              <a:ext uri="{FF2B5EF4-FFF2-40B4-BE49-F238E27FC236}">
                <a16:creationId xmlns:a16="http://schemas.microsoft.com/office/drawing/2014/main" id="{E7085CBA-FF44-4516-A124-B04FCAA6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tenhoovelhas">
            <a:extLst>
              <a:ext uri="{FF2B5EF4-FFF2-40B4-BE49-F238E27FC236}">
                <a16:creationId xmlns:a16="http://schemas.microsoft.com/office/drawing/2014/main" id="{20D1E70C-A655-4D4B-AE11-5EB83A72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1912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tenhoutros">
            <a:extLst>
              <a:ext uri="{FF2B5EF4-FFF2-40B4-BE49-F238E27FC236}">
                <a16:creationId xmlns:a16="http://schemas.microsoft.com/office/drawing/2014/main" id="{45CECE48-2D06-4E90-82D6-E8934384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559175"/>
            <a:ext cx="6913563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SETAMARELA-BX">
            <a:extLst>
              <a:ext uri="{FF2B5EF4-FFF2-40B4-BE49-F238E27FC236}">
                <a16:creationId xmlns:a16="http://schemas.microsoft.com/office/drawing/2014/main" id="{DC873090-E853-4087-B20D-EAC2ADA2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naodeste">
            <a:extLst>
              <a:ext uri="{FF2B5EF4-FFF2-40B4-BE49-F238E27FC236}">
                <a16:creationId xmlns:a16="http://schemas.microsoft.com/office/drawing/2014/main" id="{4F229566-4CE9-4D5C-915A-361F78AE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0713"/>
            <a:ext cx="5113338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naodesta">
            <a:extLst>
              <a:ext uri="{FF2B5EF4-FFF2-40B4-BE49-F238E27FC236}">
                <a16:creationId xmlns:a16="http://schemas.microsoft.com/office/drawing/2014/main" id="{65B40105-13B2-416E-AC3E-89CF57D1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68638"/>
            <a:ext cx="6913563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SETAMARELA-BX">
            <a:extLst>
              <a:ext uri="{FF2B5EF4-FFF2-40B4-BE49-F238E27FC236}">
                <a16:creationId xmlns:a16="http://schemas.microsoft.com/office/drawing/2014/main" id="{34C03F11-8E26-47AE-BFA4-6AA60AC3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averaumrebanho">
            <a:extLst>
              <a:ext uri="{FF2B5EF4-FFF2-40B4-BE49-F238E27FC236}">
                <a16:creationId xmlns:a16="http://schemas.microsoft.com/office/drawing/2014/main" id="{33C7D008-9DE3-4BD7-BB0F-B46FF8DE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400675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havera">
            <a:extLst>
              <a:ext uri="{FF2B5EF4-FFF2-40B4-BE49-F238E27FC236}">
                <a16:creationId xmlns:a16="http://schemas.microsoft.com/office/drawing/2014/main" id="{C280E831-8F08-4821-94A5-5DF041E2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01988"/>
            <a:ext cx="705802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SETAMARELA-BX">
            <a:extLst>
              <a:ext uri="{FF2B5EF4-FFF2-40B4-BE49-F238E27FC236}">
                <a16:creationId xmlns:a16="http://schemas.microsoft.com/office/drawing/2014/main" id="{26DE2357-9A28-4A23-80F6-D0C9FBEB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umsopastor">
            <a:extLst>
              <a:ext uri="{FF2B5EF4-FFF2-40B4-BE49-F238E27FC236}">
                <a16:creationId xmlns:a16="http://schemas.microsoft.com/office/drawing/2014/main" id="{6DA2345D-45C0-4C5F-8F5C-1FE70D5D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860800"/>
            <a:ext cx="6697663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jesuscristo">
            <a:extLst>
              <a:ext uri="{FF2B5EF4-FFF2-40B4-BE49-F238E27FC236}">
                <a16:creationId xmlns:a16="http://schemas.microsoft.com/office/drawing/2014/main" id="{E52C785A-1226-47F1-B85E-E3DEB2C0F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46613"/>
            <a:ext cx="7142162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grejascaidas">
            <a:extLst>
              <a:ext uri="{FF2B5EF4-FFF2-40B4-BE49-F238E27FC236}">
                <a16:creationId xmlns:a16="http://schemas.microsoft.com/office/drawing/2014/main" id="{9E57C26D-9745-417E-BAFD-ED6CD7DD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6557962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existeg">
            <a:extLst>
              <a:ext uri="{FF2B5EF4-FFF2-40B4-BE49-F238E27FC236}">
                <a16:creationId xmlns:a16="http://schemas.microsoft.com/office/drawing/2014/main" id="{762A3208-4A50-4C8E-8A44-4524670F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4000"/>
            <a:ext cx="698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outrafalsa">
            <a:extLst>
              <a:ext uri="{FF2B5EF4-FFF2-40B4-BE49-F238E27FC236}">
                <a16:creationId xmlns:a16="http://schemas.microsoft.com/office/drawing/2014/main" id="{68565C67-5F34-4038-B13A-A4F65D17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576103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poremg">
            <a:extLst>
              <a:ext uri="{FF2B5EF4-FFF2-40B4-BE49-F238E27FC236}">
                <a16:creationId xmlns:a16="http://schemas.microsoft.com/office/drawing/2014/main" id="{5DEEC0F6-B06D-493A-A1D2-BFBB0B90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3738"/>
            <a:ext cx="8208962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3partes">
            <a:extLst>
              <a:ext uri="{FF2B5EF4-FFF2-40B4-BE49-F238E27FC236}">
                <a16:creationId xmlns:a16="http://schemas.microsoft.com/office/drawing/2014/main" id="{BA109811-D5A4-4551-A8E8-3CAB11BE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9700"/>
            <a:ext cx="54721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123">
            <a:extLst>
              <a:ext uri="{FF2B5EF4-FFF2-40B4-BE49-F238E27FC236}">
                <a16:creationId xmlns:a16="http://schemas.microsoft.com/office/drawing/2014/main" id="{85153619-847D-4876-82BF-76BC0D49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565400"/>
            <a:ext cx="5095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cativeirro">
            <a:extLst>
              <a:ext uri="{FF2B5EF4-FFF2-40B4-BE49-F238E27FC236}">
                <a16:creationId xmlns:a16="http://schemas.microsoft.com/office/drawing/2014/main" id="{6C3BDB89-DCD9-4FD0-838A-AD3E581D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8486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retorno">
            <a:extLst>
              <a:ext uri="{FF2B5EF4-FFF2-40B4-BE49-F238E27FC236}">
                <a16:creationId xmlns:a16="http://schemas.microsoft.com/office/drawing/2014/main" id="{638FD88D-BBE9-4B33-952D-3BD4958F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993063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exaltaccao">
            <a:extLst>
              <a:ext uri="{FF2B5EF4-FFF2-40B4-BE49-F238E27FC236}">
                <a16:creationId xmlns:a16="http://schemas.microsoft.com/office/drawing/2014/main" id="{732B06A0-7DEE-4553-BB76-C54399CB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272338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entido">
            <a:extLst>
              <a:ext uri="{FF2B5EF4-FFF2-40B4-BE49-F238E27FC236}">
                <a16:creationId xmlns:a16="http://schemas.microsoft.com/office/drawing/2014/main" id="{F99E6EFE-0FAB-44E7-9920-81F30BA0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9413"/>
            <a:ext cx="4606925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ontexto">
            <a:extLst>
              <a:ext uri="{FF2B5EF4-FFF2-40B4-BE49-F238E27FC236}">
                <a16:creationId xmlns:a16="http://schemas.microsoft.com/office/drawing/2014/main" id="{B748E0CC-3437-4971-92E1-CADF5E6A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855913"/>
            <a:ext cx="497522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ocatvbabi">
            <a:extLst>
              <a:ext uri="{FF2B5EF4-FFF2-40B4-BE49-F238E27FC236}">
                <a16:creationId xmlns:a16="http://schemas.microsoft.com/office/drawing/2014/main" id="{7076DD51-406C-4F0F-8FCD-6228F6629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4541838"/>
            <a:ext cx="5591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aepoca">
            <a:extLst>
              <a:ext uri="{FF2B5EF4-FFF2-40B4-BE49-F238E27FC236}">
                <a16:creationId xmlns:a16="http://schemas.microsoft.com/office/drawing/2014/main" id="{2D2B8B59-7692-4C96-9EC7-B8BA35637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73200"/>
            <a:ext cx="72009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4" name="Group 16">
            <a:extLst>
              <a:ext uri="{FF2B5EF4-FFF2-40B4-BE49-F238E27FC236}">
                <a16:creationId xmlns:a16="http://schemas.microsoft.com/office/drawing/2014/main" id="{A423FB75-99D2-443E-BBD2-2B55F85DCC7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96875"/>
            <a:ext cx="7775575" cy="1169988"/>
            <a:chOff x="295" y="250"/>
            <a:chExt cx="4898" cy="737"/>
          </a:xfrm>
        </p:grpSpPr>
        <p:pic>
          <p:nvPicPr>
            <p:cNvPr id="27657" name="Picture 9" descr="asituacao">
              <a:extLst>
                <a:ext uri="{FF2B5EF4-FFF2-40B4-BE49-F238E27FC236}">
                  <a16:creationId xmlns:a16="http://schemas.microsoft.com/office/drawing/2014/main" id="{9FA4A905-53C6-4D1A-964C-6691D7C70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0"/>
              <a:ext cx="4672" cy="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0" name="Picture 12" descr="SETINHA">
              <a:extLst>
                <a:ext uri="{FF2B5EF4-FFF2-40B4-BE49-F238E27FC236}">
                  <a16:creationId xmlns:a16="http://schemas.microsoft.com/office/drawing/2014/main" id="{3F3AFD0B-D7BB-434A-9C40-ADAF6DA43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45"/>
              <a:ext cx="22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D1E12974-9F66-438C-A81E-6F90071FF48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060575"/>
            <a:ext cx="6553200" cy="498475"/>
            <a:chOff x="295" y="1298"/>
            <a:chExt cx="4128" cy="314"/>
          </a:xfrm>
        </p:grpSpPr>
        <p:pic>
          <p:nvPicPr>
            <p:cNvPr id="27658" name="Picture 10" descr="oobjetivo">
              <a:extLst>
                <a:ext uri="{FF2B5EF4-FFF2-40B4-BE49-F238E27FC236}">
                  <a16:creationId xmlns:a16="http://schemas.microsoft.com/office/drawing/2014/main" id="{900A7AA4-C11B-4635-9225-4409261FC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3856" cy="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1" name="Picture 13" descr="SETINHA">
              <a:extLst>
                <a:ext uri="{FF2B5EF4-FFF2-40B4-BE49-F238E27FC236}">
                  <a16:creationId xmlns:a16="http://schemas.microsoft.com/office/drawing/2014/main" id="{96CA504C-4228-4D3D-9DB9-97464E4B7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98"/>
              <a:ext cx="22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666" name="Group 18">
            <a:extLst>
              <a:ext uri="{FF2B5EF4-FFF2-40B4-BE49-F238E27FC236}">
                <a16:creationId xmlns:a16="http://schemas.microsoft.com/office/drawing/2014/main" id="{FB7E600B-9E93-4E0D-AF33-5C45373BF38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24175"/>
            <a:ext cx="7704137" cy="2106613"/>
            <a:chOff x="295" y="1842"/>
            <a:chExt cx="4853" cy="1327"/>
          </a:xfrm>
        </p:grpSpPr>
        <p:pic>
          <p:nvPicPr>
            <p:cNvPr id="27659" name="Picture 11" descr="PORIsso">
              <a:extLst>
                <a:ext uri="{FF2B5EF4-FFF2-40B4-BE49-F238E27FC236}">
                  <a16:creationId xmlns:a16="http://schemas.microsoft.com/office/drawing/2014/main" id="{44534BC1-B0AB-421B-9353-34C744418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42"/>
              <a:ext cx="4581" cy="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2" name="Picture 14" descr="SETINHA">
              <a:extLst>
                <a:ext uri="{FF2B5EF4-FFF2-40B4-BE49-F238E27FC236}">
                  <a16:creationId xmlns:a16="http://schemas.microsoft.com/office/drawing/2014/main" id="{D6275946-C7FB-48D7-863A-C775D7474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842"/>
              <a:ext cx="22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663" name="Picture 15" descr="atitude">
            <a:extLst>
              <a:ext uri="{FF2B5EF4-FFF2-40B4-BE49-F238E27FC236}">
                <a16:creationId xmlns:a16="http://schemas.microsoft.com/office/drawing/2014/main" id="{9382340E-1C42-40B3-91C4-CDE5172A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76925"/>
            <a:ext cx="7272338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mulheres">
            <a:extLst>
              <a:ext uri="{FF2B5EF4-FFF2-40B4-BE49-F238E27FC236}">
                <a16:creationId xmlns:a16="http://schemas.microsoft.com/office/drawing/2014/main" id="{8AC78850-D893-4C19-984A-98A9E7ECA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31940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homem">
            <a:extLst>
              <a:ext uri="{FF2B5EF4-FFF2-40B4-BE49-F238E27FC236}">
                <a16:creationId xmlns:a16="http://schemas.microsoft.com/office/drawing/2014/main" id="{F2575E3D-4104-4088-979E-06A97EDE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229711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9" name="Picture 17" descr="nossasvestes">
            <a:extLst>
              <a:ext uri="{FF2B5EF4-FFF2-40B4-BE49-F238E27FC236}">
                <a16:creationId xmlns:a16="http://schemas.microsoft.com/office/drawing/2014/main" id="{3F4AAC75-A8E6-494E-8BC4-8E31FD07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5325"/>
            <a:ext cx="2447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nossopao">
            <a:extLst>
              <a:ext uri="{FF2B5EF4-FFF2-40B4-BE49-F238E27FC236}">
                <a16:creationId xmlns:a16="http://schemas.microsoft.com/office/drawing/2014/main" id="{4A563C61-6017-48AD-9533-C3FD5F67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2087562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700" name="Group 28">
            <a:extLst>
              <a:ext uri="{FF2B5EF4-FFF2-40B4-BE49-F238E27FC236}">
                <a16:creationId xmlns:a16="http://schemas.microsoft.com/office/drawing/2014/main" id="{C5FBB957-8810-48BB-9A27-766B5B02B8FE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620713"/>
            <a:ext cx="3132137" cy="744537"/>
            <a:chOff x="2835" y="391"/>
            <a:chExt cx="1973" cy="469"/>
          </a:xfrm>
        </p:grpSpPr>
        <p:pic>
          <p:nvPicPr>
            <p:cNvPr id="28692" name="Picture 20" descr="SETINHA2">
              <a:extLst>
                <a:ext uri="{FF2B5EF4-FFF2-40B4-BE49-F238E27FC236}">
                  <a16:creationId xmlns:a16="http://schemas.microsoft.com/office/drawing/2014/main" id="{BC90A1EA-5FA2-4FFB-9750-0B6B3C5A7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82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3" name="Picture 21" descr="IGREJAS">
              <a:extLst>
                <a:ext uri="{FF2B5EF4-FFF2-40B4-BE49-F238E27FC236}">
                  <a16:creationId xmlns:a16="http://schemas.microsoft.com/office/drawing/2014/main" id="{9B17DA51-0C2E-4192-85CA-8D32ED6B9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" y="391"/>
              <a:ext cx="1462" cy="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702" name="Group 30">
            <a:extLst>
              <a:ext uri="{FF2B5EF4-FFF2-40B4-BE49-F238E27FC236}">
                <a16:creationId xmlns:a16="http://schemas.microsoft.com/office/drawing/2014/main" id="{8CA3F10F-563D-43A7-801E-6DFCE85D5F33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674938"/>
            <a:ext cx="4237037" cy="1401762"/>
            <a:chOff x="2835" y="1685"/>
            <a:chExt cx="2669" cy="883"/>
          </a:xfrm>
        </p:grpSpPr>
        <p:pic>
          <p:nvPicPr>
            <p:cNvPr id="28695" name="Picture 23" descr="DOUTRINAS">
              <a:extLst>
                <a:ext uri="{FF2B5EF4-FFF2-40B4-BE49-F238E27FC236}">
                  <a16:creationId xmlns:a16="http://schemas.microsoft.com/office/drawing/2014/main" id="{8C1D2F9B-060E-4EF3-B656-EC3157156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85"/>
              <a:ext cx="2125" cy="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7" name="Picture 25" descr="SETINHA2">
              <a:extLst>
                <a:ext uri="{FF2B5EF4-FFF2-40B4-BE49-F238E27FC236}">
                  <a16:creationId xmlns:a16="http://schemas.microsoft.com/office/drawing/2014/main" id="{00D507D7-D173-431A-AA9C-53D91762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52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701" name="Group 29">
            <a:extLst>
              <a:ext uri="{FF2B5EF4-FFF2-40B4-BE49-F238E27FC236}">
                <a16:creationId xmlns:a16="http://schemas.microsoft.com/office/drawing/2014/main" id="{14D87855-8F32-477A-A707-35B08CBBF14A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1633538"/>
            <a:ext cx="2674937" cy="744537"/>
            <a:chOff x="2835" y="1029"/>
            <a:chExt cx="1685" cy="469"/>
          </a:xfrm>
        </p:grpSpPr>
        <p:pic>
          <p:nvPicPr>
            <p:cNvPr id="28694" name="Picture 22" descr="JESUS">
              <a:extLst>
                <a:ext uri="{FF2B5EF4-FFF2-40B4-BE49-F238E27FC236}">
                  <a16:creationId xmlns:a16="http://schemas.microsoft.com/office/drawing/2014/main" id="{5029ACD2-9A48-40BC-A968-D668D94FE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029"/>
              <a:ext cx="1141" cy="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8" name="Picture 26" descr="SETINHA2">
              <a:extLst>
                <a:ext uri="{FF2B5EF4-FFF2-40B4-BE49-F238E27FC236}">
                  <a16:creationId xmlns:a16="http://schemas.microsoft.com/office/drawing/2014/main" id="{528E26F5-2DAB-4A3D-A000-04EC30C67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117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703" name="Group 31">
            <a:extLst>
              <a:ext uri="{FF2B5EF4-FFF2-40B4-BE49-F238E27FC236}">
                <a16:creationId xmlns:a16="http://schemas.microsoft.com/office/drawing/2014/main" id="{8454B881-9477-4667-BE2F-33DB1A8A329F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438650"/>
            <a:ext cx="4248150" cy="1438275"/>
            <a:chOff x="2835" y="2796"/>
            <a:chExt cx="2676" cy="906"/>
          </a:xfrm>
        </p:grpSpPr>
        <p:pic>
          <p:nvPicPr>
            <p:cNvPr id="28696" name="Picture 24" descr="JUSTICAS">
              <a:extLst>
                <a:ext uri="{FF2B5EF4-FFF2-40B4-BE49-F238E27FC236}">
                  <a16:creationId xmlns:a16="http://schemas.microsoft.com/office/drawing/2014/main" id="{E2303505-0578-49EB-82E4-3B2C8D235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796"/>
              <a:ext cx="213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9" name="Picture 27" descr="SETINHA2">
              <a:extLst>
                <a:ext uri="{FF2B5EF4-FFF2-40B4-BE49-F238E27FC236}">
                  <a16:creationId xmlns:a16="http://schemas.microsoft.com/office/drawing/2014/main" id="{1018CF49-6618-4B0F-8F12-8D83BFBA1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31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0</Words>
  <Application>Microsoft Office PowerPoint</Application>
  <PresentationFormat>Apresentação na tela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2_Estrutura padrão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EVANGELISMO</dc:creator>
  <cp:keywords>www.4tons.com.br</cp:keywords>
  <dc:description>COMÉRCIO PROIBIDO. USO PESSOAL</dc:description>
  <cp:lastModifiedBy>Pr. Marcelo Carvalho</cp:lastModifiedBy>
  <cp:revision>12</cp:revision>
  <dcterms:created xsi:type="dcterms:W3CDTF">2004-07-02T00:13:11Z</dcterms:created>
  <dcterms:modified xsi:type="dcterms:W3CDTF">2019-11-26T14:04:06Z</dcterms:modified>
  <cp:category>SM-EVANGELISMO</cp:category>
</cp:coreProperties>
</file>