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3" r:id="rId5"/>
  </p:sldMasterIdLst>
  <p:notesMasterIdLst>
    <p:notesMasterId r:id="rId34"/>
  </p:notesMasterIdLst>
  <p:sldIdLst>
    <p:sldId id="294" r:id="rId6"/>
    <p:sldId id="272" r:id="rId7"/>
    <p:sldId id="288" r:id="rId8"/>
    <p:sldId id="275" r:id="rId9"/>
    <p:sldId id="276" r:id="rId10"/>
    <p:sldId id="289" r:id="rId11"/>
    <p:sldId id="278" r:id="rId12"/>
    <p:sldId id="264" r:id="rId13"/>
    <p:sldId id="292" r:id="rId14"/>
    <p:sldId id="290" r:id="rId15"/>
    <p:sldId id="283" r:id="rId16"/>
    <p:sldId id="284" r:id="rId17"/>
    <p:sldId id="306" r:id="rId18"/>
    <p:sldId id="307" r:id="rId19"/>
    <p:sldId id="309" r:id="rId20"/>
    <p:sldId id="314" r:id="rId21"/>
    <p:sldId id="310" r:id="rId22"/>
    <p:sldId id="315" r:id="rId23"/>
    <p:sldId id="316" r:id="rId24"/>
    <p:sldId id="313" r:id="rId25"/>
    <p:sldId id="318" r:id="rId26"/>
    <p:sldId id="317" r:id="rId27"/>
    <p:sldId id="319" r:id="rId28"/>
    <p:sldId id="320" r:id="rId29"/>
    <p:sldId id="322" r:id="rId30"/>
    <p:sldId id="323" r:id="rId31"/>
    <p:sldId id="325" r:id="rId32"/>
    <p:sldId id="326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73A95DF-D0AE-4455-868D-80F271F805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1FC1523-63D3-4D8D-91AE-3B151CC245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8A74ECA-5612-4A4F-98E6-BBA22591376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7776787-C593-460A-A5ED-0D099E8ED3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D59DA9B0-F464-41C7-9197-4AA36C1347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BABE2B48-93D2-4D81-A34F-F2DBC8F8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3CEC16-734D-4E2E-9EE3-278448CCCF1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39900C-4B73-4A19-B015-58B8C84F7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03B07-BD25-486B-9F12-02B637877A91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310B5EF0-8AE8-47AA-8630-841594BEBD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C154AA7B-AEE1-4B2F-902F-5A9D4753F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190B3-998A-47DA-A1A4-3768C3D2F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978F5A-5B74-4EA1-9420-D65ACD290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36B160-5E7A-426F-B9DE-179F5EA3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404AA-ABAC-418A-9FDB-45BB4301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98F4F-6BF4-4AF1-A9B8-4EEBB4C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FB2C-24E8-4D51-807E-6739371226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988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9F351-391A-4F18-92E8-26AC313E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2AD324-807B-428F-AFE1-D8856D98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0F8A60-FCE4-404C-BED7-CCA7885A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E0E8C-C6EC-427A-9D9F-DC5C31DC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EE9DC8-0BE2-44EE-91A1-A874C902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406F-4A22-4941-BBC4-568E6E5BC1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1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390DA6-BA22-4548-B847-8A6360462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0A2C79-DAFB-4842-B0C7-19B1B74C4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12391C-F642-4D1E-8A2D-8B0B6AF2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3C56EF-746B-458E-AEB1-4D23DB76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5BD3C7-5B8D-4562-AB20-F9A18F49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3B85-3055-4A4D-8E84-200261591E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20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D51E8-842D-48D2-8B7A-C133784F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07C35C-2201-4BED-9F91-5F8BF9EEA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A0603-8E91-45BB-B548-3AD1F803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00CDBE-A665-4C19-A7DA-0BA39400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66DB22-50B2-48E1-80E6-EA60DDAD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21738-B4A8-4F65-8AD1-432A24230A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425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4F364-446C-4C90-AAF8-47B1ECE3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34239F-7B94-4A78-A090-13EC99DE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FB3B88-57CB-4558-BDBC-352B8CD4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65B68D-219D-44E9-BAB1-0BC72D2E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D5152-A429-4C8C-A17B-A9AE035D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2B43-BF36-45DD-92BA-2C53FD3546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75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FD880-D399-47B4-AFCF-BC09E0EC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AAB69C-1C68-4B7C-A48B-FD4881004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576488-DA04-4D3F-AC47-6B8AEC43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C853F-1CCA-49C9-93E0-AAD1E030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39F0DF-BB2A-481A-AF3E-E185FD78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481D0-5C98-4B48-B5AC-7FA85E1AE8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257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1FDE5-3F6B-4511-9B58-818614E4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2B8ACF-59A6-4AB6-BFB6-A7A32B7B3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ED2E82-05A1-4462-888E-8764700CB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DDBF32-6BBC-4E94-B32C-4EE01629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9E1622-8130-43CF-A0AF-2C11C927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31F64E-13A5-481D-8D2E-D61F35E7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D909A-9712-484C-B879-D84D00C49D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30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14A12-24AD-41F8-8808-29C2F277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5872FF-A897-4899-8EB1-6C5D6675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1EBE75-761F-40A1-A8D8-2FDC4385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8B1D42-AC57-4290-AC25-AEA4F1F27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8CBCCA-07DE-42FE-B8BB-4E9DEE1AB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E43011-D9BA-4D50-89DD-2A6CB06A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04E2B8-DF98-41D2-9024-13C0BA68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AC766A-57C3-4499-9A5F-22385542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136D2-EF1C-4DBE-99A9-5FD9C1DE2B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136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8610B-2CCD-4782-BCCF-D37FFD0F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FB4A40-AC2B-4F09-9C14-EEC9024A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E33AED-A460-4386-BF14-CC375458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51DA81-E141-43EA-9CA4-C4CD963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6868E-8E6E-48A4-97FE-DB8D2F08B8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688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5FC467E-8CA1-495E-A95F-FAC52257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DCE2F0-1D9E-48CB-9E31-08A11D9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979D36-109C-4C24-AD58-AD6A928B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BCC2-401A-4489-84EC-2A2E4F6F50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72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2F66C-93FA-4DC7-B1D6-FABBF590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A4A13-9650-4308-9D16-8F423C67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208E91-D5D4-4D07-9E7D-221E190EA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2A923-1DE2-436F-A567-C9F6FE3F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E797DA-E4C7-4A33-8FA0-F81325FF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C2882D-F4E0-4183-B164-7E77D04C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A0C4-F7DB-409D-85AE-B1F52244F1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887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BDA74-9826-40E5-9ABB-E6F3336D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11BC92-A338-409C-A252-BCF71702E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6D63B9-9BDE-4E33-A869-C1F6AEFF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7B54F-72A0-4E2C-A852-D5050E19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ACB9E4-CE6D-4FFA-815A-3D2CDA6A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655EF-E972-4D24-B795-DB9CCB5D5E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1478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2DD73-192A-4A6F-A97F-62AFBEF0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A8EEBB-A611-4D5C-8FEA-868D68F4A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C5B0D6-53B3-49C6-B072-41052365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630AC4-8946-4658-8747-250A54B9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4923A3-6DFA-41B6-A592-661F1C76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9DC139-018E-49EE-8718-80B0E784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B898D-2549-491A-A35C-D5FCBE8E59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902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8CAB6-7B5B-423F-836F-D6E4027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E68416-055D-43A5-BEFE-014FE769C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FD7C3-824A-4681-8876-1CCD76D0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D7E8C-0A67-40F2-A5E9-0DD067BC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109FD-702D-4815-9386-470C9516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7DBD-45D4-4903-B4D0-ACB2E9DE5C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7163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A9015C-6464-4F13-8464-276FC9F07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DF930E-BAB6-4597-BD23-199B3518D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21EED-3FA5-4543-8A02-E1F0C985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0119D-0DAF-4842-844F-42778F45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999801-034F-4158-97BC-8B9B7C35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AEBE-CE4F-44EC-98FF-EF683C7732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196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00AE0-1D25-4308-A302-1A402C4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2BCDC-7B57-467D-AD27-E0D0C4A45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D2ED83-CF91-4CAE-B408-6A511ADF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305DB-F9B9-477B-B327-CBF0DEAA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BB69A2-30C2-45D0-875B-6EEC6A36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3ED50-8F96-486D-8E74-B1308203D7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4180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092D0-6945-4EB3-9CB8-C27EB20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DFEDF1-F243-4561-AF12-D9AED1B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F06338-B545-472C-B47B-6EC532F6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20423-F234-4252-8133-760E862A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69AA80-7E08-4503-A3BC-A1E572FF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EE6E8-3117-4F4D-BFC5-9D4CA98CF2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088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35B9-6A44-4D19-AA95-D7051CCA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09BE3B-5296-46EC-ABA8-6384D087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72FFDC-10B8-4DD8-80BA-2594D282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952F1-E63F-49D6-88E0-7045BC55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7C007-9710-4F16-8451-E3CABE67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0C2FE-F078-4C26-B547-BD3471D29A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466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ADA97-7C55-4353-A242-9A76FE96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9B10A4-084B-4E63-BAF2-45F5218D6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DACBB2-EB3E-4278-A698-623A24076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28C0C7-84E9-4CB2-8C28-CF3C2227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F1EE10-264B-48E3-B5C2-D9366CC7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29D0B3-6B88-4B47-A279-4FC8E405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3C074-1C4A-481B-8828-6CCEC3663D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6174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73F97-DA3A-4D79-944A-88E61A25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53AA1-9D14-4CAB-93F2-B81225D2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33A4D5-DEF3-442C-BAA4-0D9A66840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C8E816-C8A6-4369-BE77-5269BFCD5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AE84F0-E702-4739-852A-6763ED364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BFC950-B762-442D-90FD-66E30272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214614-869A-4607-AED8-6055379E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EA21E7-3129-452C-B23B-A5BE680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7784-125C-4308-867D-03BDD9D271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33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0B6BD-5FD2-42A6-8865-8874603A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12ED06-A611-4EBB-8D27-10796B6E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31E875-2D8B-4BD2-B446-0D2E45CB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1B0E90-F6ED-4953-88DF-967C58A2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3B6A-BA0D-4D87-A5F7-67A8318978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032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2E6ED2-D505-415A-9F1A-232FDE56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1B309E-F90D-469A-939C-7F7C142F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C71791-46B6-48F3-AB22-B51CA058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78E8F-2129-4BA2-B8B2-D68A8E1E97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92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05D3-134F-4B38-9AA4-26F00EE3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419084-24FF-4F3B-9FED-A50711EEB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BAF7AC-1123-4055-9FB8-438FB62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DC0FF4-3CA9-4073-8D60-553AC419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015E94-B5CC-44FF-9355-11420404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BD864-C616-4BEB-9181-D6D79346EA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4383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C137-4921-45A3-9A28-C8E682B1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E849DF-6C5D-4AF4-8BA8-3C633C0F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73B7D9-5AA2-40F1-B939-CEDECE5D2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376276-8BBB-4EBD-AC30-3C9C5C54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B243C3-E7E7-4A99-A303-0DDD85C4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43CDAB-CDD9-40A9-A8E8-023D8982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ECD79-7485-4D47-B717-7BC4B5F265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616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60125-1030-4D4C-AF9D-D20BB5FD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1D9031-3A90-4659-97B1-637E83B70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DCFBAD-B10E-45D5-9A73-83BB6E44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58385C-94AD-4D0E-94E1-0796D7F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632C36-6AB6-4709-8D77-EE2814D4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7989F4-3959-4E66-870C-EAED774A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5B0B6-3CBE-409F-8300-F22B01759A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911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77779-616D-45EA-A9EA-3584E7C1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96B813-B16E-493A-8656-5DEF281EE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B67913-6841-41BE-8BA7-3E2BEE6B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69976A-1390-4B88-B243-ECAB1502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EE6984-9114-43E7-A970-885904D3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E666-E93F-4930-A7B6-183015369D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228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7E19F4-AB78-4BB8-95AB-8F8D5E753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0C6375-4A6D-4613-808E-B2A0D32B8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EC842-F6B6-4176-980D-0A7BE1A4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59F65E-35D1-46E9-AB42-18C6C106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25AB19-D689-44E4-BB84-8173A5F1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B0BFB-B5FD-473D-9947-07B0433D2B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636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423DC-6640-4A53-B81B-ABB547D12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D76624-D486-4AB6-8E7D-A414F97E6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0B4500-85F3-43F2-9295-8EA72164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06A924-50B2-4F30-B173-63EBA76F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9213A8-14FB-49E9-967E-6145B57D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B362-24F5-4EF6-BC15-DE1C6ABE83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5897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34D4B-68E1-4773-A9AE-1651E387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B3CE7C-4D38-43D2-BE36-5E8BBA96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5C7556-9183-481B-A477-A4D4AE62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7F1559-9959-4A30-99FD-61081B72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2879AB-8E9A-44F5-A948-43F245AF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BBB20-0BBB-4503-857E-7BC25DF6D2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5575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EA81-609D-4712-AFDC-6D04956F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3CFF01-A19F-4581-B67F-83626E15B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3292AF-1075-47BD-AC0C-2B6298FC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132708-F4ED-4B08-8C73-1774753B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71C32-8D53-4CFA-AA83-EC70FBB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D7EB3-010E-447F-A0C4-947D9154CA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3303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661BE-194B-460F-AE36-FF25EA55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A7D20A-7591-43D2-A28B-B01029403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ADCBF-05C2-4E53-95F0-8C827CE94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4F1A5A-3FE4-416F-A62A-0C41783C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CE4737-6C01-4658-9659-CA5A8713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6433E2-6B9A-4B08-BBED-091D5D45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FD821-F786-4CC5-9347-768FD34DF3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137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0780F-539E-4A8A-864B-37A64334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AD8750-CAA9-4E61-AB94-C4527ADFA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8B0C43-66E4-471B-930B-7FC9E9A84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09BEB9-EE86-40CE-921C-351E9E633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44CC0E-B457-43A7-A932-1DB450EA6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FEE225-9F06-473F-BD45-6163CA75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0D4F59-2011-4CED-BEB5-7CDC310C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CE9DAD-84CE-4729-9E70-26E1DDBF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72FE-F344-4A91-8462-18EC831D38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3605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2D9E9-81D4-4C27-BBC7-6314A613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594B64-FED1-47DE-BEEC-441E2F24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1EBE24-D4C6-4389-A156-9F020F85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2D4AF4-E623-451A-B7AD-748F58D6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3CCBE-E4CB-4A56-8398-4AE0E82FBD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085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2EC84-4FED-40C0-B76F-646ED73A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8CCE4-71DF-43C3-A882-DE58D500F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3A79BF-D0F8-4F82-AA6F-9702F45A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ED73DD-19C4-45AC-9071-BC07B280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EFECEF-2CA9-4CB3-BA1D-B6ED4E9D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3649A2-97B6-42F6-8074-D080D54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49AF-DD22-4D28-A5D9-700A9EA745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297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42E6A0-9A70-4C87-8634-37356D11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75FD2E-8BA9-4699-8D7C-77C8A4A4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D25176-085B-466B-A67C-BFD13F58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17A9B-A831-4A95-B8CE-C9FAD61DD7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010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77B9E-652D-4E32-B37C-C0FB136A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2D598-5844-4F7A-8E30-98A0A556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128435-6CAF-4505-8336-D5B5F5E2B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7D2AA7-A077-4C43-B7A5-4FA964A1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0FDA4A-F322-4E72-AADB-2B963AEE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9BDF83-3DCC-49A0-9084-5E94B75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5002-0D35-4684-91D9-8D9BDE906E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1776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5CE64-6AF4-448C-9686-0B741BC5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C46815-411C-4BE2-A49F-382917BEC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C1E5EA-4F26-49B9-8973-7B724A5B8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2D1394-F696-4851-A4AF-642A351D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4F38FF-9281-46BA-B0EF-FCAC840C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356BB8-614F-48A9-9A97-7ABD2B7D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09834-ADFA-4D99-90A1-5418852B2D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056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E639C-3331-47F2-9B80-6076DC13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6A4EB3-2E34-436A-B531-DA693B718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C96CDC-6A8A-464B-B859-9C15C1C6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BD09B3-695D-473C-BD67-25CA8CE3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F853FC-BDE1-4B3E-8770-FA5BC9A3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B299-CC66-4CDF-AB80-B3E1E83433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1751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063E99-7F9F-4F38-AB8D-F27D08F2E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969891-FEE0-4C72-A56C-AFFE880A7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6DA4F7-CE67-4D36-9004-6E8C10D2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97B3DE-DFDD-484E-A851-E2494E5C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5E7B8-FFDD-4977-A810-89C1D996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DC916-A31E-43B3-81E9-7662F3F8CD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7278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98EDB-5B2A-42C9-A77D-55E01A85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B4FCC6-F143-45E0-90D7-8920158D1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FF28F0-45AA-4D87-8A36-7DE14E43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765CF-5CA8-4FC4-91F6-D32AFFEE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6DD8B9-5545-455F-ADBF-6451235D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72808-8496-48AF-BFEB-B8BEA3FBED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97583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F1996-A810-4A6C-9D72-E94C9507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473CDC-FCCA-418E-9988-19C63D38E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4F26E7-50D8-4FCD-B7CB-7D23948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973978-B77D-47E4-8FAA-F400143F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3D9DA9-8B98-4004-86B0-E97B4F2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D701-B514-410A-B005-126110A307B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37311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5D9A2-617D-42B8-A241-B8D6018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ABAF9A-0EE6-4301-BA65-5C793CD3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EC713F-BFD9-4EBE-AE01-350CCEF8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3CC5BD-9BFA-49E1-832F-7DD4CD30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54880-F010-4CB3-988A-6A3EDDEC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EA0E-2DD8-43CC-9E10-BB705BA047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99158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7AA74-85D2-4EF9-A3B8-3D33A838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D668B-5093-4A54-BD11-F7376FE11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92936A-C04D-4797-94C3-30D92F79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0F0EAE-D427-4A1C-9EF9-DE682DEC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3D16C2-693F-4B06-BFA0-E838E860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8FF852-7EC2-47EB-82BA-85433BC2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8F5B7-4072-450A-8E5D-94B33B7E6E3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18726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6B5FF-A17B-498B-BCC2-07CB267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4DA023-97CC-46D9-BBE2-61A68C3A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67555D-7F9C-4956-BD53-8407094B3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07E904-6021-44CD-8066-3A8C86149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5ADF5F-6A35-4EC6-935E-64040CC15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B8B4E2-CB74-46E9-A694-0E1D4F7E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0ED851-57E0-43D8-A0AE-F993BEED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EEEC19-A129-4A0C-9656-41DF800E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5F61A-6335-4C99-BCA2-8A63A19E332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988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7E6E8-9B14-42A7-A1D5-F8D8E2A6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9032FB-67E4-47EB-AFDB-0A6CB75B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AE3BD1-DEA7-4132-9A48-B7DC51173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B60BD2-4FDD-4475-8B8F-EFE660A35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268320-1E36-4615-BB0E-1449F1809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94B334-431C-446F-AD99-EA22C975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0FED58-BABC-44B3-A5C6-B499E89B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81498F-E58F-4BEC-9EC3-BCF0E3D1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64B7-E59B-41F3-8A18-FA2147D79A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884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FC7A3-85D8-4504-9E41-236C7F99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8B0C7-642F-412F-A23F-50650305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EBB86D-214C-448D-8BDB-D4BE08C9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E1E66-91C1-4308-BD51-08BCF274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A4A-59C5-4615-AC21-A8A1898F92C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5424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01D5EA1-4C0B-4ACA-B1C1-05EE4EF5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21E96B-B310-4D39-BBD4-ABEE8F5A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E8B31A-31A1-43A3-8B73-76AA424C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7458-D880-4A2F-AEF7-4CB451D1A22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08965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1A8C0-B682-40E8-B54E-8ED8FCAB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3D0D31-6686-4A85-A2A7-0054B3E0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AB93CA-D3C2-4A78-978F-2F35754AC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4C99C8-7B28-4E89-83DF-8DBAB0AE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8BB0F8-EF2E-43E2-BFE0-DC6BC5F1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785B7-34B0-4579-9E88-BA726BDB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634F-78DA-4B24-A0BF-A5849CE836A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6491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6E351-C32D-44C1-9016-D2C6A87B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420DD4-FE15-4CDA-B2F5-66D06E460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6549E2-482B-4A45-935B-C61C4C7B6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6384FB-9262-458C-BF1C-9DF23AAE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CAD486-7FD1-4FA0-9FDF-F4005528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82BB3A-DD1E-4067-8AC4-56E4C268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2DEB9-2AA8-4E5E-A7E0-E0DC03D2FA6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56781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25A8D-E429-4353-BA55-46496E3C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F31B3A-4AD5-4BA9-B184-6E966C94E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E09C9-1895-41AB-8AE1-8DF847B4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1B6F70-92B7-46E9-96E8-7D1568A6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E2A1F6-B77C-4AE4-9438-AC8AF541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4B8B-8A56-45C9-BE99-EF4D06360D4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6127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634EEF-5237-454C-B6F0-02F8933E5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BE70C5-4647-4AD0-AD99-BC77E9EA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1086D-72CA-4573-A019-267ECD1F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537E1-A40B-4415-BBA0-87175DBF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C0222-8823-43EE-9E34-B55EEE3D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3034-1277-424F-8331-E646F4B74AC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921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CE5AA-CBB2-4275-A0F3-425C049C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609A14-0DFC-445C-8249-0B3C2EB4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CD2DC3-7CC6-4836-A301-A43D67C0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9BA5AB-03D1-41F2-80D6-9CF36819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E341F-226A-45D2-9E89-79E95C84B2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24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80D7B6-3952-4F0E-A82A-0A23EE91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0C5E9C-213D-410A-B86A-7BD0265D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C653EB-C277-4178-BA0B-9493FC41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12594-4526-4842-A8ED-93DDD2DBDC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69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10364-20AE-4D4D-921E-730422FE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80933-1E1B-4261-8BAB-322CFF18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0CDF2D-8E7A-4FCF-96AC-4E7C5F49D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B22BC5-BFE8-4191-9794-4B84F20A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45F52D-40B9-4BB2-97D1-8E67AB33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19B3F4-5BC7-4E6B-9F48-5BA6FD4A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9B4FB-F0F2-49E9-85EF-52992C1C40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016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3669F-5930-41AF-ABB3-3E19011E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7E6F1B-E590-45C0-AD79-3ECB0BDF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0B9BFA-144D-49B4-8D8D-EB24AB43F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2C3C17-D9A0-4856-80F5-19126C19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3B6F2A-54FD-4927-BB45-05357ED9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E82126-0F4C-4A5C-9C21-CADB6D75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59783-AF6F-4B40-86A4-98B4BA17D5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24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CEC89E-6807-48C8-8EE8-B28E6697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0ABAB9-2013-48D1-98F6-DE3922994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3BE986-8881-4DA3-8473-B22A89FA04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3794B9-8559-41B7-B12F-CB2B36FED4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D961A2-AED1-4610-A655-F9D83FDC8E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9032E-143F-47D9-92E2-077D3EEA2E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5BCC40-48B4-46A1-A160-CCB67B22E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1FBC49-0D45-4D94-A422-339B5E6EB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0D3EE64-8B24-40DE-8C60-052F6D20FB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75A9DE3-21D6-4BA3-A796-738A266423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4CD9794-EF5B-4605-B118-72E0FDA5AD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1E6C21EF-D689-47E5-BFBB-3956E5E1003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CE8F260-DE0F-484A-8E6F-E6AA0D76A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71C150-1B84-4E5D-A7B4-D715E46C7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F38675F-049C-4F3D-8BC5-B05C6617E5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94C8368-1F1E-46C1-9109-3846FDB468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8027FDE-4197-40E4-8C89-7FD3D98022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938A316-7A84-4983-B1EC-03DB10AA2D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ABF7B0-E5EB-4AAA-B813-03F04E4D2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4999755-94D3-40AD-9FA9-754438FC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C0E5A51-9C4A-4E8A-BD7D-513A113BF7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882D9355-B0BF-4DFE-B6F7-6013A5F2BF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D6F9011-AAD4-4450-916A-085585FC4D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2D966FA7-F709-4B59-8426-F398BF4E422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6689ABD-9887-4A39-82AA-0E41A28A8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C78ECF1-FA0F-4B38-8AC6-D56FAFD5F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FF8FA2D8-1308-4B9B-AD37-10A8499312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3317F847-BA03-4C10-B856-FD63B2A717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CE495FA2-E074-4F71-9E34-70A4C769E9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BA1EB36-9ECB-49E4-9DE3-EB9FA160237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Backup%2003-08-2004\backup_compaq\Meus%20v&#237;deos\Novos%20v&#237;deos\Volta%20de%20Jesus.m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82" name="Group 50">
            <a:extLst>
              <a:ext uri="{FF2B5EF4-FFF2-40B4-BE49-F238E27FC236}">
                <a16:creationId xmlns:a16="http://schemas.microsoft.com/office/drawing/2014/main" id="{8155A336-52CC-43AE-A3D7-4756075E1818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333375"/>
            <a:ext cx="6294437" cy="1003300"/>
            <a:chOff x="412" y="210"/>
            <a:chExt cx="3965" cy="632"/>
          </a:xfrm>
        </p:grpSpPr>
        <p:pic>
          <p:nvPicPr>
            <p:cNvPr id="69649" name="Picture 17" descr="SET-MARTELA">
              <a:extLst>
                <a:ext uri="{FF2B5EF4-FFF2-40B4-BE49-F238E27FC236}">
                  <a16:creationId xmlns:a16="http://schemas.microsoft.com/office/drawing/2014/main" id="{1562C812-AC29-4AAE-A701-C4CC8CDE6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289"/>
              <a:ext cx="245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1" name="Picture 19" descr="JESUSUNI">
              <a:extLst>
                <a:ext uri="{FF2B5EF4-FFF2-40B4-BE49-F238E27FC236}">
                  <a16:creationId xmlns:a16="http://schemas.microsoft.com/office/drawing/2014/main" id="{8A10FCC3-9EFE-476E-B176-D0F48566A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10"/>
              <a:ext cx="3674" cy="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69" name="Group 37">
            <a:extLst>
              <a:ext uri="{FF2B5EF4-FFF2-40B4-BE49-F238E27FC236}">
                <a16:creationId xmlns:a16="http://schemas.microsoft.com/office/drawing/2014/main" id="{9EF491EC-AE25-43EB-B1C0-24AE9C8F02A2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1628775"/>
            <a:ext cx="6840538" cy="1001713"/>
            <a:chOff x="385" y="1257"/>
            <a:chExt cx="4808" cy="679"/>
          </a:xfrm>
        </p:grpSpPr>
        <p:pic>
          <p:nvPicPr>
            <p:cNvPr id="69652" name="Picture 20" descr="SET-MARTELA">
              <a:extLst>
                <a:ext uri="{FF2B5EF4-FFF2-40B4-BE49-F238E27FC236}">
                  <a16:creationId xmlns:a16="http://schemas.microsoft.com/office/drawing/2014/main" id="{CA29F29B-EE7F-4D5C-9FB8-A365586CB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257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3" name="Picture 21" descr="JESUSINTERCEDE">
              <a:extLst>
                <a:ext uri="{FF2B5EF4-FFF2-40B4-BE49-F238E27FC236}">
                  <a16:creationId xmlns:a16="http://schemas.microsoft.com/office/drawing/2014/main" id="{C23412CE-D727-4BBC-9B72-CC9F80701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7"/>
              <a:ext cx="4536" cy="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83" name="Group 51">
            <a:extLst>
              <a:ext uri="{FF2B5EF4-FFF2-40B4-BE49-F238E27FC236}">
                <a16:creationId xmlns:a16="http://schemas.microsoft.com/office/drawing/2014/main" id="{54B1A396-27B8-47DB-B61F-6A3967A57A44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2781300"/>
            <a:ext cx="7315200" cy="1008063"/>
            <a:chOff x="386" y="1797"/>
            <a:chExt cx="4608" cy="635"/>
          </a:xfrm>
        </p:grpSpPr>
        <p:pic>
          <p:nvPicPr>
            <p:cNvPr id="69654" name="Picture 22" descr="SOMENTE">
              <a:extLst>
                <a:ext uri="{FF2B5EF4-FFF2-40B4-BE49-F238E27FC236}">
                  <a16:creationId xmlns:a16="http://schemas.microsoft.com/office/drawing/2014/main" id="{91722B93-BF73-48FA-83DC-F6DDEBD74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97"/>
              <a:ext cx="4337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5" name="Picture 23" descr="SET-MARTELA">
              <a:extLst>
                <a:ext uri="{FF2B5EF4-FFF2-40B4-BE49-F238E27FC236}">
                  <a16:creationId xmlns:a16="http://schemas.microsoft.com/office/drawing/2014/main" id="{BB570271-8CD6-4723-A111-332177373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1883"/>
              <a:ext cx="223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78" name="Group 46">
            <a:extLst>
              <a:ext uri="{FF2B5EF4-FFF2-40B4-BE49-F238E27FC236}">
                <a16:creationId xmlns:a16="http://schemas.microsoft.com/office/drawing/2014/main" id="{5BB0EA0F-E391-44D1-8271-EFC44DC8A60E}"/>
              </a:ext>
            </a:extLst>
          </p:cNvPr>
          <p:cNvGrpSpPr>
            <a:grpSpLocks/>
          </p:cNvGrpSpPr>
          <p:nvPr/>
        </p:nvGrpSpPr>
        <p:grpSpPr bwMode="auto">
          <a:xfrm>
            <a:off x="915988" y="4149725"/>
            <a:ext cx="7140575" cy="1008063"/>
            <a:chOff x="378" y="2659"/>
            <a:chExt cx="4679" cy="635"/>
          </a:xfrm>
        </p:grpSpPr>
        <p:pic>
          <p:nvPicPr>
            <p:cNvPr id="69656" name="Picture 24" descr="SET-MARTELA">
              <a:extLst>
                <a:ext uri="{FF2B5EF4-FFF2-40B4-BE49-F238E27FC236}">
                  <a16:creationId xmlns:a16="http://schemas.microsoft.com/office/drawing/2014/main" id="{304A4CE1-5224-452A-A8C6-ABA0D2777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2699"/>
              <a:ext cx="234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9" name="Picture 27" descr="TEMOSADV">
              <a:extLst>
                <a:ext uri="{FF2B5EF4-FFF2-40B4-BE49-F238E27FC236}">
                  <a16:creationId xmlns:a16="http://schemas.microsoft.com/office/drawing/2014/main" id="{E98D3474-A9E6-4F00-8D48-35B4B107A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659"/>
              <a:ext cx="4457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81" name="Group 49">
            <a:extLst>
              <a:ext uri="{FF2B5EF4-FFF2-40B4-BE49-F238E27FC236}">
                <a16:creationId xmlns:a16="http://schemas.microsoft.com/office/drawing/2014/main" id="{77743F51-CDE7-431F-8D7F-60347A5B8A3D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5300663"/>
            <a:ext cx="6451600" cy="576262"/>
            <a:chOff x="385" y="3385"/>
            <a:chExt cx="4064" cy="363"/>
          </a:xfrm>
        </p:grpSpPr>
        <p:pic>
          <p:nvPicPr>
            <p:cNvPr id="69673" name="Picture 41" descr="SET-MARTELA">
              <a:extLst>
                <a:ext uri="{FF2B5EF4-FFF2-40B4-BE49-F238E27FC236}">
                  <a16:creationId xmlns:a16="http://schemas.microsoft.com/office/drawing/2014/main" id="{87BF156E-884A-42B2-80D0-1F245C8AB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424"/>
              <a:ext cx="225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74" name="Picture 42" descr="ECHEGADA">
              <a:extLst>
                <a:ext uri="{FF2B5EF4-FFF2-40B4-BE49-F238E27FC236}">
                  <a16:creationId xmlns:a16="http://schemas.microsoft.com/office/drawing/2014/main" id="{8D875980-07AE-4A6B-81E4-82793C89D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385"/>
              <a:ext cx="3792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79" name="Group 47">
            <a:extLst>
              <a:ext uri="{FF2B5EF4-FFF2-40B4-BE49-F238E27FC236}">
                <a16:creationId xmlns:a16="http://schemas.microsoft.com/office/drawing/2014/main" id="{E01610F5-A79F-4C68-9868-B51C4F511EAF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6021388"/>
            <a:ext cx="5319713" cy="576262"/>
            <a:chOff x="391" y="3838"/>
            <a:chExt cx="3351" cy="363"/>
          </a:xfrm>
        </p:grpSpPr>
        <p:pic>
          <p:nvPicPr>
            <p:cNvPr id="69676" name="Picture 44" descr="SET-MARTELA">
              <a:extLst>
                <a:ext uri="{FF2B5EF4-FFF2-40B4-BE49-F238E27FC236}">
                  <a16:creationId xmlns:a16="http://schemas.microsoft.com/office/drawing/2014/main" id="{CC386B91-E7F7-412E-9F72-31679FB63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914"/>
              <a:ext cx="221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77" name="Picture 45" descr="JESUSVOLTANDO">
              <a:extLst>
                <a:ext uri="{FF2B5EF4-FFF2-40B4-BE49-F238E27FC236}">
                  <a16:creationId xmlns:a16="http://schemas.microsoft.com/office/drawing/2014/main" id="{7E5B1311-19DD-4707-AE0F-AB68FD318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838"/>
              <a:ext cx="311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Picture 9" descr="destaforma">
            <a:extLst>
              <a:ext uri="{FF2B5EF4-FFF2-40B4-BE49-F238E27FC236}">
                <a16:creationId xmlns:a16="http://schemas.microsoft.com/office/drawing/2014/main" id="{5B3B68DC-DAF4-4F42-BD38-B91C9640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705725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17" name="Group 17">
            <a:extLst>
              <a:ext uri="{FF2B5EF4-FFF2-40B4-BE49-F238E27FC236}">
                <a16:creationId xmlns:a16="http://schemas.microsoft.com/office/drawing/2014/main" id="{0F95F048-A2E7-49B9-BC50-DAF95632EF3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65413"/>
            <a:ext cx="6264275" cy="647700"/>
            <a:chOff x="249" y="1679"/>
            <a:chExt cx="3946" cy="408"/>
          </a:xfrm>
        </p:grpSpPr>
        <p:pic>
          <p:nvPicPr>
            <p:cNvPr id="51205" name="Picture 5" descr="NAOESTUDAM">
              <a:extLst>
                <a:ext uri="{FF2B5EF4-FFF2-40B4-BE49-F238E27FC236}">
                  <a16:creationId xmlns:a16="http://schemas.microsoft.com/office/drawing/2014/main" id="{AF9E296B-6B8C-45C1-9D87-C47CA91F2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679"/>
              <a:ext cx="3708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1" name="Picture 11" descr="SET-MARTELA">
              <a:extLst>
                <a:ext uri="{FF2B5EF4-FFF2-40B4-BE49-F238E27FC236}">
                  <a16:creationId xmlns:a16="http://schemas.microsoft.com/office/drawing/2014/main" id="{36D08D3B-4ED2-479D-8CEE-5C1E0DF64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797"/>
              <a:ext cx="245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216" name="Group 16">
            <a:extLst>
              <a:ext uri="{FF2B5EF4-FFF2-40B4-BE49-F238E27FC236}">
                <a16:creationId xmlns:a16="http://schemas.microsoft.com/office/drawing/2014/main" id="{82932C20-52E9-473C-869A-6762236FA36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716338"/>
            <a:ext cx="8280400" cy="509587"/>
            <a:chOff x="249" y="2341"/>
            <a:chExt cx="5216" cy="321"/>
          </a:xfrm>
        </p:grpSpPr>
        <p:pic>
          <p:nvPicPr>
            <p:cNvPr id="51208" name="Picture 8" descr="SEGHUEM">
              <a:extLst>
                <a:ext uri="{FF2B5EF4-FFF2-40B4-BE49-F238E27FC236}">
                  <a16:creationId xmlns:a16="http://schemas.microsoft.com/office/drawing/2014/main" id="{105B602D-59E6-4AB4-B3FB-AA896B7AD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41"/>
              <a:ext cx="4944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3" name="Picture 13" descr="SET-MARTELA">
              <a:extLst>
                <a:ext uri="{FF2B5EF4-FFF2-40B4-BE49-F238E27FC236}">
                  <a16:creationId xmlns:a16="http://schemas.microsoft.com/office/drawing/2014/main" id="{43DBF9F4-E97C-4CA6-A984-DD903F0AF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359"/>
              <a:ext cx="245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215" name="Group 15">
            <a:extLst>
              <a:ext uri="{FF2B5EF4-FFF2-40B4-BE49-F238E27FC236}">
                <a16:creationId xmlns:a16="http://schemas.microsoft.com/office/drawing/2014/main" id="{63F9194F-6302-47A7-82FD-4CE90C1C1C40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4610100"/>
            <a:ext cx="6656388" cy="619125"/>
            <a:chOff x="276" y="2904"/>
            <a:chExt cx="4193" cy="390"/>
          </a:xfrm>
        </p:grpSpPr>
        <p:pic>
          <p:nvPicPr>
            <p:cNvPr id="51207" name="Picture 7" descr="NAOBUSCAM">
              <a:extLst>
                <a:ext uri="{FF2B5EF4-FFF2-40B4-BE49-F238E27FC236}">
                  <a16:creationId xmlns:a16="http://schemas.microsoft.com/office/drawing/2014/main" id="{ABE3ADDD-F020-47DE-9731-4AB48DB33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04"/>
              <a:ext cx="3948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4" name="Picture 14" descr="SET-MARTELA">
              <a:extLst>
                <a:ext uri="{FF2B5EF4-FFF2-40B4-BE49-F238E27FC236}">
                  <a16:creationId xmlns:a16="http://schemas.microsoft.com/office/drawing/2014/main" id="{D78EB9ED-5BD3-4377-8757-84D536A9C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2994"/>
              <a:ext cx="245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Paixão">
            <a:extLst>
              <a:ext uri="{FF2B5EF4-FFF2-40B4-BE49-F238E27FC236}">
                <a16:creationId xmlns:a16="http://schemas.microsoft.com/office/drawing/2014/main" id="{29CAA206-95ED-4EC5-ABB6-79A3C89B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22537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aixao 4">
            <a:extLst>
              <a:ext uri="{FF2B5EF4-FFF2-40B4-BE49-F238E27FC236}">
                <a16:creationId xmlns:a16="http://schemas.microsoft.com/office/drawing/2014/main" id="{3B38B4BC-070C-487A-936C-1145A264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r="4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esus-c">
            <a:extLst>
              <a:ext uri="{FF2B5EF4-FFF2-40B4-BE49-F238E27FC236}">
                <a16:creationId xmlns:a16="http://schemas.microsoft.com/office/drawing/2014/main" id="{4663081D-C3A8-4BA8-AE9C-134A44779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75297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mediador-c">
            <a:extLst>
              <a:ext uri="{FF2B5EF4-FFF2-40B4-BE49-F238E27FC236}">
                <a16:creationId xmlns:a16="http://schemas.microsoft.com/office/drawing/2014/main" id="{3BB79DA3-60C3-49AE-B283-DC7B6C2F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8300"/>
            <a:ext cx="276383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advogado-c">
            <a:extLst>
              <a:ext uri="{FF2B5EF4-FFF2-40B4-BE49-F238E27FC236}">
                <a16:creationId xmlns:a16="http://schemas.microsoft.com/office/drawing/2014/main" id="{9006907E-7C2C-4122-BCC7-A36B4170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38775"/>
            <a:ext cx="2881312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salvador-c">
            <a:extLst>
              <a:ext uri="{FF2B5EF4-FFF2-40B4-BE49-F238E27FC236}">
                <a16:creationId xmlns:a16="http://schemas.microsoft.com/office/drawing/2014/main" id="{B90ABD11-48D0-43CA-8567-5921E3E7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419725"/>
            <a:ext cx="255587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setamarelinha">
            <a:extLst>
              <a:ext uri="{FF2B5EF4-FFF2-40B4-BE49-F238E27FC236}">
                <a16:creationId xmlns:a16="http://schemas.microsoft.com/office/drawing/2014/main" id="{61E2D36A-71E8-4A80-8C87-3966DEA1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42211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setamarelinha">
            <a:extLst>
              <a:ext uri="{FF2B5EF4-FFF2-40B4-BE49-F238E27FC236}">
                <a16:creationId xmlns:a16="http://schemas.microsoft.com/office/drawing/2014/main" id="{B721D849-1AA8-4FDF-878F-D8C2CE94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42211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setamarelinha">
            <a:extLst>
              <a:ext uri="{FF2B5EF4-FFF2-40B4-BE49-F238E27FC236}">
                <a16:creationId xmlns:a16="http://schemas.microsoft.com/office/drawing/2014/main" id="{0E282E2B-607E-4A19-B9BC-A87E97D2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433888"/>
            <a:ext cx="7699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L125">
            <a:extLst>
              <a:ext uri="{FF2B5EF4-FFF2-40B4-BE49-F238E27FC236}">
                <a16:creationId xmlns:a16="http://schemas.microsoft.com/office/drawing/2014/main" id="{1983DC86-4F9E-4D87-B6DD-AD748BD6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Volta de Jesus.mpg">
            <a:hlinkClick r:id="" action="ppaction://media"/>
            <a:extLst>
              <a:ext uri="{FF2B5EF4-FFF2-40B4-BE49-F238E27FC236}">
                <a16:creationId xmlns:a16="http://schemas.microsoft.com/office/drawing/2014/main" id="{81D81E1F-228B-48A3-83E1-4A9ADA2BFE7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7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3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IRACONTRA">
            <a:extLst>
              <a:ext uri="{FF2B5EF4-FFF2-40B4-BE49-F238E27FC236}">
                <a16:creationId xmlns:a16="http://schemas.microsoft.com/office/drawing/2014/main" id="{6A641CEA-8470-4CF0-8768-D60E281F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264275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49" name="Group 13">
            <a:extLst>
              <a:ext uri="{FF2B5EF4-FFF2-40B4-BE49-F238E27FC236}">
                <a16:creationId xmlns:a16="http://schemas.microsoft.com/office/drawing/2014/main" id="{7D42D733-FAE9-4808-A0C4-B2D1F16D0757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1557338"/>
            <a:ext cx="4117975" cy="695325"/>
            <a:chOff x="473" y="981"/>
            <a:chExt cx="2594" cy="438"/>
          </a:xfrm>
        </p:grpSpPr>
        <p:pic>
          <p:nvPicPr>
            <p:cNvPr id="65539" name="Picture 3" descr="SET-MARTELA">
              <a:extLst>
                <a:ext uri="{FF2B5EF4-FFF2-40B4-BE49-F238E27FC236}">
                  <a16:creationId xmlns:a16="http://schemas.microsoft.com/office/drawing/2014/main" id="{1403EEC2-7744-4CEA-B362-DC7C6D939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071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2" name="Picture 6" descr="IRANOCEU">
              <a:extLst>
                <a:ext uri="{FF2B5EF4-FFF2-40B4-BE49-F238E27FC236}">
                  <a16:creationId xmlns:a16="http://schemas.microsoft.com/office/drawing/2014/main" id="{8A563A53-9446-417C-A41B-786626B6F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81"/>
              <a:ext cx="2274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550" name="Group 14">
            <a:extLst>
              <a:ext uri="{FF2B5EF4-FFF2-40B4-BE49-F238E27FC236}">
                <a16:creationId xmlns:a16="http://schemas.microsoft.com/office/drawing/2014/main" id="{B124832E-2C45-42D4-9D4F-025BD7D78AA1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2420938"/>
            <a:ext cx="5832475" cy="790575"/>
            <a:chOff x="458" y="1525"/>
            <a:chExt cx="3674" cy="498"/>
          </a:xfrm>
        </p:grpSpPr>
        <p:pic>
          <p:nvPicPr>
            <p:cNvPr id="65544" name="Picture 8" descr="NOJARDIM">
              <a:extLst>
                <a:ext uri="{FF2B5EF4-FFF2-40B4-BE49-F238E27FC236}">
                  <a16:creationId xmlns:a16="http://schemas.microsoft.com/office/drawing/2014/main" id="{21150A44-0A13-4038-8847-195ADBD5E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25"/>
              <a:ext cx="3384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5" name="Picture 9" descr="SET-MARTELA">
              <a:extLst>
                <a:ext uri="{FF2B5EF4-FFF2-40B4-BE49-F238E27FC236}">
                  <a16:creationId xmlns:a16="http://schemas.microsoft.com/office/drawing/2014/main" id="{232E04B8-99E6-492A-B72B-5712973DE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661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551" name="Group 15">
            <a:extLst>
              <a:ext uri="{FF2B5EF4-FFF2-40B4-BE49-F238E27FC236}">
                <a16:creationId xmlns:a16="http://schemas.microsoft.com/office/drawing/2014/main" id="{8EC83070-CC86-40A6-8072-89EF448E78F3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3357563"/>
            <a:ext cx="6384925" cy="828675"/>
            <a:chOff x="458" y="2115"/>
            <a:chExt cx="4022" cy="522"/>
          </a:xfrm>
        </p:grpSpPr>
        <p:pic>
          <p:nvPicPr>
            <p:cNvPr id="65543" name="Picture 7" descr="NAINFANCIA">
              <a:extLst>
                <a:ext uri="{FF2B5EF4-FFF2-40B4-BE49-F238E27FC236}">
                  <a16:creationId xmlns:a16="http://schemas.microsoft.com/office/drawing/2014/main" id="{14102BE5-655A-4552-9E19-44946CD79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115"/>
              <a:ext cx="3732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6" name="Picture 10" descr="SET-MARTELA">
              <a:extLst>
                <a:ext uri="{FF2B5EF4-FFF2-40B4-BE49-F238E27FC236}">
                  <a16:creationId xmlns:a16="http://schemas.microsoft.com/office/drawing/2014/main" id="{1F268D33-E1EC-448F-BE3A-904F05003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2251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552" name="Group 16">
            <a:extLst>
              <a:ext uri="{FF2B5EF4-FFF2-40B4-BE49-F238E27FC236}">
                <a16:creationId xmlns:a16="http://schemas.microsoft.com/office/drawing/2014/main" id="{2405361A-9A71-42D9-AD97-AA39AEA9AF1E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4437063"/>
            <a:ext cx="5732463" cy="552450"/>
            <a:chOff x="458" y="2795"/>
            <a:chExt cx="3611" cy="348"/>
          </a:xfrm>
        </p:grpSpPr>
        <p:pic>
          <p:nvPicPr>
            <p:cNvPr id="65540" name="Picture 4" descr="ANTESDOBA">
              <a:extLst>
                <a:ext uri="{FF2B5EF4-FFF2-40B4-BE49-F238E27FC236}">
                  <a16:creationId xmlns:a16="http://schemas.microsoft.com/office/drawing/2014/main" id="{8F632A0C-9F26-4FE2-855E-D2DF08C59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95"/>
              <a:ext cx="3276" cy="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7" name="Picture 11" descr="SET-MARTELA">
              <a:extLst>
                <a:ext uri="{FF2B5EF4-FFF2-40B4-BE49-F238E27FC236}">
                  <a16:creationId xmlns:a16="http://schemas.microsoft.com/office/drawing/2014/main" id="{C87B8CF7-9E13-45C8-944F-67535AFA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2840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553" name="Group 17">
            <a:extLst>
              <a:ext uri="{FF2B5EF4-FFF2-40B4-BE49-F238E27FC236}">
                <a16:creationId xmlns:a16="http://schemas.microsoft.com/office/drawing/2014/main" id="{D3BA2BE1-3A29-4E1D-9EE2-295E8BDB7FA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229225"/>
            <a:ext cx="5046663" cy="695325"/>
            <a:chOff x="476" y="3294"/>
            <a:chExt cx="3179" cy="438"/>
          </a:xfrm>
        </p:grpSpPr>
        <p:pic>
          <p:nvPicPr>
            <p:cNvPr id="65541" name="Picture 5" descr="APOSOBA">
              <a:extLst>
                <a:ext uri="{FF2B5EF4-FFF2-40B4-BE49-F238E27FC236}">
                  <a16:creationId xmlns:a16="http://schemas.microsoft.com/office/drawing/2014/main" id="{0336D62F-32EE-406F-813D-CD090088A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294"/>
              <a:ext cx="2862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8" name="Picture 12" descr="SET-MARTELA">
              <a:extLst>
                <a:ext uri="{FF2B5EF4-FFF2-40B4-BE49-F238E27FC236}">
                  <a16:creationId xmlns:a16="http://schemas.microsoft.com/office/drawing/2014/main" id="{E5C0E036-C7A1-48B9-B91B-F101E959B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385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8" name="Group 12">
            <a:extLst>
              <a:ext uri="{FF2B5EF4-FFF2-40B4-BE49-F238E27FC236}">
                <a16:creationId xmlns:a16="http://schemas.microsoft.com/office/drawing/2014/main" id="{3B4E33FF-4D1C-4A09-A764-BFE4D947D7F8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1893888"/>
            <a:ext cx="4394200" cy="638175"/>
            <a:chOff x="503" y="1117"/>
            <a:chExt cx="2768" cy="402"/>
          </a:xfrm>
        </p:grpSpPr>
        <p:pic>
          <p:nvPicPr>
            <p:cNvPr id="45060" name="Picture 4" descr="SETA2">
              <a:extLst>
                <a:ext uri="{FF2B5EF4-FFF2-40B4-BE49-F238E27FC236}">
                  <a16:creationId xmlns:a16="http://schemas.microsoft.com/office/drawing/2014/main" id="{86910EF3-6354-4703-A121-0F38ED579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1207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1" name="Picture 5" descr="HA1SODEUS">
              <a:extLst>
                <a:ext uri="{FF2B5EF4-FFF2-40B4-BE49-F238E27FC236}">
                  <a16:creationId xmlns:a16="http://schemas.microsoft.com/office/drawing/2014/main" id="{8FE57890-1027-4689-8DBD-E3CE194ED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17"/>
              <a:ext cx="2478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69" name="Group 13">
            <a:extLst>
              <a:ext uri="{FF2B5EF4-FFF2-40B4-BE49-F238E27FC236}">
                <a16:creationId xmlns:a16="http://schemas.microsoft.com/office/drawing/2014/main" id="{C327A8FF-F304-4463-9D6A-D5187B266D46}"/>
              </a:ext>
            </a:extLst>
          </p:cNvPr>
          <p:cNvGrpSpPr>
            <a:grpSpLocks/>
          </p:cNvGrpSpPr>
          <p:nvPr/>
        </p:nvGrpSpPr>
        <p:grpSpPr bwMode="auto">
          <a:xfrm>
            <a:off x="1035050" y="2828925"/>
            <a:ext cx="6561138" cy="1276350"/>
            <a:chOff x="476" y="1752"/>
            <a:chExt cx="4133" cy="804"/>
          </a:xfrm>
        </p:grpSpPr>
        <p:pic>
          <p:nvPicPr>
            <p:cNvPr id="45062" name="Picture 6" descr="UMSOMEDIADOR">
              <a:extLst>
                <a:ext uri="{FF2B5EF4-FFF2-40B4-BE49-F238E27FC236}">
                  <a16:creationId xmlns:a16="http://schemas.microsoft.com/office/drawing/2014/main" id="{0408E512-5B9E-43FF-898C-3F1D56C1B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752"/>
              <a:ext cx="3816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6" name="Picture 10" descr="SETA2">
              <a:extLst>
                <a:ext uri="{FF2B5EF4-FFF2-40B4-BE49-F238E27FC236}">
                  <a16:creationId xmlns:a16="http://schemas.microsoft.com/office/drawing/2014/main" id="{9EAF3913-0495-423C-B2FC-0806963FD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42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70" name="Group 14">
            <a:extLst>
              <a:ext uri="{FF2B5EF4-FFF2-40B4-BE49-F238E27FC236}">
                <a16:creationId xmlns:a16="http://schemas.microsoft.com/office/drawing/2014/main" id="{EC25D766-160D-4B44-BF59-5BB56E00B853}"/>
              </a:ext>
            </a:extLst>
          </p:cNvPr>
          <p:cNvGrpSpPr>
            <a:grpSpLocks/>
          </p:cNvGrpSpPr>
          <p:nvPr/>
        </p:nvGrpSpPr>
        <p:grpSpPr bwMode="auto">
          <a:xfrm>
            <a:off x="1035050" y="4557713"/>
            <a:ext cx="5880100" cy="600075"/>
            <a:chOff x="476" y="2931"/>
            <a:chExt cx="3704" cy="378"/>
          </a:xfrm>
        </p:grpSpPr>
        <p:pic>
          <p:nvPicPr>
            <p:cNvPr id="45063" name="Picture 7" descr="JC-HOMEM">
              <a:extLst>
                <a:ext uri="{FF2B5EF4-FFF2-40B4-BE49-F238E27FC236}">
                  <a16:creationId xmlns:a16="http://schemas.microsoft.com/office/drawing/2014/main" id="{3A8F6936-F042-4B50-ADDE-24E7E65CF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31"/>
              <a:ext cx="3432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7" name="Picture 11" descr="SETA2">
              <a:extLst>
                <a:ext uri="{FF2B5EF4-FFF2-40B4-BE49-F238E27FC236}">
                  <a16:creationId xmlns:a16="http://schemas.microsoft.com/office/drawing/2014/main" id="{CECF2F7A-939A-4F81-9767-B73A26091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31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00" name="Group 16">
            <a:extLst>
              <a:ext uri="{FF2B5EF4-FFF2-40B4-BE49-F238E27FC236}">
                <a16:creationId xmlns:a16="http://schemas.microsoft.com/office/drawing/2014/main" id="{49562815-0DA3-41DB-B027-BB1B9311102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73238"/>
            <a:ext cx="6769100" cy="1638300"/>
            <a:chOff x="249" y="1117"/>
            <a:chExt cx="4264" cy="1032"/>
          </a:xfrm>
        </p:grpSpPr>
        <p:pic>
          <p:nvPicPr>
            <p:cNvPr id="67587" name="Picture 3" descr="SETA2">
              <a:extLst>
                <a:ext uri="{FF2B5EF4-FFF2-40B4-BE49-F238E27FC236}">
                  <a16:creationId xmlns:a16="http://schemas.microsoft.com/office/drawing/2014/main" id="{6F111CCB-1C70-4F92-B10F-E0EF873D3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2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95" name="Picture 11" descr="NENHUM">
              <a:extLst>
                <a:ext uri="{FF2B5EF4-FFF2-40B4-BE49-F238E27FC236}">
                  <a16:creationId xmlns:a16="http://schemas.microsoft.com/office/drawing/2014/main" id="{2719DCCA-BA03-448A-9897-0E3208B77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1117"/>
              <a:ext cx="3968" cy="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599" name="Group 15">
            <a:extLst>
              <a:ext uri="{FF2B5EF4-FFF2-40B4-BE49-F238E27FC236}">
                <a16:creationId xmlns:a16="http://schemas.microsoft.com/office/drawing/2014/main" id="{EC783255-BAD9-4C5A-941C-DBA3B726D39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933825"/>
            <a:ext cx="6337300" cy="1597025"/>
            <a:chOff x="249" y="2659"/>
            <a:chExt cx="3992" cy="1006"/>
          </a:xfrm>
        </p:grpSpPr>
        <p:pic>
          <p:nvPicPr>
            <p:cNvPr id="67596" name="Picture 12" descr="FOIJESUS">
              <a:extLst>
                <a:ext uri="{FF2B5EF4-FFF2-40B4-BE49-F238E27FC236}">
                  <a16:creationId xmlns:a16="http://schemas.microsoft.com/office/drawing/2014/main" id="{586228E6-858D-4E46-847E-B9B2E7242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659"/>
              <a:ext cx="3674" cy="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97" name="Picture 13" descr="SETA2">
              <a:extLst>
                <a:ext uri="{FF2B5EF4-FFF2-40B4-BE49-F238E27FC236}">
                  <a16:creationId xmlns:a16="http://schemas.microsoft.com/office/drawing/2014/main" id="{11CD4F40-4E5B-4E98-ADC6-13134C9EE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245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598" name="Picture 14" descr="1TIM">
            <a:extLst>
              <a:ext uri="{FF2B5EF4-FFF2-40B4-BE49-F238E27FC236}">
                <a16:creationId xmlns:a16="http://schemas.microsoft.com/office/drawing/2014/main" id="{3CE2B645-F4EF-4247-915B-69CE924A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4000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STABELECEU">
            <a:extLst>
              <a:ext uri="{FF2B5EF4-FFF2-40B4-BE49-F238E27FC236}">
                <a16:creationId xmlns:a16="http://schemas.microsoft.com/office/drawing/2014/main" id="{5679325E-C5D8-413E-AAE3-9FADE16D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913563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zquemaria">
            <a:extLst>
              <a:ext uri="{FF2B5EF4-FFF2-40B4-BE49-F238E27FC236}">
                <a16:creationId xmlns:a16="http://schemas.microsoft.com/office/drawing/2014/main" id="{FBB7136D-C8C3-414F-A9F2-F67A7B12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6525"/>
            <a:ext cx="4535487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9" name="Picture 9" descr="SATANAS">
            <a:extLst>
              <a:ext uri="{FF2B5EF4-FFF2-40B4-BE49-F238E27FC236}">
                <a16:creationId xmlns:a16="http://schemas.microsoft.com/office/drawing/2014/main" id="{62837EAC-7A01-4BC1-9A56-D290B2DB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91356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Estrutura padrão">
  <a:themeElements>
    <a:clrScheme name="4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</Words>
  <Application>Microsoft Office PowerPoint</Application>
  <PresentationFormat>Apresentação na tela (4:3)</PresentationFormat>
  <Paragraphs>1</Paragraphs>
  <Slides>28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Times New Roman</vt:lpstr>
      <vt:lpstr>Design padrão</vt:lpstr>
      <vt:lpstr>Estrutura padrão</vt:lpstr>
      <vt:lpstr>2_Estrutura padrão</vt:lpstr>
      <vt:lpstr>3_Estrutura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EVANGELISMO</dc:creator>
  <cp:keywords>www.4tons.com.br</cp:keywords>
  <dc:description>COMÉRCIO PROIBIDO. USO PESSOAL</dc:description>
  <cp:lastModifiedBy>Pr. Marcelo Carvalho</cp:lastModifiedBy>
  <cp:revision>13</cp:revision>
  <dcterms:created xsi:type="dcterms:W3CDTF">2004-07-12T00:38:09Z</dcterms:created>
  <dcterms:modified xsi:type="dcterms:W3CDTF">2019-11-26T14:03:31Z</dcterms:modified>
  <cp:category>SM-EVANGELISMO</cp:category>
</cp:coreProperties>
</file>