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3" r:id="rId3"/>
    <p:sldMasterId id="2147483654" r:id="rId4"/>
    <p:sldMasterId id="2147483655" r:id="rId5"/>
    <p:sldMasterId id="2147483656" r:id="rId6"/>
  </p:sldMasterIdLst>
  <p:notesMasterIdLst>
    <p:notesMasterId r:id="rId31"/>
  </p:notesMasterIdLst>
  <p:sldIdLst>
    <p:sldId id="257" r:id="rId7"/>
    <p:sldId id="324" r:id="rId8"/>
    <p:sldId id="314" r:id="rId9"/>
    <p:sldId id="326" r:id="rId10"/>
    <p:sldId id="327" r:id="rId11"/>
    <p:sldId id="328" r:id="rId12"/>
    <p:sldId id="310" r:id="rId13"/>
    <p:sldId id="311" r:id="rId14"/>
    <p:sldId id="312" r:id="rId15"/>
    <p:sldId id="313" r:id="rId16"/>
    <p:sldId id="262" r:id="rId17"/>
    <p:sldId id="263" r:id="rId18"/>
    <p:sldId id="264" r:id="rId19"/>
    <p:sldId id="265" r:id="rId20"/>
    <p:sldId id="267" r:id="rId21"/>
    <p:sldId id="329" r:id="rId22"/>
    <p:sldId id="330" r:id="rId23"/>
    <p:sldId id="331" r:id="rId24"/>
    <p:sldId id="332" r:id="rId25"/>
    <p:sldId id="333" r:id="rId26"/>
    <p:sldId id="337" r:id="rId27"/>
    <p:sldId id="338" r:id="rId28"/>
    <p:sldId id="339" r:id="rId29"/>
    <p:sldId id="340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63" d="100"/>
          <a:sy n="63" d="100"/>
        </p:scale>
        <p:origin x="11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7252D0F-1B9C-4ED1-9DD0-4F23345A94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8B8E773-E928-4C5E-8127-B82E98C1E7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FC7D51EA-9118-4436-982A-6770044169A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FBC8045C-3F87-4DBB-A515-82FF96E8F6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38208C38-24F3-47C0-B241-EC8640ABD7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22913D23-6906-4950-99FA-51482D287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AFCEC-6CF3-462A-9056-435CA6B8590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1E792-5650-4064-9ADB-79E69B56D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B05D13-DF37-41A6-B907-1D5C66052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3FD71-D0C1-4E89-8C3A-BC97F741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1E54F2-9DF6-4487-9715-E4ED4856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BDBE8E-98E0-4A1C-8698-38E9ABE8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F0769-B9A2-4837-90ED-9DAB08044D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64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8BD69-3121-4D74-B076-D88519D4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37EDFB-4402-4672-BB14-E0F98535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241BEB-5A55-410C-8E51-99F3724DA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D6033-44F7-44D3-8AEF-06336C89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44582C-FE85-4EBC-8B6E-29BFDFEF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47EDE-3944-405C-8611-C5AB9DA667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53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F82606-D82B-4529-803C-FAAAB1E2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95A6A-D283-4855-8378-75E932DC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31A83D-1D99-4299-9389-65D40EAE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486F98-72CF-4DFF-9011-DE08407E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47C78D-D9E3-4271-B503-42B8AEA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3A0FE-8D29-4515-B7DB-2FF73B88E7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219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8253E-E32F-44FD-8AB7-95A3D50B8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31EB17-7083-4228-BF6F-CEBAC7FFD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B6AA76-C5E0-4C2C-9A46-283F47DF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153E3A-F90B-400C-A625-E0297972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868D55-82EC-49F4-99F5-903649B3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DBAA7-E252-4E96-B326-AAD93EF8CD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452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225A4-0C93-48FC-BA7B-D78DA2B1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D68A8F-E288-45BC-8ECB-A04AFB9E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454646-40C8-4944-AAC2-D1DA1051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E914F9-C641-4CBB-B24D-D9995069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1E1EB5-F87E-462A-92B2-59351AC1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56627-63DE-4A71-942C-5295D2C3E9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155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D6C5C-D0C1-4918-B1B8-154FE64E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786EAF-C27B-443A-A33A-514F56FA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5927CA-49C9-49AD-AE63-5B44EA39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40B9D8-8E91-4866-BE05-0213343C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B20EA-010C-4696-BA93-8AD5E22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4F2AA-F05A-4DC0-A400-380CBEBBD1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09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42294-5559-41B3-93DD-E1527FBF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64A174-EDB7-49E0-8D79-15163E43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D6C3DD-DF68-4250-9236-C1B7EE703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D3C9BD-9870-4111-BCF7-1A1BA4EA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EBE7D9-2C54-483D-8BF1-EE7BDCD8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DFDAA8-1032-4910-A026-59ADE921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CFF4F-5FE0-4BDF-93CF-1FF5A120C1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70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04B17-8475-44F1-91F0-BA16F55F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AE99E6-314C-4F7F-A6D5-C6CF28A3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392A03-FB32-4064-8BD0-95BE6BA40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262EC0-D7DF-4C8F-A45A-F1589E1DD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093CBB-CB9B-4EE9-AB95-4278F392B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905B97F-1538-4C3D-A032-B4908988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FAB0DF-36F5-429B-8BB3-B7F998A4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D7F00D-449B-463E-AFC5-DCD65539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0E97-A5CF-4363-BD9F-DCA405034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5613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7AD06-4594-47AC-BBD1-0224CD47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B84FED-EEEB-4476-BCB8-96EE7BC9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D894DD-8A00-473F-A6F2-29B570AA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61611D-578E-4CD6-84DD-A46C6C68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FE2AA-74EF-448B-8EF7-0A59F0FFA3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155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E5B288-72AC-4769-B497-DC50658F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272C79-DE63-46EA-8F05-64A18B68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03EFA1-2FA0-4F90-8C91-8A10B0BA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7A194-5C6D-4397-B630-A01D7B52B1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232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C3539-B37A-442C-8D73-A1DC6C83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FE548-F99E-4209-9903-8EE58EC1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D0065D-014F-4A0E-8528-C162AA9C5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2EE749-DBC9-469E-84F3-9E793B57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091BA5-ECB5-43D4-A0E0-EB2A4FA4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B7D010-4106-4061-8630-F4AE1B48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5FA9-3AF5-4E92-8407-0EE3D853B6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910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7AF1A-78D7-4356-896D-FAD75C04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425B96-AF10-4E35-A740-081455A53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CE8D3A-AF5E-4F32-99A5-91A17B70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7E5B1A-25C8-4F1D-969A-FC4E0DCC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BE3DFD-0B2D-4BEF-88A2-92652DA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90D50-8D9F-4FD7-AA7E-711258316A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886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2ACA1-FE69-48B2-A82B-A9298C82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172440-5A19-4D7E-BBF7-3A674657F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0537F0-1070-48FA-9BF0-CC8E637B3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97588E-96ED-4C63-BCCE-2E7062D0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39F10-8C3A-4EA6-9B98-2CD37F1B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53192-3291-4D91-90EC-4A8375A3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CD31E-4ADD-4092-9438-795D9C8FB3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780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799AC-A9D1-43B6-961C-0CEC351D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B13A28-1BC4-459E-BB87-1132EF7EC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044C6A-752E-4359-ADAE-DC4FE8D3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F17FA0-1296-4659-A7AB-19BCF209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36D0CA-554D-4BF6-922D-A1939BD6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423D-8651-44E7-9AC1-837F5ACE74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064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852811-DE61-4430-92D7-22466CF13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84D123-44F0-410A-BCAE-CA12F0A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0CE69C-402A-4651-B4F4-CA1EB278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47B06-AA2E-4852-B4EF-C08B3C1E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767D0-67E9-4C83-BEBD-C223758C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2D96B-F6EE-413A-BD4C-7BDDEF1EF0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5998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5487E-20BE-4D05-A508-B21E9ECB2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DEC25-4E27-4880-89E6-E25375F97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BE7538-D589-4D4B-AAFF-823E1189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016E98-1082-4EDE-8875-D355ABD9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9F3804-ADDE-4B57-9AA8-5F9E7681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61DA-4799-4DBC-8BE2-E714A00C7C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58827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F42F2-67F5-452E-81A1-260C094F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B1B2FD-D226-4D64-A44B-B4070CDF2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B922DD-4CB1-44C2-903F-B4B7C8A7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052E0F-3EF1-431C-ACEF-995E707A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E21EC5-AD4C-4A32-B501-1272F52C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A9478-21B5-4E9E-A901-9EA7AFDD8E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41586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185EA-9AE7-45E1-B617-F9AF0E3C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20677-8758-4ED8-8D74-E5F0A070D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4B8B65-9294-491B-8E2E-B07A7281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EB43EE-F3A4-4B16-87CA-8C1BF042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82B662-9F2C-4C6A-B99F-4B2D5D50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8D84-AA5C-416C-8FDD-3A8986E7EF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1931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A0FAD-F4E6-42DC-8448-01491983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552329-8887-45A6-BECC-841F92AE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61838F-084D-4B54-BF62-39B388192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BA9076-7755-44F6-9AE2-F234F9CB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1A18BD-5E24-4A80-839A-391F188A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18FA3-5515-458B-82DF-7735EF4F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538D-9420-4372-9A9C-01DA2946F5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10455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72369-852B-47F5-A3AC-DAE5C9FE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3E52CB-B61B-4BF4-AD4E-2E320519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4B1EC2-AA0A-47B0-8C5F-F8895DB5B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7FE83C-6486-4537-9F2E-21D6F5487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11449A4-1195-4BDE-8090-159C36117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FCA742-5184-40B6-80AE-463A066F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D40EF7F-7C6A-4C32-804B-60FB00CA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F46176-042F-4F96-938B-4FF09BC3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D4A1-860E-421B-A037-71DA079B03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00252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06A41-0DF9-4EA7-914A-19F09020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97FB3B-59BD-4130-A6F1-35852159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709B57-F4C9-455A-90D2-D7815DE9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1FBB85-1398-4C15-8C47-D606EB2B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7BF03-BF72-41CC-9405-3B7808176E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97653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B703C2-83BC-467A-BD70-028DC30E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50FC9E-D230-4F16-B32C-081EA9A2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771982-18C9-4625-BAD6-F84485BF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27A9-9230-4A52-8A01-C8ED2B3230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43923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5C1BD-8F71-4F70-AAF6-C13A8F0F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DC5910-F5C1-40AD-9B58-9AAAD32B8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1672A4-84EF-4DBD-A0EF-AB79FD8C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1EAA3-BB85-44E5-8BF3-2CF4CED1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3A61F-7947-41D8-8C54-CA4632B3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4FBA-6377-4D0D-A73E-06E2A2645B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6803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7D6A-7E74-4EF0-A8A0-067EFAAC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E463F4-A9FB-47FC-9E34-0EF2E453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00C5FE-1371-4B37-9D4F-16CEEB1EF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3265CD-8A65-4CB9-A31C-2AAAF9D5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A74477-7C84-4CA9-87D6-6334C0B4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F72EFA-AD77-4333-BBA1-7C0D8E59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243A-C6B0-4AC0-AEB0-B5C5E38D80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82273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C065E-5DA3-496F-A2AC-A1F99038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7DE2E0-021E-4B64-A661-93A94391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B31A4E-8E65-486A-A76D-C9ADA6A66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AD0696-347B-4B45-AFA0-CB195B40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B555C8-F035-4098-8E5D-A8DD4DEB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1F6BAC-3ED4-41C1-9B55-F8011409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EA9B-07DD-4E02-B184-CBD0A0EF74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2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1B4FE-031C-47F1-B0B6-B7B8EE5B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FC39D2-32DA-441A-85DC-5DCE96F23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27B50B-EDD9-4DBE-8DC2-B2A30C80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D7137B-BBFE-4200-96F0-AB3A98AB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E30C0-FD00-4187-ADDA-1586A314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F4C4F-C3B9-4A1D-ABCE-C5F10DA6BE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79290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9CC49A-9796-4463-A744-22BD7C280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A6B486-89D6-43A2-A386-3D3D42B23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D1C496-0110-4223-90BA-63DE7C8C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57DBF0-2A5C-4410-826A-A29E7269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B5951-889B-45AF-ACC1-E738E4E4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CF1E-CA04-450F-9DB2-E1582E132E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27992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FEADF-312C-4B58-BE07-8D54B0455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8BA66A-D992-4DC5-8EEA-47F48F2B3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BFD52E-34F0-4686-91B1-4098172D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363041-1D07-4463-B8E1-E6E246E2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FD0E77-F6FF-4CBA-ABC2-057CE089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D2ED-48A1-4D10-B131-1E8D673FC1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3240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80FA3-54C3-4216-9DEC-5DDCD7C2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036A7-29D2-4073-B8F2-A8C25A8BE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E72F6-B668-47CE-8EC9-8E4580EC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F9D119-BC5E-4CB4-88D6-EC469B11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99CB4-D878-416F-812A-7C2E0611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D1609-2756-4456-B60D-44A548ACEC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83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FB30A-FA30-4056-8B7E-CD65DFBD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41DA6B-062D-4AE5-A3B3-7C4E43EB7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1AF7C-949A-4D27-AEDD-3DC9D78A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247823-D71E-468B-8E45-B1C56C10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4CB200-ECF4-4B29-8102-40746654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BA2A-E392-4A04-9572-1B87A0724B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5026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6A2E6-C9B6-4522-B95E-A2AB88E9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E8CC48-CDE1-4FCC-A9EB-56D29BB7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1E4EB3-A86B-47A0-B1D3-8165A784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DA841A-ACE6-480A-84BA-6A69917C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CB1AB6-042C-48B9-9FE5-9A6DC494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D2D16C-EF0B-46B6-AE4A-82E6B8C9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7D28-8F30-46F6-A600-96EB457801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1022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2A747-104B-4334-B9EF-6A59748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7296EC-51A3-4DCE-8ACC-5CB207BD1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8786FC-E07B-4ECE-ADF6-222592A97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E17263-098B-490D-A4AC-347755EB4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10209C-E1F9-4977-9F19-3ADB71CFB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7599E7A-D191-4C4F-BF71-549917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E1EB7E-31B4-474E-B245-C5299F37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7D0AB2-5B64-458A-AFD6-6BB4C28C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5E01-23BB-4637-B75F-33C0AA70CD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7848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B9775-8DAD-4E6C-A91E-B755FCB4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3DD300-0C6C-417F-9847-3EB39921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C00442-BAA5-4DD3-A2A1-5D682008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BBAA7D-D047-49C1-A95E-9A646F8A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A2D09-6311-428B-8C55-7FB5051026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06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FCD11-78DE-47E5-B78C-B3698EAD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12DFB-1BFE-4088-B31F-4DBC15E1F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98CBE6-997F-4466-99CD-600AC456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F8F225-507B-4ECA-A390-86B3A577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F2CD32-3BFE-4C68-BF23-052F2C25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EDAF1D-C282-49A1-9129-1A4110D5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53E8-581B-4F9F-8087-C2E9421A19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631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4A1FE7-5575-4653-9616-C4E0F261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41371E-4E80-4F0B-9465-BF13C26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6DB419-F1CA-47C4-9E86-A5B3C6C9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2035-5CDA-41AE-A977-9F4BDBBCED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8888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5DAF-E4B4-4D2A-AE72-BF2B2BFE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0A0F24-A814-4135-B7AF-60CCF5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63C78F-7B4D-4EC0-98AE-C818AE562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1D3059-1A3E-4733-9B4A-F2784C4F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259E8C-41DA-4112-A94E-ACD0A64B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6D4EF8-E2A8-49AB-8EAD-11B8F6DE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D2B9-8ACC-4C5F-AC88-130C26CEC5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5647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770F8-5595-4550-897E-A82C2709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F1E19D-2CA3-4548-B44B-5EE83E9AE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28EB4F-F061-4941-B68C-323151BCA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406FC0-0704-4734-AD9A-848A5855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317FF1-8421-44D5-B398-89310B5C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7F90A3-168A-47E0-9F45-0FA1B3F3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9D2E3-FFBE-475A-A54C-F6CB19ED04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2736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39805-5CE8-4B6D-A2E5-96B98E3E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B63800-A4E8-462B-99E9-D85EB069F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D0D0E3-7425-4642-B316-14A3A4F3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4C218C-43C9-444F-891F-E3C3C028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AE150-7C13-48F0-9857-0C4B2209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B2E0-349C-4913-84AC-60A9A89671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1451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9F6A95-674A-4546-821F-66F724E3A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9883E0-83E4-455E-8D73-33E1A80D9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D99517-85CA-4790-913D-EE0749D3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386401-9E3F-4497-A0C2-86945D4B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588C5-7857-47DB-A086-89133F26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40F5-C91C-44D7-822B-F0F8638530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705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0793E-4AFF-4108-B11C-B4D5E8D85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6C75D0-E810-442D-B444-49C35E871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A6E237-6FF5-449A-89AF-AF40F776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730532-890E-4222-945E-6FDC76B9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6CD16-8695-45BF-877D-054BFBF6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734F0-B8E7-4248-8D5F-CBC914E64B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829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F1355-1E98-4516-A4D5-5223E8FD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702F6-0480-466A-B3DE-E4E9D78A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D5FAAB-0B2B-42E3-9DB8-CF6977F7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85799-3E4D-44AB-AA0A-582729B4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22BFDA-227F-45C1-9F73-54830F45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C92C-0730-4897-97C6-982B5ECE43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9730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D8FCB-9A44-4677-BCBF-F5D3F2EA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09A9FD-CA8E-4A65-A3DD-A1B665C13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E16BF-28B6-4C7C-9E50-A5FF3E4E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2ADD54-4E8F-4C99-BFB4-34D24421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003E30-49E2-4C74-8D29-E173FE01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913D0-02A9-416F-9048-29C72866AC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241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944BA-35C2-4E01-B438-3BA0F85D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1AE7D2-6C44-41E2-BC3B-DF4A57781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039F9D-6172-4079-AC4C-38AC5442A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08036B-921B-487B-903E-49A25AF8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0779D5-1339-4A1E-999D-90D2CEF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56213D-4B52-487B-9678-C5A4DA9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D712A-1F50-409F-9315-C90F04BF37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8153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3D6BA-8486-4A26-8F47-B94A23B3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9A096-5D58-4793-9000-566665AA0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242F7A-A481-4802-A89A-502F7DA2A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7559BA-85EC-485B-BCD4-717ACB532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73B14E-5C31-4BB0-BED6-DCE1894D8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B8F0D8-80A9-471C-9EC7-AF6C2F43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7E55D5-E608-417C-A112-C7B0E9FF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3387EE-7500-4531-8C96-17EAE389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132AC-DE61-4DC1-BDDE-1C0B603AA2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50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1766C-416D-460B-A280-532DF42E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E1E281-C935-4FE2-8A9D-4BA6CFC1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71C2EF-DFEF-41EE-847F-BCC26B51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3A183F-AB09-460B-93B6-2D7813AC6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B363AA-1384-4F7E-A0BA-CDFFD15B4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97BB57-7C4D-4839-8343-5BC7514E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E3DBDB-7E90-4E1C-B834-2F2068F5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B33CE-095E-4125-87A3-A12FD33B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798E-AB50-4058-803D-0C3DFEC114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9974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931B5-BC7B-4961-A7F7-9F6757C3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C48F335-9F42-4910-B76A-523ED1AA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441B30-194B-4AFF-BEAB-EC27761C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9452D8-E36F-40F0-8794-800D4980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205D-2704-467F-818A-7D24DC864A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61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B682C4-A226-4133-93A8-4CE6EB06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D7173D-4E3E-4853-82C4-67ECB81E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4F82D0-A9FF-40DF-96B2-EB11AD26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11468-CB5D-4908-BA02-B4D52AAECF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0912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6C37D-BD08-46C2-BDAB-73F9E090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6B383-6E98-4E09-97AE-0A0A31C0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CA0E40-F414-44E6-8F6C-E502F4F60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D91C05-8FF4-42B3-89EE-C22BFC4C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20D0E-E7F2-4F56-B390-BD2A4206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3B1BE1-94BC-48BD-A462-D4FCE6DF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233E-45A9-47D1-B189-7737A5D7FC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0236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EEC0D-310A-4EDD-A15E-A095C02A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E0EE43-8C64-4B2B-9A69-73CB534D1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E9A4CA-2F42-4680-A187-CCC650B2B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A4193-2A6D-4EB8-8E2F-82AE445F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62C602-ABC9-4F25-97D5-147BC8C5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5CE29C-EA4C-404F-8B05-E9A7F509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75D9-B327-44C6-A34C-722F2483E6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1289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47255-B34C-4129-A221-3B1E859C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C66082-0621-41FB-8DFD-F23A1CDD6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1FE136-CB34-4CAC-AF03-58F3D576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24212A-C7DF-44F8-9E8D-8BE8CB80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EFA04F-2304-42FA-878C-6FCE38A3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573D-6868-4D33-9C2C-573214E72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251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1FDF75-21FC-4732-A92A-DCD4C3BAD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E88D54-56D6-41A1-9766-C5F41A8A9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092F4C-8710-4D16-BE38-1551B160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7B8B8-8576-4219-BD37-C47B8A0F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4F55B2-4F0F-4E22-AEA0-09B3D403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5738-2E88-471D-B0AD-2969A84FA4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1177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303D1-C692-480F-B260-5C4252BCB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19EF71-756F-4767-979A-5613B556E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4C9CD5-4164-49F3-B2C7-8B101B50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631C4-D70A-46A4-A2BB-A7E8F06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420918-4414-4E61-A7D4-8F0C0AA0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B8174-8B06-4702-8B74-2B7D87A5B646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59338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5A9E3-A57D-41B2-907D-82B4E681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D00EC3-84BB-4157-B3F9-AF5705766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C3C966-84B1-4A7D-A54C-9DFB7F72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B822C9-12DC-4DDB-948C-FA85B4B3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096AF-DBB9-4809-A7E6-C347EB05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FD547-F351-4D24-B314-21665778980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032146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83871-8865-4725-B595-AB9E3903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6042DD-5CD6-44ED-8758-C178045E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6783C9-76B1-4CEF-B762-1541783B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4B989-3A2A-4B0E-8C7A-E79F99E7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1C8A1-C4A0-48E0-A4E2-695B9E0B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952FB-8ECE-448D-9444-DD549BE3302C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11752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99DBC-EFFD-479B-A043-3269209F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5C316-061E-4E1F-B7EC-1932DBE9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EA58A4-490D-44F5-8345-CEC256312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61BB46-2896-457C-BF7F-C812B431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14DB51-4EA9-4205-A379-D0F04290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92E6D1-6A41-4C40-BF68-D27D4962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A6775-B5EC-4923-B329-F8FAB2C16F2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7896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589D7-88DE-4470-9425-089F85C7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20CC35-5F00-4066-AD2C-837BF895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497103-91E0-46F4-A704-9B56BA20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BF7260-2E65-4E35-928B-F9E908DD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1390-1459-4CC8-9CB3-B669374917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493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47EDD-FEBC-4A5A-912A-2ADB0CCF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80B130-3244-4ACA-A468-48150C98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F3730B-44BD-4CA5-9D09-14B02253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80CADB-86AB-40B2-9B76-4D1DA1E1F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2C23A6-5AA3-4BC4-A0D4-9AFCC1693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6A6BD55-79F1-442B-A98C-ED2F3B8E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570D03-6418-4E28-9568-CA574C02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2E026B-392A-44EA-A0FE-E0567F99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046FC-B2F6-462B-A02E-49FD8C47B9F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417171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F6D1-C3A8-4B92-94FC-C1030D75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562294-5311-457B-BB37-C644E3A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A03270-3FEE-4B63-B09F-822B38F2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F33C46-324F-4F34-BAE8-A3797C2B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D5493-BCB2-48FA-86C7-EA855D028990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85048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7B2701-B4B6-4017-BB9E-7D69A8FD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4E3EB0-A817-4EEB-92CB-EE5FDD94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1ACEE0-5286-45D7-BA8B-73BDD769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BBF21-ACDC-4398-AB1A-9D47686F64D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635222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5055-23F9-43AD-8D3F-7288E5EC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197503-FD36-4622-901F-04DCCCB1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E9E779-28D2-49B2-B478-0EA7517D7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4293FA-34B3-467C-97AC-4E6D2C5C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AB7362-AAC6-441E-944F-B894A04E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D70B65-8265-4E5A-BA87-D1D665CF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22955-0E5C-489C-9082-041500C4E30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32695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AC836-43B5-408D-BB3D-EC1897DF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C92354-BB1E-4094-A6E1-FCA7F7FA4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B65B1F-8409-4A5B-98B2-A1184DA8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08EB84-DA8A-423B-8793-ED885B58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77D7DC-A128-4C64-851F-D1DF6610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C291EE-F0EF-4819-942F-189F8091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742F-F925-4AA3-897F-E330B703719C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118435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949EB-F7AD-4437-8922-57471294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179CE6-CACD-4F65-93E3-9E805FBD7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F94B4B-7610-4DEC-957D-F3F037C6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1995B2-827C-421D-B41F-055CC2E2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6DB738-33F6-4755-B9DF-B16778F3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6B82F-130B-40BE-9483-42644AE07B2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698848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71EF0B-289F-4F40-9F3F-00A034696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3D4221-E06C-4296-835C-1BA229BC1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759D0C-E616-4CD1-B22F-D37B58D6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C7E01C-2932-4BE3-946D-34809412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75C1B4-B881-4FD8-B6D1-87780758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125A-1899-4C3A-8162-7EF4FE9ACF73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9316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00F926-4DB9-4380-8BF1-6FD47653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AE97F-2FE8-41E5-915C-679C80D6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73950F-F1C2-4476-8EFF-3166DA70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FF751-F7CF-4617-8933-8B84324C62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049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34098-9903-4910-9CA2-1FADB6ED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4C928-ED11-48DF-A920-845D60B6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2232A-CAA2-4EEC-9CA1-E139445A7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2D9EF-C786-4D53-BAE6-C0005753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2E4BC0-5F76-4FDD-AC96-032B0C5E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6CBD93-493B-4A5A-894F-1EAF7F4A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4B779-B8D7-4E2D-93A4-E09D28071D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548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F6D2F-6BF9-429A-A5EA-612DF45E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7A0078-B663-43AF-B11F-10368E2D3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AF7AEC-89AA-404D-9369-B45028BD7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1B4FB5-E479-4C2B-9489-B8F976C9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468810-5799-4302-B8AC-D821E61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CD53F-3218-4B57-A807-F6EB8647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0060-C6A8-4749-8D33-3BB733C77B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438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7AB454C-F3C2-46E5-AC57-AA71FE10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05C712A-0881-4425-B5C4-B7292C5AE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85366CB-DF78-471B-A5CB-7F050C7A7F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D8ABCED-1157-4246-8831-9F70CB113E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4A605D1-6D21-410A-A009-0FFD1D1145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08F1205-A967-4A88-A289-AC4B1554D3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34E940E-BB4C-4F5A-9CDC-FE104A368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2E5822-B764-4312-B366-70C42AA86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E803FBE-E071-4922-BF0C-2E56A18E35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9044986-9F4B-4327-87D9-9BC01D619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5406656-4BDE-4BBC-8432-37656E44F3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271213E-24C2-44A6-9A2C-265823C2BE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C180555-5809-486D-A35E-BB69B328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25DFF9C-1AE2-4169-86B5-090F9A485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743CBC96-E5AA-44B3-8079-A832BD7DFE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1461EF83-CB71-4E28-A574-E79E25514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84DE3F7D-9D31-4AAD-B205-3F148F4059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2B752368-41A3-4884-8690-53BDD59734D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C4382B2-ADDF-4848-BBC1-750DB3D12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C98ADEA-4934-4CFA-BEF8-F571B2814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3DB565E3-40CC-4218-8645-4A09BE3375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E6A44220-F314-40EA-96C4-A4188CF2B2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DF053C90-38CD-4DD6-9EB1-F9D0005A6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CBE2C7-67E0-4D9D-ADA8-6BA181ED7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EA579E97-9DBA-4611-8877-905882DCE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4F280D2-B272-4977-815D-A58E5F41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85FA2111-31F9-4E56-B633-657231AF89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A53DCC11-861C-46FD-841D-AAC57A7E7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AE525F12-2B55-496F-A413-8E443BF5C5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8550F206-FCE3-4AAD-86CB-EF8387D758D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EECAD4C-24E4-4F94-9A24-C6C019B2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496214DF-A723-4C6F-BF85-FB169F986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2D8CCE2C-82F2-440B-82CD-0130E95BB5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6F65222B-5369-46D6-BBFA-DC99AEA7B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E214CC66-47EB-4A24-8710-899CD2EB14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72CC5D7-B433-4A61-8768-ECF026445B06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6786D16-B83E-4B4A-985B-EC28BF96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00213"/>
            <a:ext cx="6985000" cy="28384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Seu trabalho é indispensável à: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Convicção.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Conversão.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Arrependimento.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Cada operação da divina graça.</a:t>
            </a:r>
          </a:p>
        </p:txBody>
      </p:sp>
      <p:pic>
        <p:nvPicPr>
          <p:cNvPr id="97283" name="Picture 3" descr="INDISPENSAVEL">
            <a:extLst>
              <a:ext uri="{FF2B5EF4-FFF2-40B4-BE49-F238E27FC236}">
                <a16:creationId xmlns:a16="http://schemas.microsoft.com/office/drawing/2014/main" id="{B1775977-DF2F-4D8A-9B51-1EC7A299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92150"/>
            <a:ext cx="3743325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igrejaprecisa">
            <a:extLst>
              <a:ext uri="{FF2B5EF4-FFF2-40B4-BE49-F238E27FC236}">
                <a16:creationId xmlns:a16="http://schemas.microsoft.com/office/drawing/2014/main" id="{F683A25A-DF23-4CA8-97B5-61CD31E5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2650"/>
            <a:ext cx="6367462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levaroosmenbros">
            <a:extLst>
              <a:ext uri="{FF2B5EF4-FFF2-40B4-BE49-F238E27FC236}">
                <a16:creationId xmlns:a16="http://schemas.microsoft.com/office/drawing/2014/main" id="{9A504ED3-6940-44A0-AAE3-C4F9903A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395538"/>
            <a:ext cx="676751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igrejaprecisa">
            <a:extLst>
              <a:ext uri="{FF2B5EF4-FFF2-40B4-BE49-F238E27FC236}">
                <a16:creationId xmlns:a16="http://schemas.microsoft.com/office/drawing/2014/main" id="{83A1BD77-06F9-486E-8E50-862A74B0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6367462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proporcionar">
            <a:extLst>
              <a:ext uri="{FF2B5EF4-FFF2-40B4-BE49-F238E27FC236}">
                <a16:creationId xmlns:a16="http://schemas.microsoft.com/office/drawing/2014/main" id="{7C52CFD3-C859-4B34-88ED-9CD85F14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119813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tanasinventou">
            <a:extLst>
              <a:ext uri="{FF2B5EF4-FFF2-40B4-BE49-F238E27FC236}">
                <a16:creationId xmlns:a16="http://schemas.microsoft.com/office/drawing/2014/main" id="{71D4712E-1BDC-4DF2-8BA5-D72C9228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00150"/>
            <a:ext cx="65532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hows">
            <a:extLst>
              <a:ext uri="{FF2B5EF4-FFF2-40B4-BE49-F238E27FC236}">
                <a16:creationId xmlns:a16="http://schemas.microsoft.com/office/drawing/2014/main" id="{39F7978C-116C-407B-986C-642E96CF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231457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ancas">
            <a:extLst>
              <a:ext uri="{FF2B5EF4-FFF2-40B4-BE49-F238E27FC236}">
                <a16:creationId xmlns:a16="http://schemas.microsoft.com/office/drawing/2014/main" id="{011B3E9C-A8BD-41B1-B8FE-64ED00A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2584450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estasdacrane">
            <a:extLst>
              <a:ext uri="{FF2B5EF4-FFF2-40B4-BE49-F238E27FC236}">
                <a16:creationId xmlns:a16="http://schemas.microsoft.com/office/drawing/2014/main" id="{2180C0B5-452B-4DE1-B6D3-C4ECBE78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5680075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quermesses">
            <a:extLst>
              <a:ext uri="{FF2B5EF4-FFF2-40B4-BE49-F238E27FC236}">
                <a16:creationId xmlns:a16="http://schemas.microsoft.com/office/drawing/2014/main" id="{6BFA8F98-2BE7-4918-83D9-781DF897F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406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itmosmundanos">
            <a:extLst>
              <a:ext uri="{FF2B5EF4-FFF2-40B4-BE49-F238E27FC236}">
                <a16:creationId xmlns:a16="http://schemas.microsoft.com/office/drawing/2014/main" id="{21510617-CF10-4903-9E92-B8541652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227763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umvedadeiro">
            <a:extLst>
              <a:ext uri="{FF2B5EF4-FFF2-40B4-BE49-F238E27FC236}">
                <a16:creationId xmlns:a16="http://schemas.microsoft.com/office/drawing/2014/main" id="{97150CF1-9E7B-46DF-827B-CB0165E6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5113338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mtambem">
            <a:extLst>
              <a:ext uri="{FF2B5EF4-FFF2-40B4-BE49-F238E27FC236}">
                <a16:creationId xmlns:a16="http://schemas.microsoft.com/office/drawing/2014/main" id="{52D93569-8A93-4D26-9E51-FCA29629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125538"/>
            <a:ext cx="6869113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mat15-7-9">
            <a:extLst>
              <a:ext uri="{FF2B5EF4-FFF2-40B4-BE49-F238E27FC236}">
                <a16:creationId xmlns:a16="http://schemas.microsoft.com/office/drawing/2014/main" id="{583C81A9-7E17-4A94-B8BF-D6A94B9C5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00663"/>
            <a:ext cx="2376488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>
            <a:extLst>
              <a:ext uri="{FF2B5EF4-FFF2-40B4-BE49-F238E27FC236}">
                <a16:creationId xmlns:a16="http://schemas.microsoft.com/office/drawing/2014/main" id="{68AFC1D1-06F5-4292-800C-C619E0C10B0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806450"/>
            <a:ext cx="3816350" cy="1082675"/>
            <a:chOff x="204" y="508"/>
            <a:chExt cx="2404" cy="682"/>
          </a:xfrm>
        </p:grpSpPr>
        <p:pic>
          <p:nvPicPr>
            <p:cNvPr id="128003" name="Picture 3" descr="vida">
              <a:extLst>
                <a:ext uri="{FF2B5EF4-FFF2-40B4-BE49-F238E27FC236}">
                  <a16:creationId xmlns:a16="http://schemas.microsoft.com/office/drawing/2014/main" id="{EFF766C5-4CF5-4BEF-B5AE-0BA87B167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508"/>
              <a:ext cx="1950" cy="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04" name="Picture 4" descr="seta-bca">
              <a:extLst>
                <a:ext uri="{FF2B5EF4-FFF2-40B4-BE49-F238E27FC236}">
                  <a16:creationId xmlns:a16="http://schemas.microsoft.com/office/drawing/2014/main" id="{AA545A91-39EA-4B5C-AF55-425B245A3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" y="572"/>
              <a:ext cx="348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8005" name="Picture 5" descr="jesus-vem">
            <a:extLst>
              <a:ext uri="{FF2B5EF4-FFF2-40B4-BE49-F238E27FC236}">
                <a16:creationId xmlns:a16="http://schemas.microsoft.com/office/drawing/2014/main" id="{588B2B49-9DA6-4E84-9502-BFB59EE8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60350"/>
            <a:ext cx="3286125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lucifer">
            <a:extLst>
              <a:ext uri="{FF2B5EF4-FFF2-40B4-BE49-F238E27FC236}">
                <a16:creationId xmlns:a16="http://schemas.microsoft.com/office/drawing/2014/main" id="{E8353A6D-2EE4-4585-93FD-3C58C2DE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9063"/>
            <a:ext cx="305911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007" name="Group 7">
            <a:extLst>
              <a:ext uri="{FF2B5EF4-FFF2-40B4-BE49-F238E27FC236}">
                <a16:creationId xmlns:a16="http://schemas.microsoft.com/office/drawing/2014/main" id="{1C287A70-160B-4470-815F-109B3B969F3E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3752850"/>
            <a:ext cx="4703763" cy="1044575"/>
            <a:chOff x="2638" y="2364"/>
            <a:chExt cx="2963" cy="658"/>
          </a:xfrm>
        </p:grpSpPr>
        <p:pic>
          <p:nvPicPr>
            <p:cNvPr id="128008" name="Picture 8" descr="seta-marela">
              <a:extLst>
                <a:ext uri="{FF2B5EF4-FFF2-40B4-BE49-F238E27FC236}">
                  <a16:creationId xmlns:a16="http://schemas.microsoft.com/office/drawing/2014/main" id="{2B5F07B1-44BD-4DD3-AC72-50BE02BE4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2413"/>
              <a:ext cx="378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09" name="Picture 9" descr="miorte">
              <a:extLst>
                <a:ext uri="{FF2B5EF4-FFF2-40B4-BE49-F238E27FC236}">
                  <a16:creationId xmlns:a16="http://schemas.microsoft.com/office/drawing/2014/main" id="{BCE78551-DAF0-4C6F-9042-FCDB3B10D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64"/>
              <a:ext cx="2540" cy="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8010" name="Picture 10" descr="aecvolha">
            <a:extLst>
              <a:ext uri="{FF2B5EF4-FFF2-40B4-BE49-F238E27FC236}">
                <a16:creationId xmlns:a16="http://schemas.microsoft.com/office/drawing/2014/main" id="{5026B5D7-3E47-45DF-93FD-AC0A5401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373688"/>
            <a:ext cx="7704138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onvence-c">
            <a:extLst>
              <a:ext uri="{FF2B5EF4-FFF2-40B4-BE49-F238E27FC236}">
                <a16:creationId xmlns:a16="http://schemas.microsoft.com/office/drawing/2014/main" id="{90510CD7-8183-4261-A785-45CE0F77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73688"/>
            <a:ext cx="8604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 descr="espsanto-c">
            <a:extLst>
              <a:ext uri="{FF2B5EF4-FFF2-40B4-BE49-F238E27FC236}">
                <a16:creationId xmlns:a16="http://schemas.microsoft.com/office/drawing/2014/main" id="{8141C729-C058-4513-8BD7-850D4320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1913"/>
            <a:ext cx="6588125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setamarelinha">
            <a:extLst>
              <a:ext uri="{FF2B5EF4-FFF2-40B4-BE49-F238E27FC236}">
                <a16:creationId xmlns:a16="http://schemas.microsoft.com/office/drawing/2014/main" id="{75C4842A-1442-45A0-9D94-068D6560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221163"/>
            <a:ext cx="9064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JESUSKIDS">
            <a:extLst>
              <a:ext uri="{FF2B5EF4-FFF2-40B4-BE49-F238E27FC236}">
                <a16:creationId xmlns:a16="http://schemas.microsoft.com/office/drawing/2014/main" id="{743C55F3-EB4F-4A23-922B-D5B56CA4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240088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diaboim">
            <a:extLst>
              <a:ext uri="{FF2B5EF4-FFF2-40B4-BE49-F238E27FC236}">
                <a16:creationId xmlns:a16="http://schemas.microsoft.com/office/drawing/2014/main" id="{A6C5560B-852C-4A3D-A778-FB81B0E0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62263"/>
            <a:ext cx="27146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JESUS-BRANCO">
            <a:extLst>
              <a:ext uri="{FF2B5EF4-FFF2-40B4-BE49-F238E27FC236}">
                <a16:creationId xmlns:a16="http://schemas.microsoft.com/office/drawing/2014/main" id="{943F04DD-6B62-448F-9F41-E9637F21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71575"/>
            <a:ext cx="37623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diabo1">
            <a:extLst>
              <a:ext uri="{FF2B5EF4-FFF2-40B4-BE49-F238E27FC236}">
                <a16:creationId xmlns:a16="http://schemas.microsoft.com/office/drawing/2014/main" id="{F8FC57FB-923B-42BA-8F4B-AAF579DE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644900"/>
            <a:ext cx="3671887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escolhasua">
            <a:extLst>
              <a:ext uri="{FF2B5EF4-FFF2-40B4-BE49-F238E27FC236}">
                <a16:creationId xmlns:a16="http://schemas.microsoft.com/office/drawing/2014/main" id="{A5CDB10C-932C-4E30-93B2-864E058E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49875"/>
            <a:ext cx="770572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abiblia">
            <a:extLst>
              <a:ext uri="{FF2B5EF4-FFF2-40B4-BE49-F238E27FC236}">
                <a16:creationId xmlns:a16="http://schemas.microsoft.com/office/drawing/2014/main" id="{6C194DEE-8DC1-4051-BB70-87BD08C4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119813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77" name="Group 17">
            <a:extLst>
              <a:ext uri="{FF2B5EF4-FFF2-40B4-BE49-F238E27FC236}">
                <a16:creationId xmlns:a16="http://schemas.microsoft.com/office/drawing/2014/main" id="{58DD3F61-657E-46E6-A9D6-F874CF78D9BA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620713"/>
            <a:ext cx="4421187" cy="381000"/>
            <a:chOff x="775" y="436"/>
            <a:chExt cx="2785" cy="240"/>
          </a:xfrm>
        </p:grpSpPr>
        <p:pic>
          <p:nvPicPr>
            <p:cNvPr id="117763" name="Picture 3" descr="CONTENDE">
              <a:extLst>
                <a:ext uri="{FF2B5EF4-FFF2-40B4-BE49-F238E27FC236}">
                  <a16:creationId xmlns:a16="http://schemas.microsoft.com/office/drawing/2014/main" id="{F1109980-B506-4F22-963D-6EA7AB23F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436"/>
              <a:ext cx="237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0" name="Picture 10" descr="SETABCA">
              <a:extLst>
                <a:ext uri="{FF2B5EF4-FFF2-40B4-BE49-F238E27FC236}">
                  <a16:creationId xmlns:a16="http://schemas.microsoft.com/office/drawing/2014/main" id="{76068E8D-1FC7-42F3-AD97-E7F7EEAD9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436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778" name="Group 18">
            <a:extLst>
              <a:ext uri="{FF2B5EF4-FFF2-40B4-BE49-F238E27FC236}">
                <a16:creationId xmlns:a16="http://schemas.microsoft.com/office/drawing/2014/main" id="{C65990E9-564A-46D3-B369-1080665D5DDB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1341438"/>
            <a:ext cx="4259262" cy="381000"/>
            <a:chOff x="775" y="845"/>
            <a:chExt cx="2683" cy="240"/>
          </a:xfrm>
        </p:grpSpPr>
        <p:pic>
          <p:nvPicPr>
            <p:cNvPr id="117764" name="Picture 4" descr="ENSINA">
              <a:extLst>
                <a:ext uri="{FF2B5EF4-FFF2-40B4-BE49-F238E27FC236}">
                  <a16:creationId xmlns:a16="http://schemas.microsoft.com/office/drawing/2014/main" id="{20234473-D688-447D-9B5B-5F0A1F68A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45"/>
              <a:ext cx="2256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1" name="Picture 11" descr="SETABCA">
              <a:extLst>
                <a:ext uri="{FF2B5EF4-FFF2-40B4-BE49-F238E27FC236}">
                  <a16:creationId xmlns:a16="http://schemas.microsoft.com/office/drawing/2014/main" id="{DE9BC8B8-AD0E-4B14-9026-5C3C1B10C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845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779" name="Group 19">
            <a:extLst>
              <a:ext uri="{FF2B5EF4-FFF2-40B4-BE49-F238E27FC236}">
                <a16:creationId xmlns:a16="http://schemas.microsoft.com/office/drawing/2014/main" id="{CDC45244-E954-4C2D-AC9A-41668417788A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2060575"/>
            <a:ext cx="4706937" cy="419100"/>
            <a:chOff x="775" y="1298"/>
            <a:chExt cx="2965" cy="264"/>
          </a:xfrm>
        </p:grpSpPr>
        <p:pic>
          <p:nvPicPr>
            <p:cNvPr id="117765" name="Picture 5" descr="CONVENCE">
              <a:extLst>
                <a:ext uri="{FF2B5EF4-FFF2-40B4-BE49-F238E27FC236}">
                  <a16:creationId xmlns:a16="http://schemas.microsoft.com/office/drawing/2014/main" id="{D41322A4-D369-46F8-A4AC-FACC62055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298"/>
              <a:ext cx="2538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2" name="Picture 12" descr="SETABCA">
              <a:extLst>
                <a:ext uri="{FF2B5EF4-FFF2-40B4-BE49-F238E27FC236}">
                  <a16:creationId xmlns:a16="http://schemas.microsoft.com/office/drawing/2014/main" id="{546ADC7B-F213-4949-9675-F7EF3191F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1298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780" name="Group 20">
            <a:extLst>
              <a:ext uri="{FF2B5EF4-FFF2-40B4-BE49-F238E27FC236}">
                <a16:creationId xmlns:a16="http://schemas.microsoft.com/office/drawing/2014/main" id="{FE5A8F21-D668-4C40-863B-3B270C27EB74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2697163"/>
            <a:ext cx="5502275" cy="1019175"/>
            <a:chOff x="775" y="1699"/>
            <a:chExt cx="3466" cy="642"/>
          </a:xfrm>
        </p:grpSpPr>
        <p:pic>
          <p:nvPicPr>
            <p:cNvPr id="117766" name="Picture 6" descr="DIRIGE">
              <a:extLst>
                <a:ext uri="{FF2B5EF4-FFF2-40B4-BE49-F238E27FC236}">
                  <a16:creationId xmlns:a16="http://schemas.microsoft.com/office/drawing/2014/main" id="{989A620E-9D1E-49F0-85D3-3FBB53AA4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" y="1699"/>
              <a:ext cx="3012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3" name="Picture 13" descr="SETABCA">
              <a:extLst>
                <a:ext uri="{FF2B5EF4-FFF2-40B4-BE49-F238E27FC236}">
                  <a16:creationId xmlns:a16="http://schemas.microsoft.com/office/drawing/2014/main" id="{857FBCF8-F670-4C70-98A8-A18137286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1706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781" name="Group 21">
            <a:extLst>
              <a:ext uri="{FF2B5EF4-FFF2-40B4-BE49-F238E27FC236}">
                <a16:creationId xmlns:a16="http://schemas.microsoft.com/office/drawing/2014/main" id="{9488FD32-AB04-477E-946D-182A8FA07668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3933825"/>
            <a:ext cx="4764087" cy="838200"/>
            <a:chOff x="775" y="2478"/>
            <a:chExt cx="3001" cy="528"/>
          </a:xfrm>
        </p:grpSpPr>
        <p:pic>
          <p:nvPicPr>
            <p:cNvPr id="117767" name="Picture 7" descr="AUXILIA">
              <a:extLst>
                <a:ext uri="{FF2B5EF4-FFF2-40B4-BE49-F238E27FC236}">
                  <a16:creationId xmlns:a16="http://schemas.microsoft.com/office/drawing/2014/main" id="{7CDCDC94-E32F-4B69-9F20-F8E7E72D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478"/>
              <a:ext cx="2574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4" name="Picture 14" descr="SETABCA">
              <a:extLst>
                <a:ext uri="{FF2B5EF4-FFF2-40B4-BE49-F238E27FC236}">
                  <a16:creationId xmlns:a16="http://schemas.microsoft.com/office/drawing/2014/main" id="{C4A04A5B-64ED-454D-BD52-7B97E8E8F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2478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782" name="Group 22">
            <a:extLst>
              <a:ext uri="{FF2B5EF4-FFF2-40B4-BE49-F238E27FC236}">
                <a16:creationId xmlns:a16="http://schemas.microsoft.com/office/drawing/2014/main" id="{17570BA0-7CB5-4E91-B41A-6C3CBD6D511E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992688"/>
            <a:ext cx="4364037" cy="381000"/>
            <a:chOff x="793" y="3113"/>
            <a:chExt cx="2749" cy="240"/>
          </a:xfrm>
        </p:grpSpPr>
        <p:pic>
          <p:nvPicPr>
            <p:cNvPr id="117768" name="Picture 8" descr="INSPIRA">
              <a:extLst>
                <a:ext uri="{FF2B5EF4-FFF2-40B4-BE49-F238E27FC236}">
                  <a16:creationId xmlns:a16="http://schemas.microsoft.com/office/drawing/2014/main" id="{C317A9B8-7484-4587-807E-0B5ECD40F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113"/>
              <a:ext cx="2340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5" name="Picture 15" descr="SETABCA">
              <a:extLst>
                <a:ext uri="{FF2B5EF4-FFF2-40B4-BE49-F238E27FC236}">
                  <a16:creationId xmlns:a16="http://schemas.microsoft.com/office/drawing/2014/main" id="{E27616F7-74A8-4A6D-AFCC-49EE60A18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113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783" name="Group 23">
            <a:extLst>
              <a:ext uri="{FF2B5EF4-FFF2-40B4-BE49-F238E27FC236}">
                <a16:creationId xmlns:a16="http://schemas.microsoft.com/office/drawing/2014/main" id="{A8C50317-3DE0-43E4-A0FB-51B5CA3D36D4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5588000"/>
            <a:ext cx="4678362" cy="433388"/>
            <a:chOff x="793" y="3475"/>
            <a:chExt cx="2947" cy="273"/>
          </a:xfrm>
        </p:grpSpPr>
        <p:pic>
          <p:nvPicPr>
            <p:cNvPr id="117769" name="Picture 9" descr="SANTIFICA">
              <a:extLst>
                <a:ext uri="{FF2B5EF4-FFF2-40B4-BE49-F238E27FC236}">
                  <a16:creationId xmlns:a16="http://schemas.microsoft.com/office/drawing/2014/main" id="{05139A94-9141-4E2D-9F72-E52B5F3F6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502"/>
              <a:ext cx="2538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6" name="Picture 16" descr="SETABCA">
              <a:extLst>
                <a:ext uri="{FF2B5EF4-FFF2-40B4-BE49-F238E27FC236}">
                  <a16:creationId xmlns:a16="http://schemas.microsoft.com/office/drawing/2014/main" id="{B3E7A755-8B59-4A4B-B260-9B22B3607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475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8" name="Group 10">
            <a:extLst>
              <a:ext uri="{FF2B5EF4-FFF2-40B4-BE49-F238E27FC236}">
                <a16:creationId xmlns:a16="http://schemas.microsoft.com/office/drawing/2014/main" id="{C7246FCE-FD23-47B5-A3A6-0268192E89EE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412875"/>
            <a:ext cx="4376737" cy="585788"/>
            <a:chOff x="567" y="981"/>
            <a:chExt cx="2757" cy="369"/>
          </a:xfrm>
        </p:grpSpPr>
        <p:pic>
          <p:nvPicPr>
            <p:cNvPr id="119810" name="Picture 2" descr="EHVIDA">
              <a:extLst>
                <a:ext uri="{FF2B5EF4-FFF2-40B4-BE49-F238E27FC236}">
                  <a16:creationId xmlns:a16="http://schemas.microsoft.com/office/drawing/2014/main" id="{224739B6-6C1A-46E7-A9CA-E5DC91BAA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981"/>
              <a:ext cx="2349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14" name="Picture 6" descr="SETABCA">
              <a:extLst>
                <a:ext uri="{FF2B5EF4-FFF2-40B4-BE49-F238E27FC236}">
                  <a16:creationId xmlns:a16="http://schemas.microsoft.com/office/drawing/2014/main" id="{37903F5F-43F0-4BD6-9F7C-AFE6F7CD0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19" name="Group 11">
            <a:extLst>
              <a:ext uri="{FF2B5EF4-FFF2-40B4-BE49-F238E27FC236}">
                <a16:creationId xmlns:a16="http://schemas.microsoft.com/office/drawing/2014/main" id="{37F99920-D5B3-4C07-9A5D-03516A3C06E5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76475"/>
            <a:ext cx="6251575" cy="641350"/>
            <a:chOff x="567" y="1525"/>
            <a:chExt cx="3938" cy="404"/>
          </a:xfrm>
        </p:grpSpPr>
        <p:pic>
          <p:nvPicPr>
            <p:cNvPr id="119811" name="Picture 3" descr="VERDADE">
              <a:extLst>
                <a:ext uri="{FF2B5EF4-FFF2-40B4-BE49-F238E27FC236}">
                  <a16:creationId xmlns:a16="http://schemas.microsoft.com/office/drawing/2014/main" id="{08A4BA1F-EB3E-483B-9702-F18D88327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525"/>
              <a:ext cx="353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15" name="Picture 7" descr="SETABCA">
              <a:extLst>
                <a:ext uri="{FF2B5EF4-FFF2-40B4-BE49-F238E27FC236}">
                  <a16:creationId xmlns:a16="http://schemas.microsoft.com/office/drawing/2014/main" id="{E46AAD45-1E32-4E52-8AB1-DD76F02DB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616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20" name="Group 12">
            <a:extLst>
              <a:ext uri="{FF2B5EF4-FFF2-40B4-BE49-F238E27FC236}">
                <a16:creationId xmlns:a16="http://schemas.microsoft.com/office/drawing/2014/main" id="{9802F15A-A30A-4600-8290-BF5BF65FFB4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141663"/>
            <a:ext cx="6742112" cy="585787"/>
            <a:chOff x="567" y="2109"/>
            <a:chExt cx="4247" cy="369"/>
          </a:xfrm>
        </p:grpSpPr>
        <p:pic>
          <p:nvPicPr>
            <p:cNvPr id="119812" name="Picture 4" descr="ONIPOTENTE">
              <a:extLst>
                <a:ext uri="{FF2B5EF4-FFF2-40B4-BE49-F238E27FC236}">
                  <a16:creationId xmlns:a16="http://schemas.microsoft.com/office/drawing/2014/main" id="{E50D31B0-2B61-4068-8281-488BB6088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109"/>
              <a:ext cx="3839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16" name="Picture 8" descr="SETABCA">
              <a:extLst>
                <a:ext uri="{FF2B5EF4-FFF2-40B4-BE49-F238E27FC236}">
                  <a16:creationId xmlns:a16="http://schemas.microsoft.com/office/drawing/2014/main" id="{489A20CF-5E6E-4D27-B73F-290DED2B4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05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23" name="Group 15">
            <a:extLst>
              <a:ext uri="{FF2B5EF4-FFF2-40B4-BE49-F238E27FC236}">
                <a16:creationId xmlns:a16="http://schemas.microsoft.com/office/drawing/2014/main" id="{648F6C4B-0552-495F-95B4-A66AAC375180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4005263"/>
            <a:ext cx="6726238" cy="641350"/>
            <a:chOff x="548" y="2614"/>
            <a:chExt cx="4237" cy="404"/>
          </a:xfrm>
        </p:grpSpPr>
        <p:pic>
          <p:nvPicPr>
            <p:cNvPr id="119813" name="Picture 5" descr="ONIPRESENTE">
              <a:extLst>
                <a:ext uri="{FF2B5EF4-FFF2-40B4-BE49-F238E27FC236}">
                  <a16:creationId xmlns:a16="http://schemas.microsoft.com/office/drawing/2014/main" id="{3BC0D302-DE92-4CE3-AC7E-A12F88E7D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614"/>
              <a:ext cx="381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17" name="Picture 9" descr="SETABCA">
              <a:extLst>
                <a:ext uri="{FF2B5EF4-FFF2-40B4-BE49-F238E27FC236}">
                  <a16:creationId xmlns:a16="http://schemas.microsoft.com/office/drawing/2014/main" id="{C3FABA91-822C-43ED-9D81-F1848884D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700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825" name="Group 17">
            <a:extLst>
              <a:ext uri="{FF2B5EF4-FFF2-40B4-BE49-F238E27FC236}">
                <a16:creationId xmlns:a16="http://schemas.microsoft.com/office/drawing/2014/main" id="{2DED2DC6-A4A5-4B6F-8E8B-9193F1A33274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868863"/>
            <a:ext cx="6913562" cy="561975"/>
            <a:chOff x="567" y="3113"/>
            <a:chExt cx="4355" cy="354"/>
          </a:xfrm>
        </p:grpSpPr>
        <p:pic>
          <p:nvPicPr>
            <p:cNvPr id="119822" name="Picture 14" descr="SETABCA">
              <a:extLst>
                <a:ext uri="{FF2B5EF4-FFF2-40B4-BE49-F238E27FC236}">
                  <a16:creationId xmlns:a16="http://schemas.microsoft.com/office/drawing/2014/main" id="{F705F061-B317-45E0-AE2F-E604FC7C2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158"/>
              <a:ext cx="33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24" name="Picture 16" descr="ONISCIENTE">
              <a:extLst>
                <a:ext uri="{FF2B5EF4-FFF2-40B4-BE49-F238E27FC236}">
                  <a16:creationId xmlns:a16="http://schemas.microsoft.com/office/drawing/2014/main" id="{696CF8B1-A60E-4146-ADA3-92FCED15F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113"/>
              <a:ext cx="3947" cy="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7" name="Picture 15" descr="1COMPAIFILHO">
            <a:extLst>
              <a:ext uri="{FF2B5EF4-FFF2-40B4-BE49-F238E27FC236}">
                <a16:creationId xmlns:a16="http://schemas.microsoft.com/office/drawing/2014/main" id="{51FA9631-16B0-4992-BA16-FD445D44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684053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854" name="Group 22">
            <a:extLst>
              <a:ext uri="{FF2B5EF4-FFF2-40B4-BE49-F238E27FC236}">
                <a16:creationId xmlns:a16="http://schemas.microsoft.com/office/drawing/2014/main" id="{C40A62AC-8AD2-40AC-9F2B-17F25D85F99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49500"/>
            <a:ext cx="5661025" cy="539750"/>
            <a:chOff x="567" y="1480"/>
            <a:chExt cx="3566" cy="340"/>
          </a:xfrm>
        </p:grpSpPr>
        <p:pic>
          <p:nvPicPr>
            <p:cNvPr id="120848" name="Picture 16" descr="BATISMAL">
              <a:extLst>
                <a:ext uri="{FF2B5EF4-FFF2-40B4-BE49-F238E27FC236}">
                  <a16:creationId xmlns:a16="http://schemas.microsoft.com/office/drawing/2014/main" id="{5E32BE77-F745-4B58-9A07-8AAA36423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80"/>
              <a:ext cx="3158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51" name="Picture 19" descr="SETAMRELA">
              <a:extLst>
                <a:ext uri="{FF2B5EF4-FFF2-40B4-BE49-F238E27FC236}">
                  <a16:creationId xmlns:a16="http://schemas.microsoft.com/office/drawing/2014/main" id="{7F319C5F-9708-48F5-B3FB-17A45935B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570"/>
              <a:ext cx="363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855" name="Group 23">
            <a:extLst>
              <a:ext uri="{FF2B5EF4-FFF2-40B4-BE49-F238E27FC236}">
                <a16:creationId xmlns:a16="http://schemas.microsoft.com/office/drawing/2014/main" id="{5A97CB54-995D-48AA-9B95-C56DDD1D437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832475" cy="611187"/>
            <a:chOff x="567" y="1933"/>
            <a:chExt cx="3674" cy="385"/>
          </a:xfrm>
        </p:grpSpPr>
        <p:pic>
          <p:nvPicPr>
            <p:cNvPr id="120849" name="Picture 17" descr="APOSTOLICA">
              <a:extLst>
                <a:ext uri="{FF2B5EF4-FFF2-40B4-BE49-F238E27FC236}">
                  <a16:creationId xmlns:a16="http://schemas.microsoft.com/office/drawing/2014/main" id="{52F29671-D515-4070-B733-545D6DBDC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1933"/>
              <a:ext cx="324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52" name="Picture 20" descr="SETAMRELA">
              <a:extLst>
                <a:ext uri="{FF2B5EF4-FFF2-40B4-BE49-F238E27FC236}">
                  <a16:creationId xmlns:a16="http://schemas.microsoft.com/office/drawing/2014/main" id="{A5FD09DF-E140-45D4-BC7B-C3448CE96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024"/>
              <a:ext cx="363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856" name="Group 24">
            <a:extLst>
              <a:ext uri="{FF2B5EF4-FFF2-40B4-BE49-F238E27FC236}">
                <a16:creationId xmlns:a16="http://schemas.microsoft.com/office/drawing/2014/main" id="{738E622B-CAAE-45D9-AF71-50BDD3B6115B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860800"/>
            <a:ext cx="6837362" cy="1057275"/>
            <a:chOff x="567" y="2432"/>
            <a:chExt cx="4307" cy="666"/>
          </a:xfrm>
        </p:grpSpPr>
        <p:pic>
          <p:nvPicPr>
            <p:cNvPr id="120850" name="Picture 18" descr="DISSERTACAO">
              <a:extLst>
                <a:ext uri="{FF2B5EF4-FFF2-40B4-BE49-F238E27FC236}">
                  <a16:creationId xmlns:a16="http://schemas.microsoft.com/office/drawing/2014/main" id="{091698C7-C3F2-4501-BBCE-65CD81C1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32"/>
              <a:ext cx="3899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53" name="Picture 21" descr="SETAMRELA">
              <a:extLst>
                <a:ext uri="{FF2B5EF4-FFF2-40B4-BE49-F238E27FC236}">
                  <a16:creationId xmlns:a16="http://schemas.microsoft.com/office/drawing/2014/main" id="{BD4F00C0-78AB-4FDC-B358-BBB1FB45C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523"/>
              <a:ext cx="363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OBRAESPSANTO">
            <a:extLst>
              <a:ext uri="{FF2B5EF4-FFF2-40B4-BE49-F238E27FC236}">
                <a16:creationId xmlns:a16="http://schemas.microsoft.com/office/drawing/2014/main" id="{E85F8198-DFC1-4EC1-AE76-108EE89CF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8324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4252C250-16AA-43FB-B68B-E484AC29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73238"/>
            <a:ext cx="7127875" cy="33877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Ele é o agente divino que leva a pessoa a reconhecer o pecado.</a:t>
            </a:r>
          </a:p>
          <a:p>
            <a:endParaRPr lang="pt-BR" altLang="pt-BR" sz="360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Disse Jesus: “Quando Ele vier convencerá o mundo do pecado, da justiça e do juízo”. </a:t>
            </a:r>
            <a:r>
              <a:rPr lang="pt-BR" altLang="pt-BR" sz="2800">
                <a:solidFill>
                  <a:srgbClr val="FFFFCC"/>
                </a:solidFill>
                <a:latin typeface="Berlin Sans FB" panose="020E0602020502020306" pitchFamily="34" charset="0"/>
              </a:rPr>
              <a:t>João 16:8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C1AF31D-149A-4A24-94FD-6D89301B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345363" cy="3937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Quando vier, porém, o Espírito da verdade, Ele vos guiará a </a:t>
            </a:r>
            <a:r>
              <a:rPr lang="pt-BR" altLang="pt-BR" sz="3600">
                <a:solidFill>
                  <a:srgbClr val="FFFFCC"/>
                </a:solidFill>
                <a:latin typeface="Berlin Sans FB Demi" panose="020E0802020502020306" pitchFamily="34" charset="0"/>
              </a:rPr>
              <a:t>TODA</a:t>
            </a:r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 verdade.</a:t>
            </a:r>
          </a:p>
          <a:p>
            <a:endParaRPr lang="pt-BR" altLang="pt-BR" sz="360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Não falará por si mesmo, mas dirá o que tiver ouvido, e vos anunciará as coisas vindouras. </a:t>
            </a:r>
            <a:r>
              <a:rPr lang="pt-BR" altLang="pt-BR" sz="2800">
                <a:solidFill>
                  <a:srgbClr val="FFFFCC"/>
                </a:solidFill>
                <a:latin typeface="Berlin Sans FB" panose="020E0602020502020306" pitchFamily="34" charset="0"/>
              </a:rPr>
              <a:t>João 16:13</a:t>
            </a:r>
          </a:p>
        </p:txBody>
      </p:sp>
      <p:pic>
        <p:nvPicPr>
          <p:cNvPr id="95235" name="Picture 3" descr="NOSSOGUIA">
            <a:extLst>
              <a:ext uri="{FF2B5EF4-FFF2-40B4-BE49-F238E27FC236}">
                <a16:creationId xmlns:a16="http://schemas.microsoft.com/office/drawing/2014/main" id="{B5CCAE81-0CC7-47C5-BFD3-BB978251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65175"/>
            <a:ext cx="338455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76540C4-E838-4ADB-86A4-C4C9436C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57338"/>
            <a:ext cx="6911975" cy="38147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Quando não sabemos orar como convém Ele intercede por nós, e assiste-nos em nossas fraquezas. </a:t>
            </a:r>
            <a:r>
              <a:rPr lang="pt-BR" altLang="pt-BR" sz="2800">
                <a:solidFill>
                  <a:srgbClr val="FFFFCC"/>
                </a:solidFill>
                <a:latin typeface="Berlin Sans FB" panose="020E0602020502020306" pitchFamily="34" charset="0"/>
              </a:rPr>
              <a:t>Romanos 8:26.</a:t>
            </a:r>
          </a:p>
          <a:p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Todo trabalho íntimo de Deus sobre a alma humana é realizado pelo Espírito Santo. </a:t>
            </a:r>
          </a:p>
        </p:txBody>
      </p:sp>
      <p:pic>
        <p:nvPicPr>
          <p:cNvPr id="96259" name="Picture 3" descr="ORACAO">
            <a:extLst>
              <a:ext uri="{FF2B5EF4-FFF2-40B4-BE49-F238E27FC236}">
                <a16:creationId xmlns:a16="http://schemas.microsoft.com/office/drawing/2014/main" id="{00DCD2D0-6D1D-483D-AEA0-6699D5D7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2159000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Estrutura padrão">
  <a:themeElements>
    <a:clrScheme name="4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127</Words>
  <Application>Microsoft Office PowerPoint</Application>
  <PresentationFormat>Apresentação na tela (4:3)</PresentationFormat>
  <Paragraphs>13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Times New Roman</vt:lpstr>
      <vt:lpstr>Berlin Sans FB Demi</vt:lpstr>
      <vt:lpstr>Berlin Sans FB</vt:lpstr>
      <vt:lpstr>Estrutura padrão</vt:lpstr>
      <vt:lpstr>2_Estrutura padrão</vt:lpstr>
      <vt:lpstr>Design padrão</vt:lpstr>
      <vt:lpstr>1_Design padrão</vt:lpstr>
      <vt:lpstr>3_Estrutura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Evangelismo</dc:creator>
  <cp:keywords>www.4tons.com.br</cp:keywords>
  <dc:description>COMÉRCIO PROIBIDO. USO PESSOAL</dc:description>
  <cp:lastModifiedBy>Pr. Marcelo Carvalho</cp:lastModifiedBy>
  <cp:revision>12</cp:revision>
  <dcterms:created xsi:type="dcterms:W3CDTF">2004-09-29T00:06:14Z</dcterms:created>
  <dcterms:modified xsi:type="dcterms:W3CDTF">2019-11-26T14:03:20Z</dcterms:modified>
  <cp:category>SM-EVANGELISMO</cp:category>
</cp:coreProperties>
</file>