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2" r:id="rId3"/>
    <p:sldMasterId id="2147483653" r:id="rId4"/>
    <p:sldMasterId id="2147483654" r:id="rId5"/>
    <p:sldMasterId id="2147483655" r:id="rId6"/>
  </p:sldMasterIdLst>
  <p:notesMasterIdLst>
    <p:notesMasterId r:id="rId56"/>
  </p:notesMasterIdLst>
  <p:sldIdLst>
    <p:sldId id="331" r:id="rId7"/>
    <p:sldId id="332" r:id="rId8"/>
    <p:sldId id="333" r:id="rId9"/>
    <p:sldId id="334" r:id="rId10"/>
    <p:sldId id="329" r:id="rId11"/>
    <p:sldId id="324" r:id="rId12"/>
    <p:sldId id="325" r:id="rId13"/>
    <p:sldId id="326" r:id="rId14"/>
    <p:sldId id="327" r:id="rId15"/>
    <p:sldId id="328" r:id="rId16"/>
    <p:sldId id="259" r:id="rId17"/>
    <p:sldId id="297" r:id="rId18"/>
    <p:sldId id="298" r:id="rId19"/>
    <p:sldId id="299" r:id="rId20"/>
    <p:sldId id="263" r:id="rId21"/>
    <p:sldId id="264" r:id="rId22"/>
    <p:sldId id="265" r:id="rId23"/>
    <p:sldId id="266" r:id="rId24"/>
    <p:sldId id="300" r:id="rId25"/>
    <p:sldId id="301" r:id="rId26"/>
    <p:sldId id="330" r:id="rId27"/>
    <p:sldId id="269" r:id="rId28"/>
    <p:sldId id="270" r:id="rId29"/>
    <p:sldId id="271" r:id="rId30"/>
    <p:sldId id="272" r:id="rId31"/>
    <p:sldId id="273" r:id="rId32"/>
    <p:sldId id="314" r:id="rId33"/>
    <p:sldId id="302" r:id="rId34"/>
    <p:sldId id="280" r:id="rId35"/>
    <p:sldId id="281" r:id="rId36"/>
    <p:sldId id="282" r:id="rId37"/>
    <p:sldId id="283" r:id="rId38"/>
    <p:sldId id="303" r:id="rId39"/>
    <p:sldId id="304" r:id="rId40"/>
    <p:sldId id="305" r:id="rId41"/>
    <p:sldId id="306" r:id="rId42"/>
    <p:sldId id="307" r:id="rId43"/>
    <p:sldId id="289" r:id="rId44"/>
    <p:sldId id="308" r:id="rId45"/>
    <p:sldId id="309" r:id="rId46"/>
    <p:sldId id="310" r:id="rId47"/>
    <p:sldId id="311" r:id="rId48"/>
    <p:sldId id="312" r:id="rId49"/>
    <p:sldId id="313" r:id="rId50"/>
    <p:sldId id="316" r:id="rId51"/>
    <p:sldId id="317" r:id="rId52"/>
    <p:sldId id="318" r:id="rId53"/>
    <p:sldId id="319" r:id="rId54"/>
    <p:sldId id="321" r:id="rId55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40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EE046C07-1533-4924-BD4B-4ABE3FEEB34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632359F9-010D-4638-8E10-EBA9FFDDD75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49156" name="Rectangle 4">
            <a:extLst>
              <a:ext uri="{FF2B5EF4-FFF2-40B4-BE49-F238E27FC236}">
                <a16:creationId xmlns:a16="http://schemas.microsoft.com/office/drawing/2014/main" id="{156EA13A-856C-4760-B9A7-1676D7785B81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DEB203DE-C3AD-4235-B03B-FEF028E49B7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F31EDB47-F964-4BF8-88C4-23D82CA630F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C4B604AE-CF71-43D0-BA74-9FBF10943A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3A4A333-3300-4269-8638-327FCCE62DC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D6A92D8-9494-490C-9AAD-F532C1009A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0DCD5F-7865-4B74-900B-86F17402E3DB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A9B7BAFA-3DE9-4146-96BC-4454D4B56B9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E2D56B60-2F48-445A-A880-A6A2F681BD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838BE9C-01E5-4036-8084-89D2F8CFE0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0F7AD5-AE6A-4CBA-86EF-2FB93BC6E613}" type="slidenum">
              <a:rPr lang="pt-BR" altLang="pt-BR"/>
              <a:pPr/>
              <a:t>38</a:t>
            </a:fld>
            <a:endParaRPr lang="pt-BR" altLang="pt-BR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3CD81575-7AF6-4B44-BDD1-49E1A020214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C6D36E39-BD7A-4843-9F64-344D064ED9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F89F5B-9B73-45D2-92DE-2C7DF888A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0A8EF21-D40F-4D54-9148-80EF1CBF1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3B7884-72B3-4E11-9432-D8EA95711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3AA7E0D-3773-4EEE-B712-BD0DBA528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0B139A-463E-40CA-9136-6F894066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B57F56-C0E2-44DA-9002-0E863416B4B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24489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2C008E-1DA7-4704-87B2-3F5BA9363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0036429-987A-40D5-B92B-1AC3AD294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20BB8C-7F4E-489C-9479-90952244A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045685-9B85-4036-84DF-1D62904FA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7D65EE-B06B-4C4F-B45D-D53CB1A3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4BF918-F655-4A56-9A7D-357C24E6EBA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3670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C5284EA-D881-49D5-A5A2-7361C6B6BB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804DC6D-947E-4294-A414-F686263C7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32F5D6-F984-46BC-B58E-F0602A4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BE4902-DA19-44CF-8E2F-1E92FB66F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CEEF61-3CDE-4A0B-99DA-C6FE697F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2F0E9-A2DC-4316-959A-B7D2DBC85E6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58044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D3EAD5B-D21C-46B5-BB8B-CD7682C8EA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" y="838200"/>
            <a:ext cx="8915400" cy="990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pt-BR" noProof="0"/>
              <a:t>Clique para editar o estilo do título mestre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0792C23-8D74-4C8C-A49A-D3B68F01848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altLang="pt-BR" noProof="0"/>
              <a:t>Clique para editar o estilo do subtítulo mestre</a:t>
            </a:r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42FA971A-0B61-4CBD-8EA4-053E46336F4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4DF55111-777C-4893-8484-E6086AE57F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B37A2B1D-4CDA-4978-B4FD-B9AEBBAA7C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815B3CED-EE96-4E47-95CD-CBA3D712F1B9}" type="slidenum">
              <a:rPr lang="en-US" altLang="pt-BR"/>
              <a:pPr/>
              <a:t>‹nº›</a:t>
            </a:fld>
            <a:endParaRPr lang="en-US" altLang="pt-BR"/>
          </a:p>
        </p:txBody>
      </p:sp>
      <p:pic>
        <p:nvPicPr>
          <p:cNvPr id="19463" name="Picture 7" descr="paint">
            <a:extLst>
              <a:ext uri="{FF2B5EF4-FFF2-40B4-BE49-F238E27FC236}">
                <a16:creationId xmlns:a16="http://schemas.microsoft.com/office/drawing/2014/main" id="{CE2ED652-5C39-4134-98A9-47DADE2CF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839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5C0B8F-F6D6-408A-8BF7-6A4AB7FA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20EA12-BC43-4D66-99AC-902E570EC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616C38B-0E39-4675-A6AE-CE52AA706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766972-4AF9-499D-A144-0736708CB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71FE92-F8CE-4452-9CB4-CC86092BF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564A7-20DF-4C54-8B10-C339D0C88EA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492815550"/>
      </p:ext>
    </p:extLst>
  </p:cSld>
  <p:clrMapOvr>
    <a:masterClrMapping/>
  </p:clrMapOvr>
  <p:transition>
    <p:pull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7FE5B7-6CD0-45E7-B286-BD51A8A6A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6AE3B3B-5A19-43F0-B3A6-C9849D3FF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E428DA-2B28-4385-869B-41AA92101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58CC59-C686-43EA-8B63-D0A30F49B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6B0CF1B-F6D9-4A0F-8F90-3E3824FD7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180A2-073D-402F-B3DA-277303AEDEC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912279240"/>
      </p:ext>
    </p:extLst>
  </p:cSld>
  <p:clrMapOvr>
    <a:masterClrMapping/>
  </p:clrMapOvr>
  <p:transition>
    <p:pull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E38FA8-76A1-439C-805B-E6EB9F665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6939FF-AE52-4B2A-84B4-3F75DB55E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7DF8E53-4E18-49DA-984B-07BAE9405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4B0E3E6-E8F9-4C85-AF2D-4A03A8B02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1DC9897-5919-4DF5-AD3E-81C4A10D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1A6D0E4-77BE-4E07-8699-04C6F917C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02E0D-7AAB-486F-A90A-0904047EFB1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56890750"/>
      </p:ext>
    </p:extLst>
  </p:cSld>
  <p:clrMapOvr>
    <a:masterClrMapping/>
  </p:clrMapOvr>
  <p:transition>
    <p:pull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06DED8-4B02-4FED-9A7A-C2FC9E34E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BDDA55-AA51-47E2-9362-D5A669B4D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61828AB-DDF4-4427-A8B5-BAD78EC2E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41E57D2-6511-49DA-908F-085932B744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231F965-A338-41AB-A746-A0418E5BF6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4C98F39-9C5E-4C92-8AAD-0B838D018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A00AAEB-CC0E-4C4D-9D87-3872F724C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0297F61-BF83-43D9-9A58-798DE13E0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E426A-7857-4D2D-9BBA-E4BF162EA23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28261873"/>
      </p:ext>
    </p:extLst>
  </p:cSld>
  <p:clrMapOvr>
    <a:masterClrMapping/>
  </p:clrMapOvr>
  <p:transition>
    <p:pull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8DE189-8F95-4BF0-8848-4762CD4DD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CD1626B-8368-4B12-9A3E-11B6CBEBE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3FF09FC-15AB-4162-8844-A6390FDF3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60CCE63-436D-48F6-AF34-E92D23398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F3718-863D-4F05-8274-1FB7748E0D5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041374893"/>
      </p:ext>
    </p:extLst>
  </p:cSld>
  <p:clrMapOvr>
    <a:masterClrMapping/>
  </p:clrMapOvr>
  <p:transition>
    <p:pull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E9AE1DA-EC67-4DBB-8E77-81671C0A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1580118-0D2E-4A4E-82F1-DEDE967E9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57695E6-3AF7-4269-80D2-56974C77A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E1C6A-CE7E-40E8-944A-8FCB9426534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34285568"/>
      </p:ext>
    </p:extLst>
  </p:cSld>
  <p:clrMapOvr>
    <a:masterClrMapping/>
  </p:clrMapOvr>
  <p:transition>
    <p:pull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0E2EB9-DCE7-47A4-9E7F-62AE0756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F93FBE-35A7-4CCC-8DB0-B94B5764F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BA2A972-579E-4EE8-8E11-63D86ACC5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9819AD8-956E-495E-BCB1-4DA0FC40B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B141DDE-9686-4BEE-BE19-58E29881F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67058CC-398F-42E1-B364-4E4BB72BF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430E43-ED64-42E6-9BAC-0A8EFBD9EC3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99671849"/>
      </p:ext>
    </p:extLst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F41510-967B-4AE5-9BEB-DA7C508DC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B5809BF-9C12-47A7-85D4-3AAC7FF55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619B065-4721-485B-AAC6-18AE2C96C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088844-D5D8-4127-B217-8FE0724FF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F55FA51-9BD8-4476-A2ED-AC59287C7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1D8B8-C312-4E7D-BBE9-F6B530B630B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2555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B7E6B0-70D6-4AAE-8FE1-6D8644B9C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8F85B1D-C3F5-4C5C-9C4C-D61158E0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858BF74-6DD7-4E92-B19C-32851734D2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AC5E31E-3A85-4371-8B1F-130CFBC29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28A62A3-5691-4554-8B37-450328584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3B90FB3-20FB-42B1-908F-2B5B03395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44B8C-E66F-484B-B2DF-FB23C807573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24288822"/>
      </p:ext>
    </p:extLst>
  </p:cSld>
  <p:clrMapOvr>
    <a:masterClrMapping/>
  </p:clrMapOvr>
  <p:transition>
    <p:pull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32C4B-5674-4F74-9365-AC3BBF42A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F413AB3-EF60-433F-A994-0D223503B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9EB152-2D55-4A82-8246-327B7C7E2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149F2F-C09C-465A-A16B-C80EE9908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02E96F-1760-48F7-80CA-45CEC5855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5559C-EC82-47FB-9504-1519AA5BCFA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4086993"/>
      </p:ext>
    </p:extLst>
  </p:cSld>
  <p:clrMapOvr>
    <a:masterClrMapping/>
  </p:clrMapOvr>
  <p:transition>
    <p:pull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DF87119-4534-472F-9732-9ED72516AD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38950" y="457200"/>
            <a:ext cx="2228850" cy="56007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908958B-050E-43DE-BDA0-B18F46727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2400" y="457200"/>
            <a:ext cx="6534150" cy="56007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B783C86-DE0F-4D3D-8AA5-D04B82D37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006CF0-529E-48C3-AB4A-2BF52D991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5079B2-27BA-47CA-9DDB-B9F7E27D6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52812-EEBB-4AE0-BEED-58B87130BD8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47218093"/>
      </p:ext>
    </p:extLst>
  </p:cSld>
  <p:clrMapOvr>
    <a:masterClrMapping/>
  </p:clrMapOvr>
  <p:transition>
    <p:pull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4C255D-983F-44E6-9501-8F118E666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D33F36D-3CE8-430F-8C8D-C229B9AA5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462F35-107C-47E3-A262-D5DF62B1F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95EF304-0A81-4601-89C3-36331F609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C2B4AA-DF9C-482D-82F0-33FE2B436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9D8CB-461B-4CFD-BED0-94062C3177C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33031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AAA1DA-4A10-4C97-AD79-FB1C0F64D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B57347-B067-4F03-ADE8-409EAE0FE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6A147D2-85C4-47A2-A5DE-4F7B9FF61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62B7F7-103A-49EE-A203-D112D81AE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803E8C-F3C4-485E-BE7C-1297D6256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4A28F-AF84-4FA0-88C5-EF9DFD88693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39039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941891-FCC5-4B12-AB31-5BCB8F92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5309708-BA51-49DD-9291-DEF895CF9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328BC45-1545-494B-8B3C-B8986508C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F718D0-2DBA-403F-83EB-6E9B4F2A5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CC601D-157C-4A52-8E8E-AFB84115A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B3FFCE-78FA-48CF-92D4-6FD08C78ADE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90259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883A21-3719-4773-BA35-AAA686081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D1E46E3-E0A0-4046-9B45-D7AE7E036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57978B7-4EEA-4AB8-AAA1-257450F2F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98C5041-0D53-46C2-A509-CE14701F6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9549A20-6103-436D-B160-748046215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0B921B8-C5B3-46AC-A396-DED3D4AB5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5510FE-192E-4CF4-BDB8-C6D4BF5014F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43866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FBEE57-372C-479E-A1FA-830DE6A50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C3C6035-B1FD-46B5-9DCB-93A7EFE27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7415C88-B672-4A7F-BAE2-8068E22FD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9E30376-FD88-42DB-A4B4-2C06BEC46F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AE7112-40D9-4E16-B02C-42C3FF7789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AB3FD15-3AFC-4D77-B09D-E26DD6C90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9584288-7E3C-4D28-B556-3B1816685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B97B090-EA00-4C21-8D21-8E8C4CBF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4C1A2-BCD9-4709-8E22-70231F48E0C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21250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0A052-1A3D-464D-9DE4-C0AB2BE0C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992F90F-A56A-4D55-9952-360F9491E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118D876-B60D-47CA-807A-3FCBBF14E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480F284-BC94-4CF4-A27E-4641D7B48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26CDB-F501-43F6-A29F-AA735D3BC32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45449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3A3F83C-484B-43F4-A4B9-1B59E15DA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B85F2A5-09D6-40D7-98B2-D02C2E8E3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70A207C-975A-4825-BF07-929EAA71C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C3723-CA9C-40E6-A70B-7F01685FFF8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98069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C4B9C3-E658-49DC-B9CA-11C2A540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E85BD89-22CF-4B3B-9A53-D17D31410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01FDC02-9E71-464C-8F65-E0CCF5AEA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239148-673D-4DC7-8A14-B24A030D0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7E49B6-0A60-4866-B6F8-804C0751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4386C-7DD4-41D3-9438-7C46319D9B4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830998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3A0703-A5F8-4911-84A8-1F66A688C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5132BF-91D1-4044-8911-C3B9514A3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3971867-024D-4E18-BD52-C91281064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EA5DB29-AE3B-4D55-A354-C0BF0E402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2A03FE1-CA64-490D-A474-7DB6F80BA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F940C69-F747-4460-86E4-8FBCC339A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63EE6-54D3-42DF-BF95-0B1CA535C04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188788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302B4A-F67B-4DBC-AB5B-28600AE6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C8D0C08-9B52-4319-9A9D-C7B8FF83FD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975F159-8781-4050-96DD-60BE440D7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7041A3-8BE5-4F08-9B5E-539CC2E6A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9CA46E1-CE8D-423A-8EDF-4DD038C8C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8C275A7-EF21-4946-85C4-CF637F095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484FE5-895F-44FE-9AB3-13F497E1329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42077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6FB895-01E7-45E8-88B3-FC116867F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47C26C0-9F81-4515-AA4C-2332CD6B2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519D58-F456-4BAC-B147-2EE2F7232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A1CD2A-026D-4CD3-91DA-D9B0E0C17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E17275-9C3F-4CEB-8E52-CD48F3AA9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39A1E-B88C-4AA1-B3AF-5FF2127A5DC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70298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F530997-F382-4976-B594-6F6793BA6D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838F169-C6BE-486E-A416-93047ABD63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2EC883-D38E-4278-B162-CC9D00B67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CE863F-5E00-47A4-9002-8F7B0A37E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F3B7F8-44BE-42E0-B0A7-61F85CC04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F251A-BCD8-4C95-92E6-E4F22BB23A9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907956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5E241D-18AB-46EF-AAB8-11D726F277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E2F582F-05DE-4B93-8219-3023803D1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F68339-4694-4099-BA35-C7D385E04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8FDA344-5B67-4C72-840B-90E568219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F62DDE-8513-468E-A0BC-75DA3B18E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2FC96-D196-49A4-9653-7AD11B113BA8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567672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CD515F-E84A-41C0-9F9E-9899B34D9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C32E37-595B-4605-B20C-05054C36C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973ECE-3393-456B-B981-59D2FE1B4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C951A3-B3AB-4319-B65F-F39B362F9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2D4E7C-8D43-4B86-9D54-1EB450861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A09B6-77C7-45AC-A7C3-513EBB67F00D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4177700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46FB57-28E9-4E2C-92E6-10DE9ED63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401607B-705E-44E0-BD0A-1C893AC7C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B2CE3F-3F80-4CD4-B91C-419805D56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F11D6D-7D76-433E-892C-C796D2072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A09FB2-C5EE-4274-B195-62936C044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6E8EE-1DB1-4E10-B3F9-4811C5E0D500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6364857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DC1952-371B-4332-8DA6-EEBCE43DF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93B072-34BE-4915-89CF-8C77480E6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460D2F3-2D02-4746-A7AC-3ED03CBB2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9E4C7BD-0618-442B-949B-48927C923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13961C9-4279-46BB-B373-8A08C2E1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0E6EEA2-7D76-4E92-9332-1916A42C0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745600-79B3-47D7-A59D-17FA3319820D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2856191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879DD2-77B3-4F43-8EC1-BAE1CD926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2B3A4EE-5055-4E1A-A9F4-265721D6C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1DE76AF-CA1B-4CA8-92CD-38C8396CB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7B47A84-C9B3-451D-8055-25E44E12B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21F27AC-B2D6-4BF5-8CD4-12F8CDF37E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4D28AB0-5AE7-4D84-84AD-F75716878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724C102-8F8F-4548-8730-93320A61A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5A0FCDD-C90A-48A2-B22F-307687A5E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18E06-F2E0-403E-80CB-9B82AA49A68B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622938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61D213-2862-4BD2-976E-F426C2585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0187608-D067-4389-80C9-E17C78EFE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F9A9F76-1A40-40C9-8B42-A1D6D9BF4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91A7381-0108-4EB4-89DB-5D43F0FE3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6721F-A574-48BF-8271-1F028A3188E7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640963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6E72E-DB40-40DF-9FEC-130E31BCA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C19725-F528-408B-8869-597333F48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9E35EE7-D21E-4773-8B60-39025C42E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7050D2-8A0C-40EC-BB4E-426577015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1657A8D-DBB9-4631-A360-81D248C40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EF7CBB8-B396-497F-8439-DCDAA6508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C4AEC3-59BE-4E36-AC6D-16D76906218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207209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CD237EB-FDDD-497B-8922-81619235C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5E1E7CC-AE8B-422A-940F-B64F7A3F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94E50FC-F28D-4C03-9538-442DB323F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89E846-292E-45E7-9722-39E5283B10FA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32226583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9D1052-539A-48B8-AF82-9A6518897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4F1270-100D-4E1E-8B08-32CFB1B06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3E39CD9-8F63-4F6F-9BE8-72CE792C2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E6771D-5D8E-42F4-81E9-DED890F68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5867F1C-BB7C-4B14-A1FF-BDF7161B0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FD4FDD8-D4CD-4E0E-9847-78697AF9D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F97C6-0F37-4BA1-BFBF-E2676932506F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6172317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B6A10-A8DE-4F80-8360-9D14D67D8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510233-11C0-4FE1-B8E4-AF315792BF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781D079-6460-4520-9BFC-3D1A84D19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CC4CCF7-836D-46D1-9565-D4732C4C8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BE4C375-9DE3-47C1-9901-0FF59CECF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0CE4C30-38B0-45B6-B410-144E4FFC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953E0-16C3-4671-B0AE-D1F81704427D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23185484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793DA5-260C-4723-A5F8-293951442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BF76CE1-D21B-4C50-8085-E6E9027FFC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D0B797-6226-4912-A9D8-7B08AC0D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4B6F7A-1206-46A3-9724-78294DD89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210427-20E3-4466-B7ED-5CDECA057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D71343-033A-42D0-9B93-24E1B9F9C6A3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24910593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4993642-8531-42B8-B10F-C49D60D8A7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1B18824-60A8-4619-8FDD-E76C548AA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4E9DDD-8BE6-4460-8666-8915CA93B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4CE33A-A77F-4F37-BF1F-8F3811ED3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879D4B-B0B6-4773-8323-CB5E837F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B36850-72BC-48C0-81A5-004B74AC3259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9787985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C23CD2-FD0E-4560-989B-686AC9C74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46BBAD-494C-493D-80F7-7E955AC8B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A4A702-80C4-4569-9ABD-A287E96F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86D4A7-B75E-4342-A495-651FD860C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2C0E84-BFE4-4A89-96B7-2C4230A9C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EB78F-83C6-45A7-A854-A44F6935C1E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93151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D7D8F5-32B3-4B4D-A50B-9C79C9FA3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02BC7B-B162-4552-8C4E-449D2D7F2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F7C167-37BA-45BE-BB80-D3C39C75A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486CFA-6C45-4513-8BF5-8706AFE2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1F00F8-72B0-48D6-93F2-B27BA0CD2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81E45-08A4-4580-8FF7-BB968E8C4DD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273444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14722F-C966-4416-8B5D-143539FEF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845DAC1-8689-42C3-8E34-C08CB8285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B29DC9-A07A-4438-9055-EC90754C3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0B7136-8E35-4D20-B555-C10FD29F1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111C4B-F9DD-4B48-9AC6-C95FC17E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76C2E2-C9AF-49AD-AE45-28E20208D56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157485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A9159E-9E34-4320-B8F6-A947FC8F2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60D993-580A-4BFB-BB24-02EA51AC2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99D868A-2DF1-41BB-A72B-C2510B7D5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5565158-5FA2-4324-8499-45C856488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93CBCF6-BF35-4E0B-B228-D3B47E7BD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F3466CE-D07A-484E-8380-35BD72A68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48C58-97DD-44F2-BF54-F90F7623F49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259210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081120-E67F-490B-A142-EF300A32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89F5F88-5532-4E56-8562-9BFBCDA28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F548276-003C-4B3D-B3D9-E929D043E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1BAD757-2F19-46BE-987D-336C9CDFC4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2E1298E-8EEC-4BB8-8D76-BCC0FE50C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C279C8D-518D-4EDD-8E80-5DE5055AB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E4EFA8E-01D5-4F7D-84CA-51ADE6111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C4FCD0E-05BC-4A5D-9106-6ACBDDFB0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2DB77D-4489-47CE-BF2B-4B26A1B8AA6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5554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89FE09-B752-40EF-A4A6-302A593F9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58FBF02-34DA-459C-A8D7-A763B9A10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E77BCD6-AA58-401D-9703-21DED1727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0C6E14A-70CE-4FA1-964D-D35F7B54F5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6CEA940-D8D7-46C8-A570-DAF233A05F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4FC1CC1-8619-440E-9BD2-9A0272C9B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EDC308D-CA36-4B68-96D8-1CEAB6024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2E2E853-2CE2-4B82-8EC5-E5A7D51D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80E12-8C5F-4753-80B7-1437D167D56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9981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C479E8-18DD-4C33-868B-1B1867EDA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A45F3A6-6EB0-4395-B68E-E67999B4A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57F7FA1-4212-4343-A1DB-C0026A91F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C3CD09B-D94F-4D24-BD65-F19B88BD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E5229-A9C0-4E53-9AE9-3F341A61BDE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213833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09334B0-C77E-46BE-A576-C493EF4AE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1A76A2D-1E46-4522-BA2E-3CB990FCD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E063CBD-D562-400B-AB28-0B6030891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B3E24-00DA-41E4-A9E2-44352388084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556316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CD9EAA-83D4-4694-8739-7F5526603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6CF0BD-E292-4690-B521-86283FFC0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9B03D8D-8699-4A9D-8F6E-36ECCED4D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1B21D63-6A71-48A4-BA12-754D2E539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93C2234-4131-4919-9D50-F1F2EECC3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775EC13-95D1-4E4D-9FBE-FB2BC4DF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AFA1FC-9788-4CD5-AD88-0B782DAF55B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775295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A91B6E-5484-45DC-A0FA-708CB4602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78A6021-4DED-4A6A-8918-A89FDD2AE0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17D41EA-A784-490C-8E1C-6B6961760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8FE98C2-FE5A-4E0E-9C28-684182FE3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C2F37B3-2B80-4284-BA0F-4821530DB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BBABBA1-C3BB-4382-AF7A-7FA8C556E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F101FE-33FE-45E9-BA56-68BCA10EBE5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359257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E9D181-5410-4099-8A29-7D9A27AF6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235E0F1-5A0F-4BE9-90AC-CE08D032E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E5673B-8EE1-4CB6-A398-BFCD180F5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F8EB9A-DA11-45F0-984C-6CC53C09F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7D35CA-199B-4DFD-A846-43D376BFD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38E73-676E-40EA-AABE-29810AFB60B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437984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82BAEBD-B8DE-48D9-AF8F-50C3CA57CC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9AA5FE0-B70F-4E8D-BE43-642450F91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3ADE0C-4498-4639-A5BB-0D96F4A4F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201D21-1F76-41E4-8B22-8220650CC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262761-3C81-4344-B5ED-955745C2D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9DA84-B845-48C6-AE08-DD3BAFA96B6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306803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A2F11B-A20B-4B76-B106-F7C714A4D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B41F133-2960-4998-BC19-A0D29DF1C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EEDAA0C-96B1-4EF9-B03A-779B29959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104246-8115-406E-AB84-DA6CE9F64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80BF5D-87BC-4C95-A433-8D31F4309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E4975-15C3-4B79-915E-03409A5A801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9437554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4189D6-A6D2-48C2-A589-7FAF00E47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7D1EB9-43A7-4AA4-80D2-302A87263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442374-7ECF-4461-9ED0-B0D6FF1EC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C5CBC5-99E8-4630-A23F-E266D326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4FE64F-9551-427B-B23F-C94B619EF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09FB2-DBE8-4439-B0D7-51DB8DCB313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8777841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2D77A0-430C-4D45-AAE0-6F0177109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39E230E-C337-421D-A6A5-7F77ABA36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723497E-B47A-4347-82C4-341F7179F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D381E9-FE9E-4420-B4F9-DA3440FA9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8DE933B-ACCD-48D5-B8F0-D4EFEC7B2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B442D-B3D3-4780-BCE9-EA76328EFA1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31346601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2F40DA-A6B9-4315-9E68-C0DA35AE4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7FC915-8281-429A-98ED-7725185138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45D7FE-9F99-4C5A-A6F5-7CFAE9E8D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DE9C19-323D-4BCD-9222-FB9DB88E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9F16DB7-9739-4C5F-8279-50E84FB87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C5FE8E9-DA44-4402-9DF8-FDC9E0BEC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55B83-0264-4CAF-889D-F9C9809AFB5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8501886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1E378-A5D3-413D-8E58-4D16A61B5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37CD598-B1D9-460B-9C8A-80A94292A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A190291-EB6C-4C54-92D2-04F429990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097D998-E58B-4952-BF26-A10D1E97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36F6D-5B74-455A-9B60-8E590263084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289571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EAA468-35D1-46BA-A9C3-01F4E7F2D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635DDF5-4057-4996-A382-5214FE647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63A0995-6240-41A5-82E7-A64F620DAC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723DF51-64AD-49D0-8858-BF934A443F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E1FEEF6-8275-4D95-8FF6-9E83CEF9D3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7CF4909-B927-48F3-98D7-DB16CC9DF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25B8576-2854-4307-A783-5766D0D1E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9C3AE0C-8C6A-4E76-9F90-62960EDB9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C5C1C-71A2-437C-9DC1-F3F6041ADD9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7158791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D6AB3-F4DD-443C-B50E-2B6F1654C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0874C50-6B47-40DD-A440-CFCA8E183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43B4C08-2952-4351-BAF5-A89F0F279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F4F9010-9A96-48C3-85B8-A9778A3D0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5FADA-2236-483F-8E6A-9AE5EB7F31F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3432236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EDCFBC0-49A1-4661-9DA4-180136BB2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985BC44-5609-444F-963A-0B8541CD4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37324B4-C49E-453D-9638-B59A92EC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51620-4C11-4CCF-99A8-01545F4B167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3926233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EA6389-3221-4CB3-88C4-1F9FDEAF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5236FB-12A7-4434-91CE-B2AC4A910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55FCDFC-1EB8-48C0-8002-6A528B828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6BAFF64-8C66-421C-A622-FAA49DFF1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A3EEC8-7409-42E7-A8A1-3BF3AF151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D4B79A2-6039-42C8-BD70-28079E91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53BC0-F93A-47CF-B80F-FD949710B1D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3695390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044AC-FDA6-4867-A66B-DDC924655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E686192-6911-4165-9F84-2603594C0F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2A457EA-EBE5-4FF3-BD16-D6FAC10ED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C10DFC5-24A2-4F60-B098-C37781099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1E3E54E-D911-4C82-ADE8-B6031BC69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E6AAEC7-0936-4933-A9D1-CC4E151A1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CEB60C-4371-4AC2-8761-4BFFAAF8F08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70829971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84F11E-C8CC-42B5-84E8-B7D169E25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0329905-D894-4DE2-ACEE-EF5CFC041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7E520E-5EC4-4CBE-BEE0-3E4CCCCF5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9AEA6F-4EDA-497B-9B62-9DF711E34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FD2AE8-E7BC-4621-B551-3DC34F1D0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4345E5-03C1-44DE-8E00-F18F439BB0A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1213751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878C2A6-BC2D-4F70-BA5C-742125089B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365CEF0-BB9C-4A76-BAE4-59F3AEABD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0D863A0-2E72-4885-A7A3-994667572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E1A895-BA74-4C40-94B8-54E9DDFA5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7034F43-7B56-4198-BA26-BF5356FF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47BCF0-9D47-485F-B4D6-7D7B846E6B5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9228079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A6B0ED1-B838-4A86-976E-DEB919FA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599A810-DCB7-407C-B3D5-BA37EB468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96B82BA-9D75-4320-8F6A-3E0BC1C6B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4FB2F0-E877-4D5F-9E3E-FB35370FC24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00112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C5C9E3-DBF2-4DB4-B651-EC6B7707A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876077-A692-4D79-9238-15953581A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244E65-3E43-4DE5-A51E-F05AF3430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2A42C4A-00C3-4FEC-B569-ADD0AF5D7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B065659-E299-4DDE-BF3F-87F42ADF3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3BC7B37-2E94-4135-A073-541F5EE46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82E7BB-8A3B-4AE7-9F52-A0037804B6D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06240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A01432-E38D-4E00-8972-A9916FA83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9216287-DFDA-4D9B-AE95-1257591B16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A427458-C9C6-4BF3-9741-3EFE7F2C5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7F1401-BC5E-4814-8685-83B3F8DD3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2487C65-A1C2-4D42-9B80-BF26D1088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DECC9C-DC13-4CF5-9998-9E4BC351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4ACC3-BBE7-4CE3-94D6-C1C43B52EA3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3035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CEDACBBD-0BAD-4812-879D-D02E64A401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C3D49ED-72D8-4FA8-B020-54C8E0480C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1BD5772E-2E35-4395-AB4C-509536CD0B1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DDD011FC-BD00-401F-9914-A311941445C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433BE11F-9546-47F7-8979-D98AF0947C3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fld id="{F521665D-F2C8-445E-ADB4-2F291044A8D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CC"/>
            </a:gs>
            <a:gs pos="100000">
              <a:srgbClr val="0000CC">
                <a:gamma/>
                <a:shade val="46275"/>
                <a:invGamma/>
              </a:srgbClr>
            </a:gs>
          </a:gsLst>
          <a:path path="rect">
            <a:fillToRect t="100000" r="100000"/>
          </a:path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368B4BF-3436-4404-AB03-255A3BAA02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457200"/>
            <a:ext cx="891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50BD53F0-AECA-46BA-962D-7271EC58B9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C97A9548-7F4C-4C4E-BD76-89EE5BEFE5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7EC24BFF-024B-4022-9A89-FF6077E2F0F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BE245BA6-6670-4D00-A7BC-EE870BFBF85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fld id="{47B1D11A-5831-4A37-8728-3DB4D081A919}" type="slidenum">
              <a:rPr lang="en-US" altLang="pt-BR"/>
              <a:pPr/>
              <a:t>‹nº›</a:t>
            </a:fld>
            <a:endParaRPr lang="en-US" altLang="pt-BR"/>
          </a:p>
        </p:txBody>
      </p:sp>
      <p:pic>
        <p:nvPicPr>
          <p:cNvPr id="18439" name="Picture 7" descr="paint">
            <a:extLst>
              <a:ext uri="{FF2B5EF4-FFF2-40B4-BE49-F238E27FC236}">
                <a16:creationId xmlns:a16="http://schemas.microsoft.com/office/drawing/2014/main" id="{2D90F111-B1CA-4972-9865-A870C49EA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14450"/>
            <a:ext cx="8839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>
    <p:pull dir="r"/>
  </p:transition>
  <p:txStyles>
    <p:titleStyle>
      <a:lvl1pPr algn="l" rtl="0" fontAlgn="base">
        <a:spcBef>
          <a:spcPct val="0"/>
        </a:spcBef>
        <a:spcAft>
          <a:spcPct val="0"/>
        </a:spcAft>
        <a:defRPr kumimoji="1"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1B894E37-D3C5-47F7-A969-1911AC1AD3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EC9E0ECE-6B97-4E1D-9D96-8119C7407C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0356" name="Rectangle 4">
            <a:extLst>
              <a:ext uri="{FF2B5EF4-FFF2-40B4-BE49-F238E27FC236}">
                <a16:creationId xmlns:a16="http://schemas.microsoft.com/office/drawing/2014/main" id="{5FFAE5AB-D704-4492-A1BF-04773209CA2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100357" name="Rectangle 5">
            <a:extLst>
              <a:ext uri="{FF2B5EF4-FFF2-40B4-BE49-F238E27FC236}">
                <a16:creationId xmlns:a16="http://schemas.microsoft.com/office/drawing/2014/main" id="{838C2B2D-06A1-4D2A-865F-71FEE6642DE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100358" name="Rectangle 6">
            <a:extLst>
              <a:ext uri="{FF2B5EF4-FFF2-40B4-BE49-F238E27FC236}">
                <a16:creationId xmlns:a16="http://schemas.microsoft.com/office/drawing/2014/main" id="{C758A29B-304F-4530-9CE1-B16012414E0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fld id="{26A81DCE-FC15-43D9-8357-91F58A880971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A188BB6B-C90C-4745-8DD4-58FB698B71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BR"/>
              <a:t>Clique para editar o estilo do título mestre</a:t>
            </a:r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2726BB46-0928-4184-8367-1C96DD9296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BR"/>
              <a:t>Clique para editar os estilos do texto mestre</a:t>
            </a:r>
          </a:p>
          <a:p>
            <a:pPr lvl="1"/>
            <a:r>
              <a:rPr lang="pt-PT" altLang="pt-BR"/>
              <a:t>Segundo nível</a:t>
            </a:r>
          </a:p>
          <a:p>
            <a:pPr lvl="2"/>
            <a:r>
              <a:rPr lang="pt-PT" altLang="pt-BR"/>
              <a:t>Terceiro nível</a:t>
            </a:r>
          </a:p>
          <a:p>
            <a:pPr lvl="3"/>
            <a:r>
              <a:rPr lang="pt-PT" altLang="pt-BR"/>
              <a:t>Quarto nível</a:t>
            </a:r>
          </a:p>
          <a:p>
            <a:pPr lvl="4"/>
            <a:r>
              <a:rPr lang="pt-PT" altLang="pt-BR"/>
              <a:t>Quinto nível</a:t>
            </a:r>
          </a:p>
        </p:txBody>
      </p:sp>
      <p:sp>
        <p:nvSpPr>
          <p:cNvPr id="101380" name="Rectangle 4">
            <a:extLst>
              <a:ext uri="{FF2B5EF4-FFF2-40B4-BE49-F238E27FC236}">
                <a16:creationId xmlns:a16="http://schemas.microsoft.com/office/drawing/2014/main" id="{89F9BA9C-BDF3-4135-9223-7700999104A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pt-PT" altLang="pt-BR"/>
          </a:p>
        </p:txBody>
      </p:sp>
      <p:sp>
        <p:nvSpPr>
          <p:cNvPr id="101381" name="Rectangle 5">
            <a:extLst>
              <a:ext uri="{FF2B5EF4-FFF2-40B4-BE49-F238E27FC236}">
                <a16:creationId xmlns:a16="http://schemas.microsoft.com/office/drawing/2014/main" id="{10FBFCD5-F418-45D0-98FF-36CB7AE6E8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pt-PT" altLang="pt-BR"/>
          </a:p>
        </p:txBody>
      </p:sp>
      <p:sp>
        <p:nvSpPr>
          <p:cNvPr id="101382" name="Rectangle 6">
            <a:extLst>
              <a:ext uri="{FF2B5EF4-FFF2-40B4-BE49-F238E27FC236}">
                <a16:creationId xmlns:a16="http://schemas.microsoft.com/office/drawing/2014/main" id="{5062798F-686D-4320-B0C7-284E38AD8B9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368C24E-2047-402C-84C1-830F85A45F0B}" type="slidenum">
              <a:rPr lang="pt-PT" altLang="pt-BR"/>
              <a:pPr/>
              <a:t>‹nº›</a:t>
            </a:fld>
            <a:endParaRPr lang="pt-PT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40239B73-64CE-4F9D-88CF-B8D48C90E8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B446C88D-8770-42E5-A358-FA2412C3C8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404" name="Rectangle 4">
            <a:extLst>
              <a:ext uri="{FF2B5EF4-FFF2-40B4-BE49-F238E27FC236}">
                <a16:creationId xmlns:a16="http://schemas.microsoft.com/office/drawing/2014/main" id="{8BC55ACE-F567-4119-AF86-519B47F16D8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102405" name="Rectangle 5">
            <a:extLst>
              <a:ext uri="{FF2B5EF4-FFF2-40B4-BE49-F238E27FC236}">
                <a16:creationId xmlns:a16="http://schemas.microsoft.com/office/drawing/2014/main" id="{BC18DF47-E78A-4A7B-B571-A2CBEFE3F2E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102406" name="Rectangle 6">
            <a:extLst>
              <a:ext uri="{FF2B5EF4-FFF2-40B4-BE49-F238E27FC236}">
                <a16:creationId xmlns:a16="http://schemas.microsoft.com/office/drawing/2014/main" id="{EDB1B23F-22CA-4CB5-9E30-DBBA4BD1A47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A48626F9-A859-4316-B6FC-BF29C54DAD0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34174AA5-44A6-4171-8F87-71D070296F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4FAC182D-4DBF-4F74-A00A-E8F53ECC4F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5476" name="Rectangle 4">
            <a:extLst>
              <a:ext uri="{FF2B5EF4-FFF2-40B4-BE49-F238E27FC236}">
                <a16:creationId xmlns:a16="http://schemas.microsoft.com/office/drawing/2014/main" id="{C16C11BB-EF80-4989-9781-51058D82E4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105477" name="Rectangle 5">
            <a:extLst>
              <a:ext uri="{FF2B5EF4-FFF2-40B4-BE49-F238E27FC236}">
                <a16:creationId xmlns:a16="http://schemas.microsoft.com/office/drawing/2014/main" id="{504E94F8-E944-4E7B-9507-3C9CCF0FD23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105478" name="Rectangle 6">
            <a:extLst>
              <a:ext uri="{FF2B5EF4-FFF2-40B4-BE49-F238E27FC236}">
                <a16:creationId xmlns:a16="http://schemas.microsoft.com/office/drawing/2014/main" id="{CED03D7E-A21A-4811-88D8-1C5A91D729D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fld id="{76EDD35B-5DC8-454F-9EDF-FCE3D6174CAD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06BB1B3D-F303-4105-B177-6A0DE28BD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bib-colecao">
            <a:extLst>
              <a:ext uri="{FF2B5EF4-FFF2-40B4-BE49-F238E27FC236}">
                <a16:creationId xmlns:a16="http://schemas.microsoft.com/office/drawing/2014/main" id="{5EB08400-4411-4650-A9E8-19974F666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12888"/>
            <a:ext cx="63722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5" name="Picture 3" descr="39vt">
            <a:extLst>
              <a:ext uri="{FF2B5EF4-FFF2-40B4-BE49-F238E27FC236}">
                <a16:creationId xmlns:a16="http://schemas.microsoft.com/office/drawing/2014/main" id="{79E0FDE9-971D-4C3E-AE2C-BA3E43708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2205038"/>
            <a:ext cx="28575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 descr="27nt">
            <a:extLst>
              <a:ext uri="{FF2B5EF4-FFF2-40B4-BE49-F238E27FC236}">
                <a16:creationId xmlns:a16="http://schemas.microsoft.com/office/drawing/2014/main" id="{345CEAB4-3118-434B-AB67-20F37DB98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2708275"/>
            <a:ext cx="29241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7" name="Picture 5" descr="traduzid">
            <a:extLst>
              <a:ext uri="{FF2B5EF4-FFF2-40B4-BE49-F238E27FC236}">
                <a16:creationId xmlns:a16="http://schemas.microsoft.com/office/drawing/2014/main" id="{0D15F177-2939-46D5-96B9-20BF82F51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3178175"/>
            <a:ext cx="639127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8" name="Picture 6" descr="escrita">
            <a:extLst>
              <a:ext uri="{FF2B5EF4-FFF2-40B4-BE49-F238E27FC236}">
                <a16:creationId xmlns:a16="http://schemas.microsoft.com/office/drawing/2014/main" id="{01BB4CBE-6426-4D23-8535-BD8A5FE96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3683000"/>
            <a:ext cx="61817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9" name="Picture 7" descr="40escritores">
            <a:extLst>
              <a:ext uri="{FF2B5EF4-FFF2-40B4-BE49-F238E27FC236}">
                <a16:creationId xmlns:a16="http://schemas.microsoft.com/office/drawing/2014/main" id="{D576F630-6AA5-45B8-8A6B-47FCF0A01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4191000"/>
            <a:ext cx="23622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oautor">
            <a:extLst>
              <a:ext uri="{FF2B5EF4-FFF2-40B4-BE49-F238E27FC236}">
                <a16:creationId xmlns:a16="http://schemas.microsoft.com/office/drawing/2014/main" id="{9191EFDC-D380-4976-B386-E5A93952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652963"/>
            <a:ext cx="27527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1" name="Picture 9" descr="foiescrita">
            <a:extLst>
              <a:ext uri="{FF2B5EF4-FFF2-40B4-BE49-F238E27FC236}">
                <a16:creationId xmlns:a16="http://schemas.microsoft.com/office/drawing/2014/main" id="{8700ED51-EE97-4E42-B790-53DA33DB1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5373688"/>
            <a:ext cx="43148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2" name="Picture 10" descr="chave">
            <a:extLst>
              <a:ext uri="{FF2B5EF4-FFF2-40B4-BE49-F238E27FC236}">
                <a16:creationId xmlns:a16="http://schemas.microsoft.com/office/drawing/2014/main" id="{434A2B66-BDBC-43B5-8D1C-B15DC1372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4868863"/>
            <a:ext cx="56197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3" name="Picture 11" descr="hbraico">
            <a:extLst>
              <a:ext uri="{FF2B5EF4-FFF2-40B4-BE49-F238E27FC236}">
                <a16:creationId xmlns:a16="http://schemas.microsoft.com/office/drawing/2014/main" id="{F76EEA03-F350-403F-A2CC-49011CF99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997450"/>
            <a:ext cx="1704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4" name="Picture 12" descr="aramaico">
            <a:extLst>
              <a:ext uri="{FF2B5EF4-FFF2-40B4-BE49-F238E27FC236}">
                <a16:creationId xmlns:a16="http://schemas.microsoft.com/office/drawing/2014/main" id="{94245960-78CA-477D-BEE9-7FD988409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429250"/>
            <a:ext cx="180975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5" name="Picture 13" descr="grego">
            <a:extLst>
              <a:ext uri="{FF2B5EF4-FFF2-40B4-BE49-F238E27FC236}">
                <a16:creationId xmlns:a16="http://schemas.microsoft.com/office/drawing/2014/main" id="{5E212B5A-4298-4D79-BCEA-57398CEC5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861050"/>
            <a:ext cx="116205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ontem">
            <a:extLst>
              <a:ext uri="{FF2B5EF4-FFF2-40B4-BE49-F238E27FC236}">
                <a16:creationId xmlns:a16="http://schemas.microsoft.com/office/drawing/2014/main" id="{BE704297-10B6-4ECF-8986-037D98792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62088"/>
            <a:ext cx="50609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773">
            <a:extLst>
              <a:ext uri="{FF2B5EF4-FFF2-40B4-BE49-F238E27FC236}">
                <a16:creationId xmlns:a16="http://schemas.microsoft.com/office/drawing/2014/main" id="{209CD677-11D6-4354-8FCA-201ADC465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2276475"/>
            <a:ext cx="44672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31102">
            <a:extLst>
              <a:ext uri="{FF2B5EF4-FFF2-40B4-BE49-F238E27FC236}">
                <a16:creationId xmlns:a16="http://schemas.microsoft.com/office/drawing/2014/main" id="{1CCCEB07-B434-4A5A-AD29-E162AD3E9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4292600"/>
            <a:ext cx="437197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1" name="Picture 5" descr="3566">
            <a:extLst>
              <a:ext uri="{FF2B5EF4-FFF2-40B4-BE49-F238E27FC236}">
                <a16:creationId xmlns:a16="http://schemas.microsoft.com/office/drawing/2014/main" id="{31AEACDC-8767-48EE-9E13-9AF2B5AA7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997200"/>
            <a:ext cx="446722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6" descr="1189">
            <a:extLst>
              <a:ext uri="{FF2B5EF4-FFF2-40B4-BE49-F238E27FC236}">
                <a16:creationId xmlns:a16="http://schemas.microsoft.com/office/drawing/2014/main" id="{DCAB019D-9F11-4E3B-A468-41F625C19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44900"/>
            <a:ext cx="3762375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3" name="Picture 7" descr="onumero7">
            <a:extLst>
              <a:ext uri="{FF2B5EF4-FFF2-40B4-BE49-F238E27FC236}">
                <a16:creationId xmlns:a16="http://schemas.microsoft.com/office/drawing/2014/main" id="{EA4D40A5-2CA3-44E0-AFC8-A47F0742D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2927350"/>
            <a:ext cx="362902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dir="in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subdivisoes]">
            <a:extLst>
              <a:ext uri="{FF2B5EF4-FFF2-40B4-BE49-F238E27FC236}">
                <a16:creationId xmlns:a16="http://schemas.microsoft.com/office/drawing/2014/main" id="{AFA20F29-37B5-4065-AB53-784508327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558925"/>
            <a:ext cx="6065838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3" name="Picture 3" descr="DIVIdida5">
            <a:extLst>
              <a:ext uri="{FF2B5EF4-FFF2-40B4-BE49-F238E27FC236}">
                <a16:creationId xmlns:a16="http://schemas.microsoft.com/office/drawing/2014/main" id="{CC53752B-6550-49EA-B782-6603BA04F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54413"/>
            <a:ext cx="29718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4" name="Picture 4" descr="CHAVEGde">
            <a:extLst>
              <a:ext uri="{FF2B5EF4-FFF2-40B4-BE49-F238E27FC236}">
                <a16:creationId xmlns:a16="http://schemas.microsoft.com/office/drawing/2014/main" id="{32BC19B1-5273-438E-8700-45EE6807B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335213"/>
            <a:ext cx="936625" cy="383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5" name="Picture 5" descr="HISTORIA">
            <a:extLst>
              <a:ext uri="{FF2B5EF4-FFF2-40B4-BE49-F238E27FC236}">
                <a16:creationId xmlns:a16="http://schemas.microsoft.com/office/drawing/2014/main" id="{6EE98EB0-B7AE-48B4-8464-FD8FAC1FC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492375"/>
            <a:ext cx="273367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6" name="Picture 6" descr="POESIA">
            <a:extLst>
              <a:ext uri="{FF2B5EF4-FFF2-40B4-BE49-F238E27FC236}">
                <a16:creationId xmlns:a16="http://schemas.microsoft.com/office/drawing/2014/main" id="{A0329049-7C75-469F-B278-5CE146AF3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3246438"/>
            <a:ext cx="211455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7" name="Picture 7" descr="PROFECIA">
            <a:extLst>
              <a:ext uri="{FF2B5EF4-FFF2-40B4-BE49-F238E27FC236}">
                <a16:creationId xmlns:a16="http://schemas.microsoft.com/office/drawing/2014/main" id="{CAB6D312-1C27-4D92-8324-66F8D2914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933825"/>
            <a:ext cx="283845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8" name="Picture 8" descr="EVANGELHOS">
            <a:extLst>
              <a:ext uri="{FF2B5EF4-FFF2-40B4-BE49-F238E27FC236}">
                <a16:creationId xmlns:a16="http://schemas.microsoft.com/office/drawing/2014/main" id="{93C6F1E1-146C-4334-BC5F-9FD62A2A4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605338"/>
            <a:ext cx="3771900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9" name="Picture 9" descr="CARTAS">
            <a:extLst>
              <a:ext uri="{FF2B5EF4-FFF2-40B4-BE49-F238E27FC236}">
                <a16:creationId xmlns:a16="http://schemas.microsoft.com/office/drawing/2014/main" id="{6D2876C5-180C-477A-892E-3F85DED0F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229225"/>
            <a:ext cx="22574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>
            <a:extLst>
              <a:ext uri="{FF2B5EF4-FFF2-40B4-BE49-F238E27FC236}">
                <a16:creationId xmlns:a16="http://schemas.microsoft.com/office/drawing/2014/main" id="{4DA37BDE-08C2-471F-AF0F-8301F5361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050" y="6248400"/>
            <a:ext cx="1581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i="1">
                <a:solidFill>
                  <a:srgbClr val="000066"/>
                </a:solidFill>
                <a:latin typeface="Arial Black" panose="020B0A04020102020204" pitchFamily="34" charset="0"/>
              </a:rPr>
              <a:t>APOC. 11:3</a:t>
            </a:r>
          </a:p>
        </p:txBody>
      </p:sp>
      <p:pic>
        <p:nvPicPr>
          <p:cNvPr id="24579" name="Picture 3" descr="bibdeSTRUIDA">
            <a:extLst>
              <a:ext uri="{FF2B5EF4-FFF2-40B4-BE49-F238E27FC236}">
                <a16:creationId xmlns:a16="http://schemas.microsoft.com/office/drawing/2014/main" id="{62288E07-BC20-4EAB-94C5-A16C2416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RADOINI">
            <a:extLst>
              <a:ext uri="{FF2B5EF4-FFF2-40B4-BE49-F238E27FC236}">
                <a16:creationId xmlns:a16="http://schemas.microsoft.com/office/drawing/2014/main" id="{D097E98C-0C9B-4AC0-BF84-25A37B331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SPECIALISTA">
            <a:extLst>
              <a:ext uri="{FF2B5EF4-FFF2-40B4-BE49-F238E27FC236}">
                <a16:creationId xmlns:a16="http://schemas.microsoft.com/office/drawing/2014/main" id="{518C0FF2-9E73-4CBC-A6B2-D6FDD5231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>
            <a:extLst>
              <a:ext uri="{FF2B5EF4-FFF2-40B4-BE49-F238E27FC236}">
                <a16:creationId xmlns:a16="http://schemas.microsoft.com/office/drawing/2014/main" id="{79819000-FF39-4FFD-940C-6F323EF3D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6211888"/>
            <a:ext cx="32893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2400">
                <a:solidFill>
                  <a:schemeClr val="bg1"/>
                </a:solidFill>
                <a:latin typeface="Kabel Ult BT" pitchFamily="34" charset="0"/>
              </a:rPr>
              <a:t>MAT. 4:1-11 </a:t>
            </a:r>
            <a:r>
              <a:rPr lang="en-US" altLang="pt-BR" sz="2400">
                <a:solidFill>
                  <a:schemeClr val="bg1"/>
                </a:solidFill>
                <a:latin typeface="Kabel Ult BT" pitchFamily="34" charset="0"/>
              </a:rPr>
              <a:t>/ </a:t>
            </a:r>
            <a:r>
              <a:rPr lang="pt-BR" altLang="pt-BR" sz="2400">
                <a:solidFill>
                  <a:schemeClr val="bg1"/>
                </a:solidFill>
                <a:latin typeface="Kabel Ult BT" pitchFamily="34" charset="0"/>
              </a:rPr>
              <a:t>GÊN. 3:4</a:t>
            </a: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AORDEM">
            <a:extLst>
              <a:ext uri="{FF2B5EF4-FFF2-40B4-BE49-F238E27FC236}">
                <a16:creationId xmlns:a16="http://schemas.microsoft.com/office/drawing/2014/main" id="{C954FC2D-A01D-4AC3-9519-B24E5904C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6048375" cy="68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Picture 3" descr="NADAACRESCE">
            <a:extLst>
              <a:ext uri="{FF2B5EF4-FFF2-40B4-BE49-F238E27FC236}">
                <a16:creationId xmlns:a16="http://schemas.microsoft.com/office/drawing/2014/main" id="{CBB6ACBD-2133-4DD5-B190-837EAFD36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20938"/>
            <a:ext cx="4999038" cy="14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NADATIRADO">
            <a:extLst>
              <a:ext uri="{FF2B5EF4-FFF2-40B4-BE49-F238E27FC236}">
                <a16:creationId xmlns:a16="http://schemas.microsoft.com/office/drawing/2014/main" id="{451F2134-4AC1-492E-856F-3B604F9BE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4370388"/>
            <a:ext cx="3609975" cy="14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Picture 5" descr="APOC22">
            <a:extLst>
              <a:ext uri="{FF2B5EF4-FFF2-40B4-BE49-F238E27FC236}">
                <a16:creationId xmlns:a16="http://schemas.microsoft.com/office/drawing/2014/main" id="{EF771DD8-C9FA-4ED3-AA0B-0077FE751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216650"/>
            <a:ext cx="2520950" cy="4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original">
            <a:extLst>
              <a:ext uri="{FF2B5EF4-FFF2-40B4-BE49-F238E27FC236}">
                <a16:creationId xmlns:a16="http://schemas.microsoft.com/office/drawing/2014/main" id="{177CEAF9-92C2-42BB-A662-8CA4CBC96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5019675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" name="Picture 3" descr="bib-romana">
            <a:extLst>
              <a:ext uri="{FF2B5EF4-FFF2-40B4-BE49-F238E27FC236}">
                <a16:creationId xmlns:a16="http://schemas.microsoft.com/office/drawing/2014/main" id="{C56DA3C8-269B-42B1-ABA6-C0A4D9C0F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16113"/>
            <a:ext cx="6496050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1macabeus">
            <a:extLst>
              <a:ext uri="{FF2B5EF4-FFF2-40B4-BE49-F238E27FC236}">
                <a16:creationId xmlns:a16="http://schemas.microsoft.com/office/drawing/2014/main" id="{F4C325EF-A042-4D8E-A129-D3550F78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08288"/>
            <a:ext cx="2514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5" descr="2macabeus">
            <a:extLst>
              <a:ext uri="{FF2B5EF4-FFF2-40B4-BE49-F238E27FC236}">
                <a16:creationId xmlns:a16="http://schemas.microsoft.com/office/drawing/2014/main" id="{2AADFE30-F6CD-41C7-BA44-26AC718AF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457575"/>
            <a:ext cx="26765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2" name="Picture 6" descr="tobias">
            <a:extLst>
              <a:ext uri="{FF2B5EF4-FFF2-40B4-BE49-F238E27FC236}">
                <a16:creationId xmlns:a16="http://schemas.microsoft.com/office/drawing/2014/main" id="{890366FE-3715-4CEF-912B-50F35206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05263"/>
            <a:ext cx="15621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3" name="Picture 7" descr="judite">
            <a:extLst>
              <a:ext uri="{FF2B5EF4-FFF2-40B4-BE49-F238E27FC236}">
                <a16:creationId xmlns:a16="http://schemas.microsoft.com/office/drawing/2014/main" id="{890DC3F9-1983-4C96-AC3D-4DB92D07B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81525"/>
            <a:ext cx="14287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4" name="Picture 8" descr="sabedoria">
            <a:extLst>
              <a:ext uri="{FF2B5EF4-FFF2-40B4-BE49-F238E27FC236}">
                <a16:creationId xmlns:a16="http://schemas.microsoft.com/office/drawing/2014/main" id="{FD71EB00-CED5-4EBA-AF24-132D19139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3375025"/>
            <a:ext cx="228600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5" name="Picture 9" descr="ecles">
            <a:extLst>
              <a:ext uri="{FF2B5EF4-FFF2-40B4-BE49-F238E27FC236}">
                <a16:creationId xmlns:a16="http://schemas.microsoft.com/office/drawing/2014/main" id="{96B1F9F9-2606-4672-903C-6F692CFD2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2781300"/>
            <a:ext cx="2600325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6" name="Picture 10" descr="baruque">
            <a:extLst>
              <a:ext uri="{FF2B5EF4-FFF2-40B4-BE49-F238E27FC236}">
                <a16:creationId xmlns:a16="http://schemas.microsoft.com/office/drawing/2014/main" id="{5ACDE72E-4DFC-4F97-913F-1707A3AA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005263"/>
            <a:ext cx="1971675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7" name="Picture 11" descr="acrescimos">
            <a:extLst>
              <a:ext uri="{FF2B5EF4-FFF2-40B4-BE49-F238E27FC236}">
                <a16:creationId xmlns:a16="http://schemas.microsoft.com/office/drawing/2014/main" id="{022DFCE4-A246-4D43-AB99-845D841AE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157788"/>
            <a:ext cx="6192838" cy="123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dir="in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check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UTIL">
            <a:extLst>
              <a:ext uri="{FF2B5EF4-FFF2-40B4-BE49-F238E27FC236}">
                <a16:creationId xmlns:a16="http://schemas.microsoft.com/office/drawing/2014/main" id="{9D4B9132-C550-4FED-9C3E-5EC672D2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03363"/>
            <a:ext cx="4335462" cy="77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5" name="Picture 3" descr="EN-REP-COR-INS">
            <a:extLst>
              <a:ext uri="{FF2B5EF4-FFF2-40B4-BE49-F238E27FC236}">
                <a16:creationId xmlns:a16="http://schemas.microsoft.com/office/drawing/2014/main" id="{35EEF3AF-B419-46BE-85B8-BA2F57826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574925"/>
            <a:ext cx="5888038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4" descr="2tim">
            <a:extLst>
              <a:ext uri="{FF2B5EF4-FFF2-40B4-BE49-F238E27FC236}">
                <a16:creationId xmlns:a16="http://schemas.microsoft.com/office/drawing/2014/main" id="{C1893FBC-9B37-4C96-8A72-999D3E85A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5734050"/>
            <a:ext cx="3219450" cy="51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avendo">
            <a:extLst>
              <a:ext uri="{FF2B5EF4-FFF2-40B4-BE49-F238E27FC236}">
                <a16:creationId xmlns:a16="http://schemas.microsoft.com/office/drawing/2014/main" id="{6EE1C20A-5402-4F25-9466-B8D7FB2AB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porqueaprofecia">
            <a:extLst>
              <a:ext uri="{FF2B5EF4-FFF2-40B4-BE49-F238E27FC236}">
                <a16:creationId xmlns:a16="http://schemas.microsoft.com/office/drawing/2014/main" id="{2476BFED-868A-433B-8A3D-7C071DAFC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dir="in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check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checke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6" name="Group 2">
            <a:extLst>
              <a:ext uri="{FF2B5EF4-FFF2-40B4-BE49-F238E27FC236}">
                <a16:creationId xmlns:a16="http://schemas.microsoft.com/office/drawing/2014/main" id="{D67E4BB9-D5F0-4609-AC36-26EF714FD92C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806450"/>
            <a:ext cx="3816350" cy="1082675"/>
            <a:chOff x="204" y="508"/>
            <a:chExt cx="2404" cy="682"/>
          </a:xfrm>
        </p:grpSpPr>
        <p:pic>
          <p:nvPicPr>
            <p:cNvPr id="103427" name="Picture 3" descr="vida">
              <a:extLst>
                <a:ext uri="{FF2B5EF4-FFF2-40B4-BE49-F238E27FC236}">
                  <a16:creationId xmlns:a16="http://schemas.microsoft.com/office/drawing/2014/main" id="{DBCCE2B2-2048-4CAD-9F22-6D95CACF41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508"/>
              <a:ext cx="1950" cy="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28" name="Picture 4" descr="seta-bca">
              <a:extLst>
                <a:ext uri="{FF2B5EF4-FFF2-40B4-BE49-F238E27FC236}">
                  <a16:creationId xmlns:a16="http://schemas.microsoft.com/office/drawing/2014/main" id="{F7BFE3B1-1D9D-4EBC-A6DF-824B84791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" y="572"/>
              <a:ext cx="348" cy="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29" name="Picture 5" descr="jesus-vem">
            <a:extLst>
              <a:ext uri="{FF2B5EF4-FFF2-40B4-BE49-F238E27FC236}">
                <a16:creationId xmlns:a16="http://schemas.microsoft.com/office/drawing/2014/main" id="{33EDF79E-F3F5-4CFB-8CCD-F56FDB708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788" y="260350"/>
            <a:ext cx="3286125" cy="286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0" name="Picture 6" descr="lucifer">
            <a:extLst>
              <a:ext uri="{FF2B5EF4-FFF2-40B4-BE49-F238E27FC236}">
                <a16:creationId xmlns:a16="http://schemas.microsoft.com/office/drawing/2014/main" id="{D4BBB9AA-53D4-4BB6-8E73-92462B5F6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59063"/>
            <a:ext cx="3059112" cy="249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431" name="Group 7">
            <a:extLst>
              <a:ext uri="{FF2B5EF4-FFF2-40B4-BE49-F238E27FC236}">
                <a16:creationId xmlns:a16="http://schemas.microsoft.com/office/drawing/2014/main" id="{5B6D292E-DDCE-492B-9D59-9629D970496A}"/>
              </a:ext>
            </a:extLst>
          </p:cNvPr>
          <p:cNvGrpSpPr>
            <a:grpSpLocks/>
          </p:cNvGrpSpPr>
          <p:nvPr/>
        </p:nvGrpSpPr>
        <p:grpSpPr bwMode="auto">
          <a:xfrm>
            <a:off x="4187825" y="3752850"/>
            <a:ext cx="4703763" cy="1044575"/>
            <a:chOff x="2638" y="2364"/>
            <a:chExt cx="2963" cy="658"/>
          </a:xfrm>
        </p:grpSpPr>
        <p:pic>
          <p:nvPicPr>
            <p:cNvPr id="103432" name="Picture 8" descr="seta-marela">
              <a:extLst>
                <a:ext uri="{FF2B5EF4-FFF2-40B4-BE49-F238E27FC236}">
                  <a16:creationId xmlns:a16="http://schemas.microsoft.com/office/drawing/2014/main" id="{33372CEB-822F-42B3-A30D-1921576B4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8" y="2413"/>
              <a:ext cx="378" cy="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33" name="Picture 9" descr="miorte">
              <a:extLst>
                <a:ext uri="{FF2B5EF4-FFF2-40B4-BE49-F238E27FC236}">
                  <a16:creationId xmlns:a16="http://schemas.microsoft.com/office/drawing/2014/main" id="{F05FCA72-C89E-4F9D-A34D-915090D74A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364"/>
              <a:ext cx="2540" cy="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34" name="Picture 10" descr="aecvolha">
            <a:extLst>
              <a:ext uri="{FF2B5EF4-FFF2-40B4-BE49-F238E27FC236}">
                <a16:creationId xmlns:a16="http://schemas.microsoft.com/office/drawing/2014/main" id="{CC9C5204-0B65-4483-AF54-8CC2EBF27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5373688"/>
            <a:ext cx="7704138" cy="95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trips dir="r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check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santifica-c">
            <a:extLst>
              <a:ext uri="{FF2B5EF4-FFF2-40B4-BE49-F238E27FC236}">
                <a16:creationId xmlns:a16="http://schemas.microsoft.com/office/drawing/2014/main" id="{3FE89D8D-454B-4C2B-BDF4-C79E91087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487988"/>
            <a:ext cx="3600450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3" name="Picture 3" descr="ilumina-c">
            <a:extLst>
              <a:ext uri="{FF2B5EF4-FFF2-40B4-BE49-F238E27FC236}">
                <a16:creationId xmlns:a16="http://schemas.microsoft.com/office/drawing/2014/main" id="{6DE56A32-5B19-4955-8180-318D42044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5507038"/>
            <a:ext cx="3019425" cy="9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524" name="Group 4">
            <a:extLst>
              <a:ext uri="{FF2B5EF4-FFF2-40B4-BE49-F238E27FC236}">
                <a16:creationId xmlns:a16="http://schemas.microsoft.com/office/drawing/2014/main" id="{159DA689-31DA-4DFF-8109-D07B05C82A90}"/>
              </a:ext>
            </a:extLst>
          </p:cNvPr>
          <p:cNvGrpSpPr>
            <a:grpSpLocks/>
          </p:cNvGrpSpPr>
          <p:nvPr/>
        </p:nvGrpSpPr>
        <p:grpSpPr bwMode="auto">
          <a:xfrm>
            <a:off x="1157288" y="2492375"/>
            <a:ext cx="6870700" cy="1441450"/>
            <a:chOff x="729" y="1706"/>
            <a:chExt cx="4328" cy="908"/>
          </a:xfrm>
        </p:grpSpPr>
        <p:pic>
          <p:nvPicPr>
            <p:cNvPr id="107525" name="Picture 5" descr="biblia-c">
              <a:extLst>
                <a:ext uri="{FF2B5EF4-FFF2-40B4-BE49-F238E27FC236}">
                  <a16:creationId xmlns:a16="http://schemas.microsoft.com/office/drawing/2014/main" id="{526CEA86-7FA2-4EE2-9316-D37BCE6EC1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2" r="17249"/>
            <a:stretch>
              <a:fillRect/>
            </a:stretch>
          </p:blipFill>
          <p:spPr bwMode="auto">
            <a:xfrm>
              <a:off x="729" y="1706"/>
              <a:ext cx="3603" cy="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526" name="Picture 6" descr="biblia-c">
              <a:extLst>
                <a:ext uri="{FF2B5EF4-FFF2-40B4-BE49-F238E27FC236}">
                  <a16:creationId xmlns:a16="http://schemas.microsoft.com/office/drawing/2014/main" id="{BF596C6F-799F-4F81-BE2C-BB278A5AD3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92" t="21599" r="597"/>
            <a:stretch>
              <a:fillRect/>
            </a:stretch>
          </p:blipFill>
          <p:spPr bwMode="auto">
            <a:xfrm>
              <a:off x="4312" y="1888"/>
              <a:ext cx="745" cy="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7527" name="Picture 7" descr="setamarelinha">
            <a:extLst>
              <a:ext uri="{FF2B5EF4-FFF2-40B4-BE49-F238E27FC236}">
                <a16:creationId xmlns:a16="http://schemas.microsoft.com/office/drawing/2014/main" id="{BD155E64-60F2-42B2-8492-71E710AFB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35114">
            <a:off x="5940425" y="4437063"/>
            <a:ext cx="766763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8" name="Picture 8" descr="setamarelinha">
            <a:extLst>
              <a:ext uri="{FF2B5EF4-FFF2-40B4-BE49-F238E27FC236}">
                <a16:creationId xmlns:a16="http://schemas.microsoft.com/office/drawing/2014/main" id="{706992BA-BB26-4197-A9BF-F4C2C5826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9589">
            <a:off x="2339975" y="4437063"/>
            <a:ext cx="766763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theme/theme1.xml><?xml version="1.0" encoding="utf-8"?>
<a:theme xmlns:a="http://schemas.openxmlformats.org/drawingml/2006/main" name="Estrutura padrão">
  <a:themeElements>
    <a:clrScheme name="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igconte">
  <a:themeElements>
    <a:clrScheme name="Figconte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Figconte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Figconte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gconte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gcont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gconte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gconte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gconte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gconte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Estrutura padrão">
  <a:themeElements>
    <a:clrScheme name="3_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_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Estrutura padrão">
  <a:themeElements>
    <a:clrScheme name="4_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_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Estrutura padrão">
  <a:themeElements>
    <a:clrScheme name="2_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12</Words>
  <Application>Microsoft Office PowerPoint</Application>
  <PresentationFormat>Apresentação na tela (4:3)</PresentationFormat>
  <Paragraphs>4</Paragraphs>
  <Slides>49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49</vt:i4>
      </vt:variant>
    </vt:vector>
  </HeadingPairs>
  <TitlesOfParts>
    <vt:vector size="61" baseType="lpstr">
      <vt:lpstr>Arial</vt:lpstr>
      <vt:lpstr>Times New Roman</vt:lpstr>
      <vt:lpstr>Arial Black</vt:lpstr>
      <vt:lpstr>Tahoma</vt:lpstr>
      <vt:lpstr>Monotype Sorts</vt:lpstr>
      <vt:lpstr>Kabel Ult BT</vt:lpstr>
      <vt:lpstr>Estrutura padrão</vt:lpstr>
      <vt:lpstr>Figconte</vt:lpstr>
      <vt:lpstr>3_Estrutura padrão</vt:lpstr>
      <vt:lpstr>4_Estrutura padrão</vt:lpstr>
      <vt:lpstr>2_Estrutura padrão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APaC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APOCALIPSE A RESPOSTA</dc:subject>
  <dc:creator>Pr. MARCELO AUGUSTO DE CARVALHO; Elkeane</dc:creator>
  <cp:keywords>www.4tons.com.br</cp:keywords>
  <dc:description>COMÉRCIO PROIBIDO. USO PESSOAL</dc:description>
  <cp:lastModifiedBy>Pr. Marcelo Carvalho</cp:lastModifiedBy>
  <cp:revision>13</cp:revision>
  <dcterms:created xsi:type="dcterms:W3CDTF">2004-05-12T18:57:47Z</dcterms:created>
  <dcterms:modified xsi:type="dcterms:W3CDTF">2019-11-26T14:03:09Z</dcterms:modified>
  <cp:category>SM-EVANGELISMO</cp:category>
</cp:coreProperties>
</file>