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2" r:id="rId3"/>
    <p:sldMasterId id="2147483653" r:id="rId4"/>
    <p:sldMasterId id="2147483655" r:id="rId5"/>
    <p:sldMasterId id="2147483657" r:id="rId6"/>
    <p:sldMasterId id="2147483658" r:id="rId7"/>
  </p:sldMasterIdLst>
  <p:notesMasterIdLst>
    <p:notesMasterId r:id="rId49"/>
  </p:notesMasterIdLst>
  <p:sldIdLst>
    <p:sldId id="397" r:id="rId8"/>
    <p:sldId id="632" r:id="rId9"/>
    <p:sldId id="398" r:id="rId10"/>
    <p:sldId id="649" r:id="rId11"/>
    <p:sldId id="580" r:id="rId12"/>
    <p:sldId id="574" r:id="rId13"/>
    <p:sldId id="551" r:id="rId14"/>
    <p:sldId id="553" r:id="rId15"/>
    <p:sldId id="554" r:id="rId16"/>
    <p:sldId id="555" r:id="rId17"/>
    <p:sldId id="650" r:id="rId18"/>
    <p:sldId id="651" r:id="rId19"/>
    <p:sldId id="558" r:id="rId20"/>
    <p:sldId id="559" r:id="rId21"/>
    <p:sldId id="652" r:id="rId22"/>
    <p:sldId id="653" r:id="rId23"/>
    <p:sldId id="564" r:id="rId24"/>
    <p:sldId id="654" r:id="rId25"/>
    <p:sldId id="576" r:id="rId26"/>
    <p:sldId id="404" r:id="rId27"/>
    <p:sldId id="655" r:id="rId28"/>
    <p:sldId id="633" r:id="rId29"/>
    <p:sldId id="582" r:id="rId30"/>
    <p:sldId id="585" r:id="rId31"/>
    <p:sldId id="586" r:id="rId32"/>
    <p:sldId id="634" r:id="rId33"/>
    <p:sldId id="635" r:id="rId34"/>
    <p:sldId id="636" r:id="rId35"/>
    <p:sldId id="589" r:id="rId36"/>
    <p:sldId id="638" r:id="rId37"/>
    <p:sldId id="645" r:id="rId38"/>
    <p:sldId id="637" r:id="rId39"/>
    <p:sldId id="646" r:id="rId40"/>
    <p:sldId id="639" r:id="rId41"/>
    <p:sldId id="647" r:id="rId42"/>
    <p:sldId id="640" r:id="rId43"/>
    <p:sldId id="648" r:id="rId44"/>
    <p:sldId id="641" r:id="rId45"/>
    <p:sldId id="644" r:id="rId46"/>
    <p:sldId id="630" r:id="rId47"/>
    <p:sldId id="579" r:id="rId48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7FFBE"/>
    <a:srgbClr val="3C003C"/>
    <a:srgbClr val="FFFF00"/>
    <a:srgbClr val="00E482"/>
    <a:srgbClr val="FFFF47"/>
    <a:srgbClr val="FFCC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737" autoAdjust="0"/>
  </p:normalViewPr>
  <p:slideViewPr>
    <p:cSldViewPr>
      <p:cViewPr varScale="1">
        <p:scale>
          <a:sx n="63" d="100"/>
          <a:sy n="63" d="100"/>
        </p:scale>
        <p:origin x="1336" y="4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>
            <a:extLst>
              <a:ext uri="{FF2B5EF4-FFF2-40B4-BE49-F238E27FC236}">
                <a16:creationId xmlns:a16="http://schemas.microsoft.com/office/drawing/2014/main" id="{BF9294C7-BC19-4861-9C8F-215AD45EB73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anose="02020603050405020304" pitchFamily="18" charset="0"/>
              </a:defRPr>
            </a:lvl1pPr>
          </a:lstStyle>
          <a:p>
            <a:endParaRPr lang="pt-BR" altLang="pt-BR"/>
          </a:p>
        </p:txBody>
      </p:sp>
      <p:sp>
        <p:nvSpPr>
          <p:cNvPr id="317443" name="Rectangle 3">
            <a:extLst>
              <a:ext uri="{FF2B5EF4-FFF2-40B4-BE49-F238E27FC236}">
                <a16:creationId xmlns:a16="http://schemas.microsoft.com/office/drawing/2014/main" id="{CBED888C-E985-45C2-9EFC-7F2A80453A4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anose="02020603050405020304" pitchFamily="18" charset="0"/>
              </a:defRPr>
            </a:lvl1pPr>
          </a:lstStyle>
          <a:p>
            <a:endParaRPr lang="pt-BR" altLang="pt-BR"/>
          </a:p>
        </p:txBody>
      </p:sp>
      <p:sp>
        <p:nvSpPr>
          <p:cNvPr id="317444" name="Rectangle 4">
            <a:extLst>
              <a:ext uri="{FF2B5EF4-FFF2-40B4-BE49-F238E27FC236}">
                <a16:creationId xmlns:a16="http://schemas.microsoft.com/office/drawing/2014/main" id="{5753EAF5-DA37-48B6-9600-217015663F85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45" name="Rectangle 5">
            <a:extLst>
              <a:ext uri="{FF2B5EF4-FFF2-40B4-BE49-F238E27FC236}">
                <a16:creationId xmlns:a16="http://schemas.microsoft.com/office/drawing/2014/main" id="{02966FCC-4680-4A51-A885-7AB2A30615E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17446" name="Rectangle 6">
            <a:extLst>
              <a:ext uri="{FF2B5EF4-FFF2-40B4-BE49-F238E27FC236}">
                <a16:creationId xmlns:a16="http://schemas.microsoft.com/office/drawing/2014/main" id="{9CD65660-16A0-4AE5-891D-7C9BA6BEA16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anose="02020603050405020304" pitchFamily="18" charset="0"/>
              </a:defRPr>
            </a:lvl1pPr>
          </a:lstStyle>
          <a:p>
            <a:endParaRPr lang="pt-BR" altLang="pt-BR"/>
          </a:p>
        </p:txBody>
      </p:sp>
      <p:sp>
        <p:nvSpPr>
          <p:cNvPr id="317447" name="Rectangle 7">
            <a:extLst>
              <a:ext uri="{FF2B5EF4-FFF2-40B4-BE49-F238E27FC236}">
                <a16:creationId xmlns:a16="http://schemas.microsoft.com/office/drawing/2014/main" id="{029DEF8E-66AE-46BD-A2FB-F0293CA246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anose="02020603050405020304" pitchFamily="18" charset="0"/>
              </a:defRPr>
            </a:lvl1pPr>
          </a:lstStyle>
          <a:p>
            <a:fld id="{DA3E22B3-03CE-4D89-AAEF-DD65C19F4A5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6D7606-C162-4626-A593-6FCDD857C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BBA735C-1BB7-4737-B71F-DE61D5158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118C06-568C-413B-B6E1-3EE460F71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BD2176-CF64-46F0-9736-8DFCF6978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720533-F521-4552-9199-0CADD7389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BFEF6-5B94-423D-9D21-E2EE2521601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69130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F79E31-F2F8-4D51-93D5-6443865C1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A7AFFBB-4B17-4964-A457-CDF50AB05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5DB7AD-093E-4B7D-962F-9C38CE83A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CAED08-F6DE-46E6-9ADC-E0A9F3F03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6A13FA-933D-4900-B387-FDD4B34A5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D6652-B42A-4D0C-B01E-40E51F0045B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133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5EB4477-38A0-4223-A372-641F70358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4BCC8A1-44E9-4939-BFC6-F9836D0C98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BAB43D-3EA2-474F-B1FB-5F9836AC3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21C70D-9A8B-4700-8547-9AC583539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2A9E50-ACF1-47B1-9F79-FC8BA25E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204DB-99CF-4445-8CFB-512DB959126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6069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Freeform 2">
            <a:extLst>
              <a:ext uri="{FF2B5EF4-FFF2-40B4-BE49-F238E27FC236}">
                <a16:creationId xmlns:a16="http://schemas.microsoft.com/office/drawing/2014/main" id="{92434A45-69FC-41F9-8997-92FA473CD168}"/>
              </a:ext>
            </a:extLst>
          </p:cNvPr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>
              <a:gd name="T0" fmla="*/ 163 w 4128"/>
              <a:gd name="T1" fmla="*/ 200 h 479"/>
              <a:gd name="T2" fmla="*/ 4128 w 4128"/>
              <a:gd name="T3" fmla="*/ 200 h 479"/>
              <a:gd name="T4" fmla="*/ 4128 w 4128"/>
              <a:gd name="T5" fmla="*/ 429 h 479"/>
              <a:gd name="T6" fmla="*/ 0 w 4128"/>
              <a:gd name="T7" fmla="*/ 441 h 479"/>
              <a:gd name="T8" fmla="*/ 163 w 4128"/>
              <a:gd name="T9" fmla="*/ 20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73763" name="Rectangle 3">
            <a:extLst>
              <a:ext uri="{FF2B5EF4-FFF2-40B4-BE49-F238E27FC236}">
                <a16:creationId xmlns:a16="http://schemas.microsoft.com/office/drawing/2014/main" id="{826A0F59-069F-4BEA-A18A-DC02055DB4C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pt-BR" noProof="0"/>
              <a:t>Clique para editar o estilo do título mestre</a:t>
            </a:r>
          </a:p>
        </p:txBody>
      </p:sp>
      <p:sp>
        <p:nvSpPr>
          <p:cNvPr id="373764" name="Rectangle 4">
            <a:extLst>
              <a:ext uri="{FF2B5EF4-FFF2-40B4-BE49-F238E27FC236}">
                <a16:creationId xmlns:a16="http://schemas.microsoft.com/office/drawing/2014/main" id="{7F609718-65EB-484A-8573-3AABC6E2AA6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altLang="pt-BR" noProof="0"/>
              <a:t>Clique para editar o estilo do subtítulo mestre</a:t>
            </a:r>
          </a:p>
        </p:txBody>
      </p:sp>
      <p:sp>
        <p:nvSpPr>
          <p:cNvPr id="373765" name="Rectangle 5">
            <a:extLst>
              <a:ext uri="{FF2B5EF4-FFF2-40B4-BE49-F238E27FC236}">
                <a16:creationId xmlns:a16="http://schemas.microsoft.com/office/drawing/2014/main" id="{FFAF032C-3594-43D3-BCE5-61E79128073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endParaRPr lang="en-US" altLang="pt-BR"/>
          </a:p>
        </p:txBody>
      </p:sp>
      <p:sp>
        <p:nvSpPr>
          <p:cNvPr id="373766" name="Rectangle 6">
            <a:extLst>
              <a:ext uri="{FF2B5EF4-FFF2-40B4-BE49-F238E27FC236}">
                <a16:creationId xmlns:a16="http://schemas.microsoft.com/office/drawing/2014/main" id="{5D05B8B6-A841-4F9B-98B1-EF8CFAF0030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endParaRPr lang="en-US" altLang="pt-BR"/>
          </a:p>
        </p:txBody>
      </p:sp>
      <p:sp>
        <p:nvSpPr>
          <p:cNvPr id="373767" name="Rectangle 7">
            <a:extLst>
              <a:ext uri="{FF2B5EF4-FFF2-40B4-BE49-F238E27FC236}">
                <a16:creationId xmlns:a16="http://schemas.microsoft.com/office/drawing/2014/main" id="{09CAB7E7-6B8C-4209-BDBE-B4C9A324D5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fld id="{213B086F-C397-41E8-A2EF-6437C153E4EF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FA37B1-E241-4CFF-AE88-98BDE3CE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263351-88D8-4BD5-B289-860C0593E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0D15B8-0C64-4EBD-8AA9-272D96ECF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EAAD13-5BDB-4C87-BCC3-BD89CDEC2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09C082-57A9-4C74-BB86-C5DD347E0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C661A-9642-488C-B9DB-BBAF9555470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3257318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6E771E-1F0D-4149-A09E-263835C89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DEBD22-1476-4EF9-9747-C35699A0F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58307A-358F-48AF-A3DE-30BD7A225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1DBAAB-6801-4D7B-8814-3BC1EC078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06A8C5-34BA-4485-AF34-A8F63D433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AB4BE-9D57-424C-A36D-644B6834A0F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19974793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4D5EF2-2E1B-4248-9A21-C934934EF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D166D3-F8D4-4268-BA14-7D727BDBF8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52B7566-77E5-4C34-8BA7-0DE6E6A5D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65EA932-1112-4209-8EF9-7E0CE9E47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483E457-A1D2-4430-BA80-824638D6F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E717B9D-531D-4842-82E4-8B2283C4A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B1495-F651-4A41-82F5-A8871FBEB07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60677956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5B0555-CF04-49D1-9331-174BF0F14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FB26F9D-4E6A-4ACD-8BFA-780E8E275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D94846D-3759-4BFA-9187-C55A89284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728CD4D-DB52-4DC3-9877-CF1A0403D3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69D9480-C238-4D17-82D5-45EE84564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BA85F3C-D154-437B-AD40-6616528FC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7F3AC5C-C06B-417E-B519-F2C9E9D8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CF0D1F2-3BDC-4151-A9E5-30AD575F5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EDBC6-5516-413A-B8FC-4C117FC55DE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93724214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BE81A4-C5F7-4822-B98C-D335A6902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0E2101C-5841-4F31-9EFC-A1C858462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B90A972-79F0-442C-A0CA-35606089E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0A3B674-F31D-47F5-989A-3BEDF2CF3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1DDAD-E345-4B91-B08C-C9B80C6233A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37457919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F1A123B-FEE7-45A2-A096-DD9413681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E002E15-2669-452E-B409-77C3DF40B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A4A9B57-E25E-44A5-851B-3D9C3E11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AF2A0-75D1-48D0-9E3F-391B5F1ED5E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8666280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B6D1C-2E3C-4558-BF40-A71D3C68E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E50D8E-18F4-4299-A03E-3CD5D5394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280FD64-EEFA-4910-8357-6F447E5C2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F6EB8E8-92E9-498A-AEB9-40974D25C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1C0E009-F24B-4E3C-8BB8-91EF90630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282D06-40AC-498C-89DF-A45929563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A4165-6DAD-45B6-B9AA-C064436ACCC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67758187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62CC06-BBC1-494D-83C0-49DA98CA5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3BD5EB-EA2C-46B6-9B7D-159351F14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2602CB-B9C4-4F85-A624-F6EF28289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308481-768A-477A-AB2E-ED28AF865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C7160D-0EB3-4E70-9012-AB8BD76A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605EE-3C74-473B-9FF7-40AD8086CC6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08749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8F4FBF-C7CF-4558-A361-2D954D048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CED470F-657B-42B1-B9B2-53DC4D0724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0B21218-A3D4-48B1-92B3-DEB661A65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4FEE273-A3B9-4A61-BA28-CC5E7C151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A5300B0-EB45-4B2B-B19B-344FC57F5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3FAEC82-5399-450C-A6EE-DF043F325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CE3ED-2936-4CBA-BAF6-BE0D4010D25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60708325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B424CC-0573-4852-A553-B583D2974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5673A74-2AB0-4ACF-A56B-1505DD3AE9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AAE174-140B-4879-8EDA-2D646C5CB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5315F7-7DBB-4B8C-8E6B-560284CD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867BEC-3EC4-4F66-9546-10AF3DC15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4F32F-9E9A-4867-B63F-405A8BC566C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48553750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7CD30E3-A539-4A57-939B-A297D795F1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2B30C24-7068-40AB-A4C9-A36A3C306B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E66048-33EE-41C9-96E4-590D6EDD0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609C19-0E68-480E-9496-36365A23A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F1689A-E33E-4E8A-A7AE-0230E8F89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5E4B3-3B65-4C83-A520-385BB2D99A0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142383517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F78A7-749D-4068-9CCC-506A15475F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B5516A-46B3-4EE8-8B5E-93A8DDC42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823CC9-A389-4C3E-9273-E81A1AB01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401645-8FE7-4980-B79D-5F94C6FEB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94ABA7-32C5-4E71-96D4-D86CB7839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A5402-0E61-472B-A746-16FE68E7F76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112976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66E3F2-CE28-4551-9924-160B2F51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D4FA2B-B556-4836-80F8-B48598A74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754868-32BE-4B7F-A607-0F82CC573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818099-88BC-48F7-B4C5-731695E52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EF6061-4442-40CE-982B-A6CD58FB0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E0998-AF6E-4609-AAFA-63AB5D3740B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301582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AF5FAF-445E-4323-A02A-991423638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5F14A4-39D9-4E73-AE32-285A49461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07CEEA-1F65-4BCB-A4F7-12789B9D2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5A15AC-591B-46F2-9C64-28CCAB6A8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76F702-EDF0-4F95-A7B5-21FA1D14E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FF52B-EF6E-4F6E-89FE-55E284DBBAE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851772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579AAD-28E5-4B9A-8467-D4A35ACE4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537827-3613-46A9-A98A-C8C6B0E883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25168B6-413F-4CA4-A12F-04E399CA5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ED5F468-A278-4A87-9C4D-0A0CED0B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AA70B6-FA51-42E9-BC45-1074A7068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F932A6-CFE8-4166-9AA1-841E4CD90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DE5AD-FF15-4B35-A148-4C1763EEC36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212193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9361E3-5FD2-4E05-99FE-78FFBC7C4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02A70D8-5766-4510-8D10-7B2660276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05A6D9A-0C08-4C22-AB27-73E6FF454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519C446-31F7-4B71-BBE4-A96D043C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A06FA4E-535C-43BD-8C01-F488E11B42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1434684-645C-4F11-BC2D-71060B742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F6108B2-EEDD-46E2-BD7A-65336ED41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143C025-DBB3-4CB2-9DB8-F298DE963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36286-0B9A-4A4E-AC10-60CFD57F899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40389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FBE804-6253-47D0-880D-C109B6956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456BD01-9A7F-4DE0-BB40-A1291D0CA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4415BB3-E3BE-463D-810F-BE4FB802D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D299AFA-FDAF-4034-96DD-C5FEF7ECF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4ADCD-D2F8-45DC-9A9B-CDF1ADDAF60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637350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4830832-4843-4247-83B0-4824771C3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0E8FF17-0C0F-4B16-821C-5FE5ADAC8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6B2876B-9D5E-42FF-9A89-4AF2057BE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2844F-DD99-4E18-9BEE-6A2D35E0343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1595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FE0770-A6B2-4B34-A41A-7B87CD69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DE582A0-3558-40BF-8329-9711B4BEC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74A792-B7C2-47A5-9158-AD528FEF6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777D4B-7E58-4A58-B795-223B8B863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866BB2-E3DF-44C7-BDDD-46723065B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B79E1-0EE0-4E8C-9BFF-CF3E717E655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005207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081D51-59C5-489A-BDBF-2C0C66C8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83EE1E-3128-4731-8AAE-E5315A43E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E2ADFB-E625-419B-A4A9-C7CD55D3D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2EF40F0-E83B-408E-866D-08945C1BC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E14C9F3-5485-4DEA-B8D1-B9EC50489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80FFC1B-14D7-41AA-AFFB-420D9C282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2C714-6481-4ACC-B309-6E0A8AC7503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205577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392ADE-DAEE-4006-884F-E1034FEC3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7EF6F02-26FA-4898-81A9-04B35E919B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EAF8A5C-A0BE-40F6-914F-029B4B14C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CF7EB72-9C6C-40D5-A5D5-B01D5B878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0450392-2DF5-4CBA-8746-F2E21C55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31F7ECB-3B8E-46AE-A8DE-D8B894AE8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1C7C6-2EC7-49EA-AEDA-96F1564D2DA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660369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C7E43B-E5AD-4E03-9919-6D4CDDC4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1CFC488-245B-4162-9682-4C80F58DA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C5C252-3874-4BB8-9E1B-F331D75BF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B733F4D-A2C8-42A8-9094-9139EA7CC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6D19E6-FFE5-4DF7-BE03-8011A1906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CBFF9-B28A-449E-A921-D8F7D158F2F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88791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E797DD-050D-4F47-99C5-3EEBFB6B1E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C79C309-DB07-4A7E-A821-77650F643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4366F5-8E96-4D68-8823-E1F06DD7D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F8C964-BAF3-4829-A9F6-BE0E2994C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2F2CFB-C2E3-4A85-A68A-D39AB4A5F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21C8C-1F59-4B44-AEB7-65430D15AA9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063043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602842-5C9E-4887-AE21-236D4BF51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57BD3C-E2AE-4055-A28B-8ED6508B8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3C8D62-F47E-4F92-A8E0-311CF61D4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9C5522-3A6D-4288-BD63-51A37E27E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483289-6B80-4202-A2B5-9D3656163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41F44-38CC-4BC8-9530-52B8BA6843C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774475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9E82B8-ECAE-4695-95D0-806957D6A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733F8C-1188-401D-A6BF-D3872F76A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11B9CB-2D8E-40A0-AF23-524AE05E8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8328E1-211D-42EB-A083-726E05EB4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F9590F-8404-4621-907C-DD5739A5D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7E272-3837-4B09-948A-6CEB984C873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059289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EAD8D-D523-4C83-A23C-99E307B35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96140E3-B7CA-4E76-9F7C-8580486C6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4DBE3A-0E80-4116-B020-B90506A8B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ABBC96-1613-40FC-97C3-D8D537443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A2CF47-E846-45C9-A2AA-F987983F3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731EB-0FF2-4B58-888C-B768E475E21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685735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6DB7B8-D449-4491-B2C8-895CA622C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C9D8B4-E1B8-4A62-975B-A72B8082A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CF27345-708D-47C6-94B4-BCB72B96A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DA1E2A-5586-4A41-9771-8050A8B9B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4A22831-BC5D-4D86-A06A-5320A28E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83A4DD9-3525-4624-8C9F-06153F370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2B2FC-89FD-4FC9-B834-FA58E986867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737221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0D04BC-EE49-4D84-9003-33B636BCA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30DB6B5-A6C7-428F-836F-1CFA8FE05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7083661-5FC9-441A-8B74-DC8A486DB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3291062-6067-4A74-81A8-F0722AEC2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F30B684-29C4-4431-BBE2-8C85260F3A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907EC66-1FF6-4704-A566-69BBBD638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1DD71D3-5531-4524-AD2F-C252B4D15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6611879-B47E-4E28-8CDD-528824BA1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F6235-9581-4B7D-BD1E-F70412598AE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517259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C20B4-892C-4940-927E-8F940DEE9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AF1612C-4F21-445C-8AEB-7467E4125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E359F2F-4742-4B4F-9398-FE146AF98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44A42AB-897B-47AA-B408-8BF37CC4B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4DCD8-A743-4BD7-A07E-8CEEBAC7BB6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82364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EA164B-AD69-4472-9956-99997A809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A879FC-C192-4F55-91B8-9672BE7131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619EEC5-B263-4884-864C-45C208F84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D336DE2-E077-4277-8CB9-6043CF344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ACB13F3-8AB4-4E65-B6FB-73554C303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55022AE-5714-42CC-B03B-64CA6DC49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75DD9-75CC-4F87-95B9-7B4631A8D2D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66197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1AAD826-0B20-4485-8DBC-D179D0842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AE67A8A-2A51-4FED-8CAC-7B80AE618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869625D-1C03-49BD-81CB-3FF843614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49127-2A24-45A4-82E5-2D2C72F7E21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054327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C09429-7070-43C0-BD64-77EA9E80A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B750FD-4852-44A8-99E2-E7648C5AB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BC64FB1-8286-4370-8264-B74B5686F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2B49352-FE65-4ACF-97F7-2BA436A78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D21E43F-CBBC-4CEA-9062-8F5D2C17A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D05B237-0CD1-4F40-BA35-E534491E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718ED-B246-4F56-94B2-F4ADB496DB1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071787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55BE6-2297-427F-B2BE-DBD4CE44F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2F96AC6-FEA3-44FF-BFD2-E76F29AAC6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EC950BE-73F7-4C03-A13A-ECE24DAC4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5DDF43D-D0D8-48A5-A5AA-673A1E79B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BE2929-28DE-4DFC-A8BF-293DDE311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E118F53-4B92-4BDD-A08A-103639AFD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B7787-86E9-4031-9E74-343C1149F5E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056789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6EB06D-6610-4983-9223-6FC587D15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67209DF-73F5-4989-8AC3-0E1359877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4E5BF3-E9E9-40E0-B02E-1878C0D28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20805C-AEE7-4192-BA72-0E1DBC3F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6DE0F9-E3E9-4FE7-9C06-018FAE1AF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044F3-0E66-4438-A675-F308C2FE334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403912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DF20611-DA0F-49AF-B58E-1B0563604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FEB2CBA-22AD-4ABE-90DE-42B60E6A76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3EDEBF-0359-4742-9714-A97352430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7F3ED8-BEC9-491F-A55A-7F6B57B6A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BC75A5-DCAB-4703-8FFD-D0A3E1B37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98FFE-B88E-4C98-90EB-5CC70D60326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994581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8D60D9-E486-4CD1-BB79-456E5E49E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F296D4-123D-4D2E-86C5-521C6566F0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E92654-8288-4FCA-94B5-36DAA13D9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1095AF-F543-4066-B25B-E6847ADE6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D3BAA4-F3FE-478E-B8B0-1935815D4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F1839-7019-4AF3-983E-1897B5B9629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233619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37BD8-EA82-4465-B680-2B64878C2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5E234A-6CD4-425C-92FD-696F842F4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2D8413-076F-4CEB-8E44-357E8B26E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CCA0D6-33C2-419D-A30A-F0ED1DAF2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898493-5186-474C-8445-C759E582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07ED7-907E-4499-ADD6-C0C91D997FC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126580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668A5B-528F-4F12-9DDB-10F8AA162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6E59E24-EEA3-4E21-89CB-A2372CE40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0E13BB-977B-4177-A4A1-0D9C5CF27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15DDCB-1806-4E4E-9166-A641BA021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0DB334-2F3E-4894-AAFE-492CB36C8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9F614-62FB-4E0C-8A61-00E53B342E8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81296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EE6969-ED0E-413E-8871-3B28CFE42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F2EEC4-D9D3-4A6A-9854-2D7CCD330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15C7CA3-817B-4C8C-AA53-9FB8686C05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F8FE111-2523-4F2C-9E16-3AA2C9FAB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436A1FC-05B2-4E41-90FC-93021F90E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1123E4A-5935-4771-A850-8D5D0F5BC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0BF9-1A8C-46C0-A892-9D004A0CBF7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911587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B0DEFB-B5EE-4320-BA1C-A0DBCDE8A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9C016C8-E25D-4165-BA13-D115916AF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A30AF26-DBF1-4D7B-93F8-720EBC95C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6D59026-8DCD-4BD1-96E0-23387E0B96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3195BE9-1E78-4443-A9DC-41156069B6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DA890F3-A5A3-4017-AFF0-DED8057EC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DB3DE7D-1E67-4BAA-B5B9-6717FBBD7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10C7248-0D01-435A-B21C-72A95A2DE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4E49E-AC02-440A-9197-6FD463C3068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81331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6CAC53-06C8-4136-A0AE-35CCF3AC7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17D988F-4C01-4AB4-834E-D40B4A8C1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DCF61A-FEBA-411A-A8CF-D38011804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32F32BB-4CE2-4F12-A272-01AE6BBED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C59E3D6-76BA-4250-8CEB-3BEFD59482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5325076-F474-4F20-86B6-485F6AAF6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3CE8BD2-9009-45EF-88CF-D956AA2C0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8622691-6292-4D0B-B253-1C7CF8B7B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8A39A-2CAC-410B-9BC2-9D7970E0F95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379915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CAA23-380D-43E6-96A0-B26ED4B1B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4AC895F-4AFF-4F84-A433-A718A361F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ED637-076C-4044-8156-B899EACFD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EC37F98-E55F-48E3-9DDB-C07227DC8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02446-ABFA-44D8-ACBB-AEB3D329087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47647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3207F95-C93F-4402-936D-C34F5F71C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156FD12-827E-4444-8ECB-39F96FB54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D31CA8E-0CEA-43E0-92F0-DF102D6AC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5D5FF-117C-4DD5-A011-FDCF762FC7B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142410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41A275-0906-4FB4-9D03-58BC662C6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0559AB-BA4D-4458-910D-A111A270F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71444B7-D5B5-44D9-A74F-CADF9C30A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75B0D46-8AB6-4809-9900-9E95D7DD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8A409FE-50F1-4F4A-B40C-67370FB14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63D0D27-1E7E-48BF-B8C1-BD4741CAF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FB45D-CD4F-4FE3-829A-744B0EFC059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840772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1C0A52-62EF-498E-AB54-E16A548D2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F784899-FCCB-4D36-9EFE-EE518F4D4A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F17A82C-66DD-4CA7-8009-12ED1DEA0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8C15E19-F907-4B36-9EC4-D652F760E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ADAFECD-82D7-45FD-B327-57B8E61B0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3EB569-B02C-4C22-96C9-70DCE15D7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3D8BE-6526-455C-8084-5F90B544867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914055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F336F7-D994-44D9-BE6F-02C598C5D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14D4115-DE35-4B51-9C68-CE9D60EA8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02987C-E73D-468E-B378-2531F57D8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E3D928-97F3-482B-8E18-DB8E257B3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4034B5-21D8-4FE2-9319-F02D89B6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825BE-8CB1-4206-BDA2-98B0FA59242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308192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CA39D72-1F6F-4795-B7C7-61388F79ED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4930317-FA2B-44CF-9714-87C53E6CE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3AD4D5-D38F-4443-AF34-02A7AE125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7398F4-4E21-4D84-81C8-9B21AFD13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BA2DB5-D52E-4B24-93D7-DAC90CDAF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5FF6C-5C82-4CD3-921C-A79DBECAECC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421372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1AA488-815F-47A2-85A8-B97011FA7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8E7ADE-9B3B-47C2-8D02-FF1E10C51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0165DA-2EEA-4A25-B1AB-9C8D2BA6D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4A15E0-163A-42E0-A7E1-3CA097739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4A3FD7-D4C3-4E58-86CF-FED4CD8C1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184BA-D8EB-4220-8053-345625747B0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096281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20F4BC-68AE-4828-B6ED-D5C959C5D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AEC847-ECE7-46AC-B215-02CC8DA6B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2D8734-5102-40DD-9719-9710FB3EA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835D17-06B5-4825-9CD3-3146CB287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24170B-9358-4F32-A778-0DF0B0DDC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B14D8-F507-436E-BB71-34B06A114EF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788656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DBCBD-92AE-456D-9632-2CDD813CD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160643-14F4-4897-A7AF-70938B707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66F93A-565B-4AE3-B774-255C2DC64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EED08F-5705-4D67-9B76-C1F74BFAA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DC7401-50A2-4AB5-BC08-C7B1892D6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A3354-DA8B-4FC8-8403-F3D13CA12D8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113084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111F49-B3AC-42CE-BB0C-7238826A7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6B672E-635C-407F-A604-4AE92EA03D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0389C1A-01C9-4BBE-8E0B-39931A84D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FCADFB7-BE8B-4149-9838-ECA971FA4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116123-69C4-468E-8E6E-A3693B7B1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7617C75-7480-450D-AACC-7C088DC62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009CA-1773-48DC-B002-DE43361EFA2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2080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15C5C6-4528-47FF-ADBC-7846A0090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225D898-BFC1-44F3-BD5A-C41C4188B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9FD4D00-567B-4B1A-9788-5E3691D71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E67FC27-4086-4868-8FAC-0478D3721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EB1DD-5EDB-4559-95FE-BBABDF19639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81164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DBE023-B6AE-4E93-A7F6-FAC4C89CE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B58F6F2-5F9E-49BF-9DE6-CDDFC00F9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8CC2223-114D-4372-839F-CB33CFCCB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1FB85D5-121C-4F07-B990-4085AA9E97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524147-BAE5-4FA0-8D7B-5B4CF3EA1A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8B749FD-1BB6-4FB4-BBDA-D868CFED8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48ED4DC-7AC6-4F68-9F74-37C566661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AD1D28C-80A4-4984-B30B-7D724FB67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AD5DA-453B-453A-AF47-FB8D9CFC368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745112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BB8015-E16A-40F6-AF21-66E79D8D3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1FA6625-5D96-4624-91C3-664C0A63D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870B31A-C1B2-40A1-9C48-C5BFC802E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EFA2EC2-9AAE-4AB5-B077-0339DA984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EFCB4-FA50-4D5F-80B6-DDBB50D7375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635344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44D39E5-ED87-4223-9A26-1FAD82BFC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0181EFF-5DAD-4B79-9B22-929E25F8E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153D263-2A4C-497F-BB48-8BE205D33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0F7AC-C3BF-43CD-81D8-B7FAE8580AF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234167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4D28F2-12A4-4571-90CA-DBFA63660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452B4E-3DC0-444D-92F5-D21326060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B257AD9-C3C5-453B-9A4E-73BF7BD63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CC2FDC1-BC7C-4C04-9A0E-721324E1A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C9BFDA4-EB16-4773-BA4A-18B977C7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386A8C9-CB23-4009-8545-2A0AB4383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BF2AE-F10D-4F01-8483-B3764124F81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069368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1723A9-D6E7-4BD0-A706-721DC30BC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D2AF357-4891-4E04-8FAC-AF0E62D4CE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9D25BD-E476-4756-B635-D50BD032A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4490546-0B26-469D-BA57-10CA159E7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DE507AA-0443-482F-9388-484B6DFD4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F68723C-AE37-4288-85FC-8DFDD6D22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F3FF7-678E-403C-A8D5-7BCF5664770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589722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01BB93-29A1-4558-99D6-245240CC9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22910FC-DF3B-48DA-B454-84CFAF16D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BADE7E-AE33-4B9D-B612-48274D2DA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0E70A0-122E-4A70-828B-AE113D55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9DEAD3-869D-4F8A-89F2-8496907D6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1E0D7-0C0C-4C94-8FBB-CE61E5D4CE6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401424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EFA4999-FC29-457C-8355-480B384176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5F8EB60-0450-41F5-BDF7-41AFD6BB2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D7C0A2-E811-495E-9808-D93F80B73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96BD54-EA62-4AEF-B50A-62BD888BD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7A95A2-36D0-4A4A-83B8-B00EF033F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C381D-126C-4EB4-971F-F8CB70DC069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42201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ACFE8-0CA2-4463-91B6-C19866F9E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2CB0B6-1C74-4FD4-BD7E-90B00C851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251145-4135-4586-A1F3-0C5AC3C3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4B6AA6-7216-488A-BBFD-2C26EF2AD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FD13A4-FB8D-4343-9505-6E3B57CF9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EF64F-0DD6-4849-AC28-A24841E08A6C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37992879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BBC5E8-5C47-4D06-8DF6-7E3EDF528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EAD0A5-F312-4FB4-8A18-A021DA917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A7F012-838E-402B-98D6-0A8A591CC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EF76F4-11F9-41CE-B1BA-7A5CA617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569136-41AC-4F84-A94B-99AA0E47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399D6-3B0A-4722-85C8-4891C6866331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11581642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28E6FF-374D-4A38-AB90-7EE8495A9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DDD69C1-50CC-40E2-9D8A-B66304053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B4C47-BDEE-4423-8A5D-64A2669D2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B737D4-B649-4834-BFF7-72ABB3C0A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24364C2-0E1D-42BB-86E1-F3EA63416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E5473-2518-423E-9955-06B51029B716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278913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B04C21C-C104-4884-98D7-0D4586B47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41E9C5A-BADE-4D29-968D-AEA9C0B02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7364757-6106-47E2-94C5-D8F125578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C4A41-E3F8-44F1-A61F-2172B660F5E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810730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1E027F-1D6D-4D10-BBA4-F8A78EC1A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3542FB-B9C7-489D-827C-220AA1C7E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FD32AE3-267C-4DC5-88C7-8277C32C9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79D96B6-78E8-4382-94E3-1D4EF410B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FEDD4D4-D0F7-4530-B459-990B94399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22196A8-FABA-44DF-BC11-372687AA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D5AA9-88E6-42B6-BB8E-AC32A8357715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18108123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DC545C-4493-482F-A73F-117319152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EF7C2C8-8178-4E8A-8B1D-33DE23F61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3D38BE-E1F2-4C51-934B-471CB4FBD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212C1FD-CA0D-47EE-9B4D-D341D2D7C2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7037E74-8BCF-45BD-8158-EEB8BEEBFA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01A2E81-9074-4ECF-96D8-85D4FE7FA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BF23758-D262-44BD-B533-FDDD81333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9E491EB-8812-421E-A2D6-86716DACC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8667C-0D57-46DC-A12C-2F69BCE65228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10453239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0BBDAE-1D5D-419B-A854-AD2B81C5D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ACB53C3-167D-454A-8520-CF0091AA8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42C77CC-5626-4BFC-89C4-5FCFA2BFA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D3ECE81-0DBE-42BD-B9C3-72CCD358D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DB315-227C-4ADD-8771-A2D46581178B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11046177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730C12F-3C4D-4E82-852B-41E8CC161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56B39F7-CA54-4AD6-87C8-4208B319B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176A795-368D-4F11-8F44-269D281BB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DD151-CF8C-422F-9E06-DA2C15439847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28867171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845E17-68FF-4B44-9BAD-CA9B36A70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54E280-55C4-4038-BF28-FCE86B4BB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5E2ED1D-6FCC-461A-90C8-FA7F0E79F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61783ED-003F-4D77-8A9B-F3B11DD59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D9EFFE1-627D-4DB6-8520-C12D25ED7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23CE279-E25B-4344-AC42-4B0318E82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0A6B4-B307-4C91-BEEB-85BA1FDA26F3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41854992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6BFE65-1101-4C64-9705-856883BEE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E3B1203-652C-447A-8D85-3169D75E27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44B8A6A-F416-4972-9410-141A56E49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36B7D08-714A-43F0-A529-D9B0BA38D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851D4DF-F677-4935-8F8B-34B6BC2E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7BFF02-31E4-4DDD-83E6-59ACD7847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090A2-CB3D-4D56-B7B7-43079C758CD9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25733603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E26D69-1060-4A5B-97A9-4DD5EF2C6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048BB93-C30F-47A2-B2DA-853136037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F6B6F8-2F2C-43EE-A94E-B1952D27C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6646A9-00D4-480A-AF35-3880E37DD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922E4D-F93F-4091-AFBD-E8A0F5416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A10AA-CD11-46B0-8FC9-C0EDFF6A6C50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33638122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A1D4682-3660-4BC4-9528-F3B08AA196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96523E1-4C44-4C64-AC31-42FCB8010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A415E0-C3B3-41A9-9C1E-7B70F25CE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6AC755-F2E4-4A72-AA82-AB971AD88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5A48C1-B850-4089-8FED-C8A58BA50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F01DA-D3BE-4EAB-B859-F6777216755F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3266931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3A3B48-7E25-439B-AAB3-A273FFEBA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21290E-AD27-4BE8-9027-70CE21B54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AAC254A-7E1D-49DB-9ACE-A42DBC5EE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278ADD6-F50B-4EC3-9510-BCFB1786B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B79B536-EAA1-4F82-913D-6A08EA21F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C266B65-0DC9-4089-8FAB-51A9EF741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D6B9F-CE97-4459-9379-17827DA24CE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3843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674667-8E85-4136-AA51-0862ABDD8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1C03EB6-B276-43D4-8FFD-526D879AF7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DEBFDCD-7E36-479A-9AAB-50CDC7774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7B33430-1588-4E3D-80B2-78179D6EF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DB8F365-0E89-46C0-AD79-3718F0D27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392BF3-D11E-40FD-B0A3-F3AE45002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A6D82-1086-4AC9-A808-D284E8D1FD2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3383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5A90B26-2D66-4C4E-B41F-45845D8EB6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12AA2A1-1394-43AD-AEB8-D885D051D7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F3E161B-9911-4553-8DE0-A1B7A21BE0E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9210D72-265B-4648-B986-5E317FC9675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FC4C95D-EBAA-4E21-85A0-06CF41B066A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25E3F74E-160F-4FF7-956F-260BE70AC57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>
            <a:extLst>
              <a:ext uri="{FF2B5EF4-FFF2-40B4-BE49-F238E27FC236}">
                <a16:creationId xmlns:a16="http://schemas.microsoft.com/office/drawing/2014/main" id="{22FD8DD7-3108-4A94-8F7F-7769D2B466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372739" name="Rectangle 3">
            <a:extLst>
              <a:ext uri="{FF2B5EF4-FFF2-40B4-BE49-F238E27FC236}">
                <a16:creationId xmlns:a16="http://schemas.microsoft.com/office/drawing/2014/main" id="{F7C5EB21-7C34-4F55-BADC-2D8241425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372740" name="Rectangle 4">
            <a:extLst>
              <a:ext uri="{FF2B5EF4-FFF2-40B4-BE49-F238E27FC236}">
                <a16:creationId xmlns:a16="http://schemas.microsoft.com/office/drawing/2014/main" id="{56968131-AF2A-4E7B-8BA5-5A86ABBCDD7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b="0">
                <a:solidFill>
                  <a:schemeClr val="bg2"/>
                </a:solidFill>
                <a:latin typeface="+mn-lt"/>
              </a:defRPr>
            </a:lvl1pPr>
          </a:lstStyle>
          <a:p>
            <a:endParaRPr lang="en-US" altLang="pt-BR"/>
          </a:p>
        </p:txBody>
      </p:sp>
      <p:sp>
        <p:nvSpPr>
          <p:cNvPr id="372741" name="Rectangle 5">
            <a:extLst>
              <a:ext uri="{FF2B5EF4-FFF2-40B4-BE49-F238E27FC236}">
                <a16:creationId xmlns:a16="http://schemas.microsoft.com/office/drawing/2014/main" id="{1296406F-7785-499C-B3B2-8220AF824D2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b="0">
                <a:solidFill>
                  <a:schemeClr val="bg2"/>
                </a:solidFill>
                <a:latin typeface="+mn-lt"/>
              </a:defRPr>
            </a:lvl1pPr>
          </a:lstStyle>
          <a:p>
            <a:endParaRPr lang="en-US" altLang="pt-BR"/>
          </a:p>
        </p:txBody>
      </p:sp>
      <p:sp>
        <p:nvSpPr>
          <p:cNvPr id="372742" name="Rectangle 6">
            <a:extLst>
              <a:ext uri="{FF2B5EF4-FFF2-40B4-BE49-F238E27FC236}">
                <a16:creationId xmlns:a16="http://schemas.microsoft.com/office/drawing/2014/main" id="{5F0DE3BE-B45E-4176-8BBA-D98FF026CA8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="0">
                <a:solidFill>
                  <a:schemeClr val="bg2"/>
                </a:solidFill>
                <a:latin typeface="+mn-lt"/>
              </a:defRPr>
            </a:lvl1pPr>
          </a:lstStyle>
          <a:p>
            <a:fld id="{F2CEC1C8-584B-4316-BFE5-4E8921082235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ransition>
    <p:random/>
  </p:transition>
  <p:txStyles>
    <p:titleStyle>
      <a:lvl1pPr algn="l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§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SzPct val="50000"/>
        <a:buFont typeface="Arial" panose="020B0604020202020204" pitchFamily="34" charset="0"/>
        <a:buChar char="l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>
            <a:extLst>
              <a:ext uri="{FF2B5EF4-FFF2-40B4-BE49-F238E27FC236}">
                <a16:creationId xmlns:a16="http://schemas.microsoft.com/office/drawing/2014/main" id="{0F74AF01-F8E2-451E-9DCC-C7B6A802C2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418819" name="Rectangle 3">
            <a:extLst>
              <a:ext uri="{FF2B5EF4-FFF2-40B4-BE49-F238E27FC236}">
                <a16:creationId xmlns:a16="http://schemas.microsoft.com/office/drawing/2014/main" id="{DB1925B8-CA13-4629-83D0-5F8EBF3361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18820" name="Rectangle 4">
            <a:extLst>
              <a:ext uri="{FF2B5EF4-FFF2-40B4-BE49-F238E27FC236}">
                <a16:creationId xmlns:a16="http://schemas.microsoft.com/office/drawing/2014/main" id="{7D1ED0DB-25C5-4547-8C0E-303B1E03731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418821" name="Rectangle 5">
            <a:extLst>
              <a:ext uri="{FF2B5EF4-FFF2-40B4-BE49-F238E27FC236}">
                <a16:creationId xmlns:a16="http://schemas.microsoft.com/office/drawing/2014/main" id="{1AD8829B-3685-4201-BAF7-A9D2FF11AD9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418822" name="Rectangle 6">
            <a:extLst>
              <a:ext uri="{FF2B5EF4-FFF2-40B4-BE49-F238E27FC236}">
                <a16:creationId xmlns:a16="http://schemas.microsoft.com/office/drawing/2014/main" id="{97C0720D-8A14-46E1-8A72-CFCDC10F50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+mn-lt"/>
              </a:defRPr>
            </a:lvl1pPr>
          </a:lstStyle>
          <a:p>
            <a:fld id="{4BAD07A8-DA70-41EA-839B-5C66156EC74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>
            <a:extLst>
              <a:ext uri="{FF2B5EF4-FFF2-40B4-BE49-F238E27FC236}">
                <a16:creationId xmlns:a16="http://schemas.microsoft.com/office/drawing/2014/main" id="{F2E580B5-403D-4771-9147-3C1B7602D2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437251" name="Rectangle 3">
            <a:extLst>
              <a:ext uri="{FF2B5EF4-FFF2-40B4-BE49-F238E27FC236}">
                <a16:creationId xmlns:a16="http://schemas.microsoft.com/office/drawing/2014/main" id="{01E4B2B2-B61E-4368-917D-B5A215EE8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37252" name="Rectangle 4">
            <a:extLst>
              <a:ext uri="{FF2B5EF4-FFF2-40B4-BE49-F238E27FC236}">
                <a16:creationId xmlns:a16="http://schemas.microsoft.com/office/drawing/2014/main" id="{36C60AB3-36A1-48C4-99AF-084A2EC8B11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437253" name="Rectangle 5">
            <a:extLst>
              <a:ext uri="{FF2B5EF4-FFF2-40B4-BE49-F238E27FC236}">
                <a16:creationId xmlns:a16="http://schemas.microsoft.com/office/drawing/2014/main" id="{3780F98C-0328-4620-A0C6-E7F8EE26D68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437254" name="Rectangle 6">
            <a:extLst>
              <a:ext uri="{FF2B5EF4-FFF2-40B4-BE49-F238E27FC236}">
                <a16:creationId xmlns:a16="http://schemas.microsoft.com/office/drawing/2014/main" id="{D9FE571F-1989-4CB6-8EFF-064D174CEB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77084830-9210-4B16-A0F1-40D28005809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>
            <a:extLst>
              <a:ext uri="{FF2B5EF4-FFF2-40B4-BE49-F238E27FC236}">
                <a16:creationId xmlns:a16="http://schemas.microsoft.com/office/drawing/2014/main" id="{36F20E07-F566-443C-9892-2FB81402B6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444419" name="Rectangle 3">
            <a:extLst>
              <a:ext uri="{FF2B5EF4-FFF2-40B4-BE49-F238E27FC236}">
                <a16:creationId xmlns:a16="http://schemas.microsoft.com/office/drawing/2014/main" id="{27D1F320-B510-4C5C-B41B-6D51F5E457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44420" name="Rectangle 4">
            <a:extLst>
              <a:ext uri="{FF2B5EF4-FFF2-40B4-BE49-F238E27FC236}">
                <a16:creationId xmlns:a16="http://schemas.microsoft.com/office/drawing/2014/main" id="{0410DF28-211A-4639-822F-1B570637D0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444421" name="Rectangle 5">
            <a:extLst>
              <a:ext uri="{FF2B5EF4-FFF2-40B4-BE49-F238E27FC236}">
                <a16:creationId xmlns:a16="http://schemas.microsoft.com/office/drawing/2014/main" id="{A975203E-004A-4D18-B6CE-03CFF374F02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444422" name="Rectangle 6">
            <a:extLst>
              <a:ext uri="{FF2B5EF4-FFF2-40B4-BE49-F238E27FC236}">
                <a16:creationId xmlns:a16="http://schemas.microsoft.com/office/drawing/2014/main" id="{AB48926C-1782-4535-9B83-7B3F71A215F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+mn-lt"/>
              </a:defRPr>
            </a:lvl1pPr>
          </a:lstStyle>
          <a:p>
            <a:fld id="{AAB053EA-C428-4004-BF88-E9D77264DD9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>
            <a:extLst>
              <a:ext uri="{FF2B5EF4-FFF2-40B4-BE49-F238E27FC236}">
                <a16:creationId xmlns:a16="http://schemas.microsoft.com/office/drawing/2014/main" id="{D7F2B8B1-4D39-466D-BA59-677E92F0E69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514051" name="Rectangle 3">
            <a:extLst>
              <a:ext uri="{FF2B5EF4-FFF2-40B4-BE49-F238E27FC236}">
                <a16:creationId xmlns:a16="http://schemas.microsoft.com/office/drawing/2014/main" id="{69A028DD-9BED-4AEA-802E-D86B354B1F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514052" name="Rectangle 4">
            <a:extLst>
              <a:ext uri="{FF2B5EF4-FFF2-40B4-BE49-F238E27FC236}">
                <a16:creationId xmlns:a16="http://schemas.microsoft.com/office/drawing/2014/main" id="{C64A54E5-725A-4940-BBD0-401A9EB9185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D0248678-9914-4196-B17E-B3A4633AE39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>
            <a:extLst>
              <a:ext uri="{FF2B5EF4-FFF2-40B4-BE49-F238E27FC236}">
                <a16:creationId xmlns:a16="http://schemas.microsoft.com/office/drawing/2014/main" id="{ED58BAA5-B784-4F36-8674-0D7E90DF0F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521219" name="Rectangle 3">
            <a:extLst>
              <a:ext uri="{FF2B5EF4-FFF2-40B4-BE49-F238E27FC236}">
                <a16:creationId xmlns:a16="http://schemas.microsoft.com/office/drawing/2014/main" id="{605A1456-F6F5-421D-9744-393EBAF248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521220" name="Rectangle 4">
            <a:extLst>
              <a:ext uri="{FF2B5EF4-FFF2-40B4-BE49-F238E27FC236}">
                <a16:creationId xmlns:a16="http://schemas.microsoft.com/office/drawing/2014/main" id="{FB8A813B-DEC8-42AF-92C9-FD230A92509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521221" name="Rectangle 5">
            <a:extLst>
              <a:ext uri="{FF2B5EF4-FFF2-40B4-BE49-F238E27FC236}">
                <a16:creationId xmlns:a16="http://schemas.microsoft.com/office/drawing/2014/main" id="{1E6E49A0-37E0-44DA-BCA2-9D5B49881E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521222" name="Rectangle 6">
            <a:extLst>
              <a:ext uri="{FF2B5EF4-FFF2-40B4-BE49-F238E27FC236}">
                <a16:creationId xmlns:a16="http://schemas.microsoft.com/office/drawing/2014/main" id="{82323E11-FE3C-4B21-9106-A157A530D20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5BEC4FCA-A4C3-47CC-8AE9-47CEF17D2727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5.png"/><Relationship Id="rId5" Type="http://schemas.openxmlformats.org/officeDocument/2006/relationships/image" Target="../media/image52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8.png"/><Relationship Id="rId5" Type="http://schemas.openxmlformats.org/officeDocument/2006/relationships/image" Target="../media/image52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959" name="Picture 7" descr="1JOA02-4">
            <a:extLst>
              <a:ext uri="{FF2B5EF4-FFF2-40B4-BE49-F238E27FC236}">
                <a16:creationId xmlns:a16="http://schemas.microsoft.com/office/drawing/2014/main" id="{6827AB42-DB76-46EE-9845-FDE2DE45A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33500"/>
            <a:ext cx="7200900" cy="427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1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1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059" name="Picture 3" descr="1JOAO2-3">
            <a:extLst>
              <a:ext uri="{FF2B5EF4-FFF2-40B4-BE49-F238E27FC236}">
                <a16:creationId xmlns:a16="http://schemas.microsoft.com/office/drawing/2014/main" id="{B7A4B35E-1BF3-49FA-8EA9-60B7D5FF2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87463"/>
            <a:ext cx="6840538" cy="432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7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7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084" name="Picture 4" descr="SALMO119-165">
            <a:extLst>
              <a:ext uri="{FF2B5EF4-FFF2-40B4-BE49-F238E27FC236}">
                <a16:creationId xmlns:a16="http://schemas.microsoft.com/office/drawing/2014/main" id="{3A05826C-4B87-449E-8CCC-DBF94B5CD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33488"/>
            <a:ext cx="7056437" cy="448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8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8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33" name="Picture 9" descr="ROM7-12">
            <a:extLst>
              <a:ext uri="{FF2B5EF4-FFF2-40B4-BE49-F238E27FC236}">
                <a16:creationId xmlns:a16="http://schemas.microsoft.com/office/drawing/2014/main" id="{21B8F7B1-6A8C-423A-84BC-4E2CB64F2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47763"/>
            <a:ext cx="6985000" cy="442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5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5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054" name="Picture 6" descr="MAT19-16">
            <a:extLst>
              <a:ext uri="{FF2B5EF4-FFF2-40B4-BE49-F238E27FC236}">
                <a16:creationId xmlns:a16="http://schemas.microsoft.com/office/drawing/2014/main" id="{4A4A3F6A-A858-4729-B36F-F671DFD08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1092200"/>
            <a:ext cx="6342062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107" name="Picture 3" descr="MAT5-17">
            <a:extLst>
              <a:ext uri="{FF2B5EF4-FFF2-40B4-BE49-F238E27FC236}">
                <a16:creationId xmlns:a16="http://schemas.microsoft.com/office/drawing/2014/main" id="{55AE2216-8C32-4014-9160-0BD6EBEA0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122363"/>
            <a:ext cx="6734175" cy="423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9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9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131" name="Picture 3" descr="JOAO15-10TXT">
            <a:extLst>
              <a:ext uri="{FF2B5EF4-FFF2-40B4-BE49-F238E27FC236}">
                <a16:creationId xmlns:a16="http://schemas.microsoft.com/office/drawing/2014/main" id="{C76F8B0C-112E-4F92-B9E5-8C54DBCCF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839788"/>
            <a:ext cx="5767387" cy="511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0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0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174" name="Picture 6" descr="ROM2-13">
            <a:extLst>
              <a:ext uri="{FF2B5EF4-FFF2-40B4-BE49-F238E27FC236}">
                <a16:creationId xmlns:a16="http://schemas.microsoft.com/office/drawing/2014/main" id="{766BE447-89C0-4C3A-AD6A-8BB5C016C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98550"/>
            <a:ext cx="7200900" cy="46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1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1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155" name="Picture 3" descr="mal-3-6">
            <a:extLst>
              <a:ext uri="{FF2B5EF4-FFF2-40B4-BE49-F238E27FC236}">
                <a16:creationId xmlns:a16="http://schemas.microsoft.com/office/drawing/2014/main" id="{8DB38537-2142-401E-8564-20FB3DC41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1373188"/>
            <a:ext cx="6226175" cy="400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1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1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459" name="Picture 3" descr="10-mand-c">
            <a:extLst>
              <a:ext uri="{FF2B5EF4-FFF2-40B4-BE49-F238E27FC236}">
                <a16:creationId xmlns:a16="http://schemas.microsoft.com/office/drawing/2014/main" id="{D903DB19-FA70-4460-B2B0-ADB77E6EB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844675"/>
            <a:ext cx="5472112" cy="190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1460" name="Picture 4" descr="adeus">
            <a:extLst>
              <a:ext uri="{FF2B5EF4-FFF2-40B4-BE49-F238E27FC236}">
                <a16:creationId xmlns:a16="http://schemas.microsoft.com/office/drawing/2014/main" id="{AE69CA80-5873-4D6D-9E19-800BCEAF9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5387975"/>
            <a:ext cx="2771775" cy="84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1461" name="Picture 5" descr="aoproximo">
            <a:extLst>
              <a:ext uri="{FF2B5EF4-FFF2-40B4-BE49-F238E27FC236}">
                <a16:creationId xmlns:a16="http://schemas.microsoft.com/office/drawing/2014/main" id="{5523AFAC-A750-4A78-8613-F4A88A3BF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5" y="5373688"/>
            <a:ext cx="4422775" cy="84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1462" name="Picture 6" descr="amor">
            <a:extLst>
              <a:ext uri="{FF2B5EF4-FFF2-40B4-BE49-F238E27FC236}">
                <a16:creationId xmlns:a16="http://schemas.microsoft.com/office/drawing/2014/main" id="{DB274208-1DCF-4ED4-A102-D0EE5FAE0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962400"/>
            <a:ext cx="2447925" cy="97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1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1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1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1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1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1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178" name="Picture 2" descr="Figura3">
            <a:extLst>
              <a:ext uri="{FF2B5EF4-FFF2-40B4-BE49-F238E27FC236}">
                <a16:creationId xmlns:a16="http://schemas.microsoft.com/office/drawing/2014/main" id="{7CE11B2C-9BC4-46C2-9BBF-7D9530837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7389" r="28271" b="12195"/>
          <a:stretch>
            <a:fillRect/>
          </a:stretch>
        </p:blipFill>
        <p:spPr bwMode="auto">
          <a:xfrm>
            <a:off x="0" y="6137275"/>
            <a:ext cx="1008063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2179" name="Rectangle 3">
            <a:extLst>
              <a:ext uri="{FF2B5EF4-FFF2-40B4-BE49-F238E27FC236}">
                <a16:creationId xmlns:a16="http://schemas.microsoft.com/office/drawing/2014/main" id="{84C391F0-06A7-4A3E-897E-AF46A3004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852738"/>
            <a:ext cx="8064500" cy="3816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0066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2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562180" name="Picture 4" descr="II">
            <a:extLst>
              <a:ext uri="{FF2B5EF4-FFF2-40B4-BE49-F238E27FC236}">
                <a16:creationId xmlns:a16="http://schemas.microsoft.com/office/drawing/2014/main" id="{F2F14438-8950-46CC-BF65-F3A11E814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38" y="1484313"/>
            <a:ext cx="522287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2181" name="Picture 5" descr="AIG-ROM">
            <a:extLst>
              <a:ext uri="{FF2B5EF4-FFF2-40B4-BE49-F238E27FC236}">
                <a16:creationId xmlns:a16="http://schemas.microsoft.com/office/drawing/2014/main" id="{5EC0F077-A760-47FA-B037-AEF9EDCC4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013325"/>
            <a:ext cx="6502400" cy="1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2182" name="Picture 6" descr="NAOFAZER-IM]">
            <a:extLst>
              <a:ext uri="{FF2B5EF4-FFF2-40B4-BE49-F238E27FC236}">
                <a16:creationId xmlns:a16="http://schemas.microsoft.com/office/drawing/2014/main" id="{E2841963-4D38-4B31-A69C-B1050B84E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2422525"/>
            <a:ext cx="6192837" cy="129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2183" name="Picture 7" descr="SETA-BAIXO">
            <a:extLst>
              <a:ext uri="{FF2B5EF4-FFF2-40B4-BE49-F238E27FC236}">
                <a16:creationId xmlns:a16="http://schemas.microsoft.com/office/drawing/2014/main" id="{FBDEA734-E7F3-4C3C-A2B8-4FE6A65FC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140200"/>
            <a:ext cx="72072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2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2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2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2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2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2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2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2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2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2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7" name="Rectangle 3">
            <a:extLst>
              <a:ext uri="{FF2B5EF4-FFF2-40B4-BE49-F238E27FC236}">
                <a16:creationId xmlns:a16="http://schemas.microsoft.com/office/drawing/2014/main" id="{E5486542-3610-4864-A511-8E08E004C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852738"/>
            <a:ext cx="8064500" cy="3816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0066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2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533514" name="Picture 10" descr="IV">
            <a:extLst>
              <a:ext uri="{FF2B5EF4-FFF2-40B4-BE49-F238E27FC236}">
                <a16:creationId xmlns:a16="http://schemas.microsoft.com/office/drawing/2014/main" id="{4B06E250-7608-4CA7-9E7E-160022A35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1557338"/>
            <a:ext cx="719137" cy="68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3515" name="Picture 11" descr="LEMBRATE">
            <a:extLst>
              <a:ext uri="{FF2B5EF4-FFF2-40B4-BE49-F238E27FC236}">
                <a16:creationId xmlns:a16="http://schemas.microsoft.com/office/drawing/2014/main" id="{C8BA3E3F-883A-4007-8CC6-FA005E9A3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565400"/>
            <a:ext cx="6827838" cy="115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3516" name="Picture 12" descr="SETA-BAIXO">
            <a:extLst>
              <a:ext uri="{FF2B5EF4-FFF2-40B4-BE49-F238E27FC236}">
                <a16:creationId xmlns:a16="http://schemas.microsoft.com/office/drawing/2014/main" id="{5ED1DD15-CB14-427C-AEE3-0A3CEEFF3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05263"/>
            <a:ext cx="72072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3517" name="Picture 13" descr="MUDOUO4">
            <a:extLst>
              <a:ext uri="{FF2B5EF4-FFF2-40B4-BE49-F238E27FC236}">
                <a16:creationId xmlns:a16="http://schemas.microsoft.com/office/drawing/2014/main" id="{BC03487E-DB42-465C-86F4-597CF1DD1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868863"/>
            <a:ext cx="4537075" cy="118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3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3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3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3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3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3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3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3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8" name="Rectangle 4">
            <a:extLst>
              <a:ext uri="{FF2B5EF4-FFF2-40B4-BE49-F238E27FC236}">
                <a16:creationId xmlns:a16="http://schemas.microsoft.com/office/drawing/2014/main" id="{D947DE72-E3E0-49EB-870E-CF7D2FA95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412875"/>
            <a:ext cx="8064500" cy="3816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0066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2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461833" name="Picture 9" descr="X">
            <a:extLst>
              <a:ext uri="{FF2B5EF4-FFF2-40B4-BE49-F238E27FC236}">
                <a16:creationId xmlns:a16="http://schemas.microsoft.com/office/drawing/2014/main" id="{718CA96A-3206-49F7-A9FC-6DC8E0B11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1484313"/>
            <a:ext cx="509588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834" name="Picture 10" descr="NAOCOBICARAS">
            <a:extLst>
              <a:ext uri="{FF2B5EF4-FFF2-40B4-BE49-F238E27FC236}">
                <a16:creationId xmlns:a16="http://schemas.microsoft.com/office/drawing/2014/main" id="{9CCA350A-DD82-442D-BE2E-4A39D9846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2420938"/>
            <a:ext cx="7272338" cy="19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835" name="Picture 11" descr="SETA-BAIXO">
            <a:extLst>
              <a:ext uri="{FF2B5EF4-FFF2-40B4-BE49-F238E27FC236}">
                <a16:creationId xmlns:a16="http://schemas.microsoft.com/office/drawing/2014/main" id="{27C4BD0F-3DA3-46A3-AEA7-5DDD809AD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5" y="4508500"/>
            <a:ext cx="72072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836" name="Picture 12" descr="DIVIDIU">
            <a:extLst>
              <a:ext uri="{FF2B5EF4-FFF2-40B4-BE49-F238E27FC236}">
                <a16:creationId xmlns:a16="http://schemas.microsoft.com/office/drawing/2014/main" id="{828A4A82-B80F-4BF1-9A15-458344CD0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3" y="5199063"/>
            <a:ext cx="5399087" cy="126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1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1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1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1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1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1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1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1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554" name="Picture 2" descr="lancouverdade">
            <a:extLst>
              <a:ext uri="{FF2B5EF4-FFF2-40B4-BE49-F238E27FC236}">
                <a16:creationId xmlns:a16="http://schemas.microsoft.com/office/drawing/2014/main" id="{5BC320CA-E0BC-44CE-B104-ED524D536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937125"/>
            <a:ext cx="4668837" cy="119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5555" name="Picture 3" descr="pontapeq-texto">
            <a:extLst>
              <a:ext uri="{FF2B5EF4-FFF2-40B4-BE49-F238E27FC236}">
                <a16:creationId xmlns:a16="http://schemas.microsoft.com/office/drawing/2014/main" id="{1B4C2E34-FF42-4F4F-9D5B-2F16B2BB3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9275"/>
            <a:ext cx="2808288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5556" name="Picture 4" descr="ponta-img">
            <a:extLst>
              <a:ext uri="{FF2B5EF4-FFF2-40B4-BE49-F238E27FC236}">
                <a16:creationId xmlns:a16="http://schemas.microsoft.com/office/drawing/2014/main" id="{FB3BF28C-F65F-4F80-AFC8-9B377DD14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844675"/>
            <a:ext cx="3357563" cy="415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5557" name="Picture 5" descr="pisalei">
            <a:extLst>
              <a:ext uri="{FF2B5EF4-FFF2-40B4-BE49-F238E27FC236}">
                <a16:creationId xmlns:a16="http://schemas.microsoft.com/office/drawing/2014/main" id="{C1B5A70B-50FE-4D06-8E96-64FE894AA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3" y="260350"/>
            <a:ext cx="3875087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603" name="Picture 3" descr="10-mand-c">
            <a:extLst>
              <a:ext uri="{FF2B5EF4-FFF2-40B4-BE49-F238E27FC236}">
                <a16:creationId xmlns:a16="http://schemas.microsoft.com/office/drawing/2014/main" id="{9816B9A8-75DD-42E1-A353-9F164F9A8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844675"/>
            <a:ext cx="5472112" cy="190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7604" name="Picture 4" descr="adeus">
            <a:extLst>
              <a:ext uri="{FF2B5EF4-FFF2-40B4-BE49-F238E27FC236}">
                <a16:creationId xmlns:a16="http://schemas.microsoft.com/office/drawing/2014/main" id="{A0AF50EE-0320-43BF-8B43-B3947D3FA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5387975"/>
            <a:ext cx="2771775" cy="84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7605" name="Picture 5" descr="aoproximo">
            <a:extLst>
              <a:ext uri="{FF2B5EF4-FFF2-40B4-BE49-F238E27FC236}">
                <a16:creationId xmlns:a16="http://schemas.microsoft.com/office/drawing/2014/main" id="{2AEE1AED-3851-45CB-B216-D8D23E0CD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5" y="5373688"/>
            <a:ext cx="4422775" cy="84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7606" name="Picture 6" descr="amor">
            <a:extLst>
              <a:ext uri="{FF2B5EF4-FFF2-40B4-BE49-F238E27FC236}">
                <a16:creationId xmlns:a16="http://schemas.microsoft.com/office/drawing/2014/main" id="{A3FAC916-BBED-4DB6-82EB-A0EC26407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962400"/>
            <a:ext cx="2447925" cy="97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7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7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7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7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7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7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650" name="Picture 2" descr="SABADO">
            <a:extLst>
              <a:ext uri="{FF2B5EF4-FFF2-40B4-BE49-F238E27FC236}">
                <a16:creationId xmlns:a16="http://schemas.microsoft.com/office/drawing/2014/main" id="{A426AA19-74F5-4AC5-B507-5954243A5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836613"/>
            <a:ext cx="315277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9651" name="Picture 3" descr="DOMINGO">
            <a:extLst>
              <a:ext uri="{FF2B5EF4-FFF2-40B4-BE49-F238E27FC236}">
                <a16:creationId xmlns:a16="http://schemas.microsoft.com/office/drawing/2014/main" id="{06702D0E-D6F4-4FCC-AE82-6F6500DEA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068638"/>
            <a:ext cx="3381375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9652" name="Picture 4" descr="INT-AZUL">
            <a:extLst>
              <a:ext uri="{FF2B5EF4-FFF2-40B4-BE49-F238E27FC236}">
                <a16:creationId xmlns:a16="http://schemas.microsoft.com/office/drawing/2014/main" id="{B2183B94-C5D4-46D9-99D3-3B1D65992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933825"/>
            <a:ext cx="1535113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9653" name="Picture 5" descr="INT-VERM">
            <a:extLst>
              <a:ext uri="{FF2B5EF4-FFF2-40B4-BE49-F238E27FC236}">
                <a16:creationId xmlns:a16="http://schemas.microsoft.com/office/drawing/2014/main" id="{B4CD4BEE-AFC9-48DF-81E8-32BB5C410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04813"/>
            <a:ext cx="1622425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9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9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9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9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9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9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9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9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952" name="Picture 8" descr="PORQUE">
            <a:extLst>
              <a:ext uri="{FF2B5EF4-FFF2-40B4-BE49-F238E27FC236}">
                <a16:creationId xmlns:a16="http://schemas.microsoft.com/office/drawing/2014/main" id="{B96B4C5E-7B48-466C-938B-6776550A4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109663"/>
            <a:ext cx="5113337" cy="457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6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6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601" name="Picture 25" descr="aleidosenhor">
            <a:extLst>
              <a:ext uri="{FF2B5EF4-FFF2-40B4-BE49-F238E27FC236}">
                <a16:creationId xmlns:a16="http://schemas.microsoft.com/office/drawing/2014/main" id="{83E1F3C8-AFFF-480D-8E9A-3DCDEBF3A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4824413" cy="66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2611" name="Group 35">
            <a:extLst>
              <a:ext uri="{FF2B5EF4-FFF2-40B4-BE49-F238E27FC236}">
                <a16:creationId xmlns:a16="http://schemas.microsoft.com/office/drawing/2014/main" id="{D0C6419E-3338-4F84-815A-A5DE98F6DA72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2565400"/>
            <a:ext cx="7200900" cy="539750"/>
            <a:chOff x="385" y="1616"/>
            <a:chExt cx="4536" cy="340"/>
          </a:xfrm>
        </p:grpSpPr>
        <p:pic>
          <p:nvPicPr>
            <p:cNvPr id="152602" name="Picture 26" descr="goldseta">
              <a:extLst>
                <a:ext uri="{FF2B5EF4-FFF2-40B4-BE49-F238E27FC236}">
                  <a16:creationId xmlns:a16="http://schemas.microsoft.com/office/drawing/2014/main" id="{08A3B975-E012-490F-9CDE-5F9902A61E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1706"/>
              <a:ext cx="222" cy="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603" name="Picture 27" descr="PERFEITA">
              <a:extLst>
                <a:ext uri="{FF2B5EF4-FFF2-40B4-BE49-F238E27FC236}">
                  <a16:creationId xmlns:a16="http://schemas.microsoft.com/office/drawing/2014/main" id="{9FEA643E-0E04-4E0A-BD0A-0BACD19968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1616"/>
              <a:ext cx="4264" cy="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2612" name="Group 36">
            <a:extLst>
              <a:ext uri="{FF2B5EF4-FFF2-40B4-BE49-F238E27FC236}">
                <a16:creationId xmlns:a16="http://schemas.microsoft.com/office/drawing/2014/main" id="{746492CC-7E1E-4456-8723-498FA81FCC5E}"/>
              </a:ext>
            </a:extLst>
          </p:cNvPr>
          <p:cNvGrpSpPr>
            <a:grpSpLocks/>
          </p:cNvGrpSpPr>
          <p:nvPr/>
        </p:nvGrpSpPr>
        <p:grpSpPr bwMode="auto">
          <a:xfrm>
            <a:off x="619125" y="3357563"/>
            <a:ext cx="6257925" cy="1081087"/>
            <a:chOff x="390" y="2115"/>
            <a:chExt cx="3942" cy="681"/>
          </a:xfrm>
        </p:grpSpPr>
        <p:pic>
          <p:nvPicPr>
            <p:cNvPr id="152604" name="Picture 28" descr="goldseta">
              <a:extLst>
                <a:ext uri="{FF2B5EF4-FFF2-40B4-BE49-F238E27FC236}">
                  <a16:creationId xmlns:a16="http://schemas.microsoft.com/office/drawing/2014/main" id="{201D0512-8CB3-4590-96B7-9D6653B432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" y="2160"/>
              <a:ext cx="222" cy="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608" name="Picture 32" descr="FIEL">
              <a:extLst>
                <a:ext uri="{FF2B5EF4-FFF2-40B4-BE49-F238E27FC236}">
                  <a16:creationId xmlns:a16="http://schemas.microsoft.com/office/drawing/2014/main" id="{D111A612-B583-4BBA-864C-3B26F43AD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2115"/>
              <a:ext cx="3675" cy="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2613" name="Group 37">
            <a:extLst>
              <a:ext uri="{FF2B5EF4-FFF2-40B4-BE49-F238E27FC236}">
                <a16:creationId xmlns:a16="http://schemas.microsoft.com/office/drawing/2014/main" id="{655C273C-85FC-44B6-A238-7B5271F0D20D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4652963"/>
            <a:ext cx="4681537" cy="603250"/>
            <a:chOff x="385" y="2931"/>
            <a:chExt cx="2949" cy="380"/>
          </a:xfrm>
        </p:grpSpPr>
        <p:pic>
          <p:nvPicPr>
            <p:cNvPr id="152606" name="Picture 30" descr="goldseta">
              <a:extLst>
                <a:ext uri="{FF2B5EF4-FFF2-40B4-BE49-F238E27FC236}">
                  <a16:creationId xmlns:a16="http://schemas.microsoft.com/office/drawing/2014/main" id="{041B64AD-070B-450A-8274-ABE4546F9B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2976"/>
              <a:ext cx="222" cy="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609" name="Picture 33" descr="ALEGRA">
              <a:extLst>
                <a:ext uri="{FF2B5EF4-FFF2-40B4-BE49-F238E27FC236}">
                  <a16:creationId xmlns:a16="http://schemas.microsoft.com/office/drawing/2014/main" id="{EB305D69-6217-4D9B-A1A2-A2BDBE90B6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2931"/>
              <a:ext cx="2677" cy="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2614" name="Group 38">
            <a:extLst>
              <a:ext uri="{FF2B5EF4-FFF2-40B4-BE49-F238E27FC236}">
                <a16:creationId xmlns:a16="http://schemas.microsoft.com/office/drawing/2014/main" id="{6EF1D7C5-04BD-463E-946F-C5108857FD0D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5445125"/>
            <a:ext cx="4464050" cy="441325"/>
            <a:chOff x="385" y="3430"/>
            <a:chExt cx="2812" cy="278"/>
          </a:xfrm>
        </p:grpSpPr>
        <p:pic>
          <p:nvPicPr>
            <p:cNvPr id="152607" name="Picture 31" descr="goldseta">
              <a:extLst>
                <a:ext uri="{FF2B5EF4-FFF2-40B4-BE49-F238E27FC236}">
                  <a16:creationId xmlns:a16="http://schemas.microsoft.com/office/drawing/2014/main" id="{D5EAAD7B-5ED4-4BCF-996A-2147447BFC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3430"/>
              <a:ext cx="222" cy="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610" name="Picture 34" descr="ILUMINA">
              <a:extLst>
                <a:ext uri="{FF2B5EF4-FFF2-40B4-BE49-F238E27FC236}">
                  <a16:creationId xmlns:a16="http://schemas.microsoft.com/office/drawing/2014/main" id="{59669226-BFBF-4A18-A371-237A3FF0E1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3430"/>
              <a:ext cx="2540" cy="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2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2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2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2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2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2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2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2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Text Box 2">
            <a:extLst>
              <a:ext uri="{FF2B5EF4-FFF2-40B4-BE49-F238E27FC236}">
                <a16:creationId xmlns:a16="http://schemas.microsoft.com/office/drawing/2014/main" id="{380161BD-88D3-4C58-8260-FCC26AC68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76250"/>
            <a:ext cx="7924800" cy="5035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600" b="0">
                <a:solidFill>
                  <a:schemeClr val="bg1"/>
                </a:solidFill>
                <a:latin typeface="Berlin Sans FB Demi" panose="020E0802020502020306" pitchFamily="34" charset="0"/>
              </a:rPr>
              <a:t>“Dêem-se-nos boas leis dominicais, e nossas igrejas estarão cheias de fiéis, e nossos moços e moças serão atraídos ao serviço divino. Uma poderosa união das igrejas dos  Estados Unidos pode obter do Congresso, das autoridades estaduais e câmaras municipais, toda legislação necessária a essa magnífica finalidade.”</a:t>
            </a:r>
          </a:p>
        </p:txBody>
      </p:sp>
      <p:sp>
        <p:nvSpPr>
          <p:cNvPr id="541699" name="Text Box 3">
            <a:extLst>
              <a:ext uri="{FF2B5EF4-FFF2-40B4-BE49-F238E27FC236}">
                <a16:creationId xmlns:a16="http://schemas.microsoft.com/office/drawing/2014/main" id="{8E39260E-3D76-4DC9-9CDC-C2412D3E0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5876925"/>
            <a:ext cx="6229350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pt-BR" b="0">
                <a:solidFill>
                  <a:srgbClr val="FFFF47"/>
                </a:solidFill>
                <a:latin typeface="Berlin Sans FB" panose="020E0602020502020306" pitchFamily="34" charset="0"/>
              </a:rPr>
              <a:t>Rev. S. V. Leech, D. D. na Revista de Homilética </a:t>
            </a:r>
          </a:p>
          <a:p>
            <a:pPr algn="ctr" eaLnBrk="1" hangingPunct="1"/>
            <a:r>
              <a:rPr lang="en-US" altLang="pt-BR" b="0">
                <a:solidFill>
                  <a:srgbClr val="FFFF47"/>
                </a:solidFill>
                <a:latin typeface="Berlin Sans FB" panose="020E0602020502020306" pitchFamily="34" charset="0"/>
              </a:rPr>
              <a:t>de Novembro de 1892</a:t>
            </a:r>
            <a:endParaRPr lang="pt-BR" altLang="pt-BR" b="0">
              <a:solidFill>
                <a:srgbClr val="FFFF47"/>
              </a:solidFill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1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1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1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1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698" grpId="0" autoUpdateAnimBg="0"/>
      <p:bldP spid="54169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939" name="Picture 3" descr="QUEMEH">
            <a:extLst>
              <a:ext uri="{FF2B5EF4-FFF2-40B4-BE49-F238E27FC236}">
                <a16:creationId xmlns:a16="http://schemas.microsoft.com/office/drawing/2014/main" id="{5CF55622-F5D3-4BDC-AEFF-3694311E5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28775"/>
            <a:ext cx="7704138" cy="363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1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1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Text Box 2">
            <a:extLst>
              <a:ext uri="{FF2B5EF4-FFF2-40B4-BE49-F238E27FC236}">
                <a16:creationId xmlns:a16="http://schemas.microsoft.com/office/drawing/2014/main" id="{A915B669-4B9D-478B-8181-51C5FF839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908050"/>
            <a:ext cx="7924800" cy="3751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800" b="0">
                <a:solidFill>
                  <a:schemeClr val="bg1"/>
                </a:solidFill>
                <a:latin typeface="Berlin Sans FB Demi" panose="020E0802020502020306" pitchFamily="34" charset="0"/>
              </a:rPr>
              <a:t>“Durante quase toda a nossa história as igrejas  têm influenciado os Estados para fazer leis dominicais e aumentar o seu número.”</a:t>
            </a:r>
          </a:p>
        </p:txBody>
      </p:sp>
      <p:sp>
        <p:nvSpPr>
          <p:cNvPr id="540675" name="Text Box 3">
            <a:extLst>
              <a:ext uri="{FF2B5EF4-FFF2-40B4-BE49-F238E27FC236}">
                <a16:creationId xmlns:a16="http://schemas.microsoft.com/office/drawing/2014/main" id="{6C7B1BD9-CD84-4091-9F23-4D9E1ED7B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163" y="5013325"/>
            <a:ext cx="5535612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pt-BR" b="0">
                <a:solidFill>
                  <a:srgbClr val="FFFF47"/>
                </a:solidFill>
                <a:latin typeface="Berlin Sans FB" panose="020E0602020502020306" pitchFamily="34" charset="0"/>
              </a:rPr>
              <a:t>Rev. W. F. Crafts, em Christian Statesman, </a:t>
            </a:r>
          </a:p>
          <a:p>
            <a:pPr algn="ctr" eaLnBrk="1" hangingPunct="1"/>
            <a:r>
              <a:rPr lang="en-US" altLang="pt-BR" b="0">
                <a:solidFill>
                  <a:srgbClr val="FFFF47"/>
                </a:solidFill>
                <a:latin typeface="Berlin Sans FB" panose="020E0602020502020306" pitchFamily="34" charset="0"/>
              </a:rPr>
              <a:t>de 3 de julho de 1890</a:t>
            </a:r>
            <a:endParaRPr lang="pt-BR" altLang="pt-BR" b="0">
              <a:solidFill>
                <a:srgbClr val="FFFF47"/>
              </a:solidFill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0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0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0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0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0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0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74" grpId="0" autoUpdateAnimBg="0"/>
      <p:bldP spid="54067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64" name="Picture 4" descr="RECON-CATOLICOS">
            <a:extLst>
              <a:ext uri="{FF2B5EF4-FFF2-40B4-BE49-F238E27FC236}">
                <a16:creationId xmlns:a16="http://schemas.microsoft.com/office/drawing/2014/main" id="{08C520C5-EFEA-4415-809D-14102B41A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863600"/>
            <a:ext cx="7777163" cy="51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5" name="Text Box 5">
            <a:extLst>
              <a:ext uri="{FF2B5EF4-FFF2-40B4-BE49-F238E27FC236}">
                <a16:creationId xmlns:a16="http://schemas.microsoft.com/office/drawing/2014/main" id="{E71AACEF-40CB-40CC-9A78-6DD988B34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908050"/>
            <a:ext cx="7924800" cy="4486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600" b="0">
                <a:solidFill>
                  <a:schemeClr val="bg1"/>
                </a:solidFill>
                <a:latin typeface="Berlin Sans FB Demi" panose="020E0802020502020306" pitchFamily="34" charset="0"/>
              </a:rPr>
              <a:t>“O domingo é uma instituição católica, e sua observância só pode ser defendida por princípios católicos. De princípio a fim das Escrituras não é possível encontrar uma única passagem que autorize a mudança do culto público semanal, do último para o primeiro dia da semana.”</a:t>
            </a:r>
          </a:p>
        </p:txBody>
      </p:sp>
      <p:sp>
        <p:nvSpPr>
          <p:cNvPr id="542727" name="Text Box 7">
            <a:extLst>
              <a:ext uri="{FF2B5EF4-FFF2-40B4-BE49-F238E27FC236}">
                <a16:creationId xmlns:a16="http://schemas.microsoft.com/office/drawing/2014/main" id="{F063F78E-C3F3-412A-A90B-92FF3E25A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5702300"/>
            <a:ext cx="4597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pt-BR" b="0">
                <a:solidFill>
                  <a:srgbClr val="FFFF47"/>
                </a:solidFill>
                <a:latin typeface="Berlin Sans FB" panose="020E0602020502020306" pitchFamily="34" charset="0"/>
              </a:rPr>
              <a:t>Catholic Press ( Sydney, Austrália), </a:t>
            </a:r>
          </a:p>
          <a:p>
            <a:pPr algn="ctr" eaLnBrk="1" hangingPunct="1"/>
            <a:r>
              <a:rPr lang="en-US" altLang="pt-BR" b="0">
                <a:solidFill>
                  <a:srgbClr val="FFFF47"/>
                </a:solidFill>
                <a:latin typeface="Berlin Sans FB" panose="020E0602020502020306" pitchFamily="34" charset="0"/>
              </a:rPr>
              <a:t>de 25 de Agosto de 1900</a:t>
            </a:r>
            <a:endParaRPr lang="pt-BR" altLang="pt-BR" b="0">
              <a:solidFill>
                <a:srgbClr val="FFFF47"/>
              </a:solidFill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2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2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5" grpId="0" autoUpdateAnimBg="0"/>
      <p:bldP spid="54272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988" name="Picture 4" descr="RECON-PROT">
            <a:extLst>
              <a:ext uri="{FF2B5EF4-FFF2-40B4-BE49-F238E27FC236}">
                <a16:creationId xmlns:a16="http://schemas.microsoft.com/office/drawing/2014/main" id="{92A462AA-FC09-4677-BF3D-54EB2F43D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181100"/>
            <a:ext cx="7559675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9" name="Text Box 5">
            <a:extLst>
              <a:ext uri="{FF2B5EF4-FFF2-40B4-BE49-F238E27FC236}">
                <a16:creationId xmlns:a16="http://schemas.microsoft.com/office/drawing/2014/main" id="{131AD087-F1B9-4D79-B003-AB6763A16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6250"/>
            <a:ext cx="8459788" cy="4965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200" b="0">
                <a:solidFill>
                  <a:schemeClr val="bg1"/>
                </a:solidFill>
                <a:latin typeface="Berlin Sans FB Demi" panose="020E0802020502020306" pitchFamily="34" charset="0"/>
              </a:rPr>
              <a:t>“É claro que sei perfeitamente ter o domingo entrado em uso, como dia religioso, na primitiva história cristã, o que sabemos através dos pais da Igreja e de outras fontes. Que pena, porém, que ele nos venha assinalado com a marca do paganismo e batizado com o nome do deus do Sol, em seguida adotado e sancionado pela apostasia papal, e legado ao protestantismo como uma doação sagrada.”</a:t>
            </a:r>
          </a:p>
        </p:txBody>
      </p:sp>
      <p:sp>
        <p:nvSpPr>
          <p:cNvPr id="543751" name="Text Box 7">
            <a:extLst>
              <a:ext uri="{FF2B5EF4-FFF2-40B4-BE49-F238E27FC236}">
                <a16:creationId xmlns:a16="http://schemas.microsoft.com/office/drawing/2014/main" id="{A4A6A762-0414-4208-AB19-EA5BD833B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6092825"/>
            <a:ext cx="626745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pt-BR" b="0">
                <a:solidFill>
                  <a:srgbClr val="FFFF47"/>
                </a:solidFill>
                <a:latin typeface="Berlin Sans FB" panose="020E0602020502020306" pitchFamily="34" charset="0"/>
              </a:rPr>
              <a:t>De um discurso feito em 13 de novembro de 1893</a:t>
            </a:r>
            <a:endParaRPr lang="pt-BR" altLang="pt-BR" b="0">
              <a:solidFill>
                <a:srgbClr val="FFFF47"/>
              </a:solidFill>
              <a:latin typeface="Berlin Sans FB" panose="020E0602020502020306" pitchFamily="34" charset="0"/>
            </a:endParaRPr>
          </a:p>
        </p:txBody>
      </p:sp>
      <p:sp>
        <p:nvSpPr>
          <p:cNvPr id="543752" name="Text Box 8">
            <a:extLst>
              <a:ext uri="{FF2B5EF4-FFF2-40B4-BE49-F238E27FC236}">
                <a16:creationId xmlns:a16="http://schemas.microsoft.com/office/drawing/2014/main" id="{B8C646D5-0E93-49B2-A6E5-7D1DC5C97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5708650"/>
            <a:ext cx="2808288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pt-BR" b="0">
                <a:solidFill>
                  <a:srgbClr val="FFFF47"/>
                </a:solidFill>
                <a:latin typeface="Berlin Sans FB" panose="020E0602020502020306" pitchFamily="34" charset="0"/>
              </a:rPr>
              <a:t>Dr. Edward T. Hiscox</a:t>
            </a:r>
            <a:endParaRPr lang="pt-BR" altLang="pt-BR" b="0">
              <a:solidFill>
                <a:srgbClr val="FFFF47"/>
              </a:solidFill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3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3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3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3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3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3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3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49" grpId="0" autoUpdateAnimBg="0"/>
      <p:bldP spid="543751" grpId="0"/>
      <p:bldP spid="54375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012" name="Picture 4" descr="QUEPODER">
            <a:extLst>
              <a:ext uri="{FF2B5EF4-FFF2-40B4-BE49-F238E27FC236}">
                <a16:creationId xmlns:a16="http://schemas.microsoft.com/office/drawing/2014/main" id="{266C1AE2-5F4F-405B-8F15-E79EE86B5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84313"/>
            <a:ext cx="7488237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2" name="Text Box 4">
            <a:extLst>
              <a:ext uri="{FF2B5EF4-FFF2-40B4-BE49-F238E27FC236}">
                <a16:creationId xmlns:a16="http://schemas.microsoft.com/office/drawing/2014/main" id="{CF7328FA-F2A7-45A3-9E05-449BA82E3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20000" cy="5035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3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t-BR" sz="3600" b="0">
                <a:solidFill>
                  <a:schemeClr val="bg1"/>
                </a:solidFill>
                <a:latin typeface="Berlin Sans FB Demi" panose="020E0802020502020306" pitchFamily="34" charset="0"/>
              </a:rPr>
              <a:t>“O Papa é de tão grande autoridade e poder que ele pode modificar, explicar ou interpretar mesmo leis divinas. …</a:t>
            </a:r>
          </a:p>
          <a:p>
            <a:pPr algn="ctr"/>
            <a:r>
              <a:rPr lang="en-US" altLang="pt-BR" sz="3600" b="0">
                <a:solidFill>
                  <a:schemeClr val="bg1"/>
                </a:solidFill>
                <a:latin typeface="Berlin Sans FB Demi" panose="020E0802020502020306" pitchFamily="34" charset="0"/>
              </a:rPr>
              <a:t>O Papa pode modificar uma lei divina, visto seu poder não provir de homem, mas de Deus, e ele age como representante de Deus na Terra.”</a:t>
            </a:r>
            <a:endParaRPr lang="pt-BR" altLang="pt-BR" sz="3600" b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44774" name="Text Box 6">
            <a:extLst>
              <a:ext uri="{FF2B5EF4-FFF2-40B4-BE49-F238E27FC236}">
                <a16:creationId xmlns:a16="http://schemas.microsoft.com/office/drawing/2014/main" id="{5FA74042-ABEC-4798-8A7F-FFE500BCD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75" y="5805488"/>
            <a:ext cx="6589713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pt-BR" b="0">
                <a:solidFill>
                  <a:srgbClr val="FFFF47"/>
                </a:solidFill>
                <a:latin typeface="Berlin Sans FB" panose="020E0602020502020306" pitchFamily="34" charset="0"/>
              </a:rPr>
              <a:t>Lucius Feraris, Prompta Bibliotheca, “Papa”, art. 2.</a:t>
            </a:r>
            <a:endParaRPr lang="pt-BR" altLang="pt-BR" b="0">
              <a:solidFill>
                <a:srgbClr val="FFFF47"/>
              </a:solidFill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4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4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4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4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4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4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772" grpId="0" autoUpdateAnimBg="0"/>
      <p:bldP spid="54477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914" name="Picture 2" descr="SABADO">
            <a:extLst>
              <a:ext uri="{FF2B5EF4-FFF2-40B4-BE49-F238E27FC236}">
                <a16:creationId xmlns:a16="http://schemas.microsoft.com/office/drawing/2014/main" id="{5B3E00DA-E982-481B-961D-6BC6C73B8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836613"/>
            <a:ext cx="315277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0915" name="Picture 3" descr="DOMINGO">
            <a:extLst>
              <a:ext uri="{FF2B5EF4-FFF2-40B4-BE49-F238E27FC236}">
                <a16:creationId xmlns:a16="http://schemas.microsoft.com/office/drawing/2014/main" id="{89617067-94A1-42E8-9666-2BC31259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068638"/>
            <a:ext cx="3381375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0916" name="Picture 4" descr="INT-AZUL">
            <a:extLst>
              <a:ext uri="{FF2B5EF4-FFF2-40B4-BE49-F238E27FC236}">
                <a16:creationId xmlns:a16="http://schemas.microsoft.com/office/drawing/2014/main" id="{E35C574D-10F6-4372-A0AF-03E6FD2E0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933825"/>
            <a:ext cx="1535113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0917" name="Picture 5" descr="INT-VERM">
            <a:extLst>
              <a:ext uri="{FF2B5EF4-FFF2-40B4-BE49-F238E27FC236}">
                <a16:creationId xmlns:a16="http://schemas.microsoft.com/office/drawing/2014/main" id="{9613BCDC-F3F7-4BA1-A0C7-149B664EA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04813"/>
            <a:ext cx="1622425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0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0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0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0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0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0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043" name="Picture 11" descr="aleidosenhor">
            <a:extLst>
              <a:ext uri="{FF2B5EF4-FFF2-40B4-BE49-F238E27FC236}">
                <a16:creationId xmlns:a16="http://schemas.microsoft.com/office/drawing/2014/main" id="{A5E39808-9F4A-4E21-8D43-3B2BCA90D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4824413" cy="66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6050" name="Group 18">
            <a:extLst>
              <a:ext uri="{FF2B5EF4-FFF2-40B4-BE49-F238E27FC236}">
                <a16:creationId xmlns:a16="http://schemas.microsoft.com/office/drawing/2014/main" id="{9CF3ECBF-A6AA-4121-BC62-CDB20A758F29}"/>
              </a:ext>
            </a:extLst>
          </p:cNvPr>
          <p:cNvGrpSpPr>
            <a:grpSpLocks/>
          </p:cNvGrpSpPr>
          <p:nvPr/>
        </p:nvGrpSpPr>
        <p:grpSpPr bwMode="auto">
          <a:xfrm>
            <a:off x="619125" y="2697163"/>
            <a:ext cx="5899150" cy="428625"/>
            <a:chOff x="390" y="1699"/>
            <a:chExt cx="3716" cy="270"/>
          </a:xfrm>
        </p:grpSpPr>
        <p:pic>
          <p:nvPicPr>
            <p:cNvPr id="556044" name="Picture 12" descr="goldseta">
              <a:extLst>
                <a:ext uri="{FF2B5EF4-FFF2-40B4-BE49-F238E27FC236}">
                  <a16:creationId xmlns:a16="http://schemas.microsoft.com/office/drawing/2014/main" id="{BA27136B-421E-4086-B40E-F5743D7407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" y="1699"/>
              <a:ext cx="222" cy="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6047" name="Picture 15" descr="PERMANECE">
              <a:extLst>
                <a:ext uri="{FF2B5EF4-FFF2-40B4-BE49-F238E27FC236}">
                  <a16:creationId xmlns:a16="http://schemas.microsoft.com/office/drawing/2014/main" id="{F0B9FEFB-86CC-4249-B6C3-513E277552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1699"/>
              <a:ext cx="3449" cy="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6051" name="Group 19">
            <a:extLst>
              <a:ext uri="{FF2B5EF4-FFF2-40B4-BE49-F238E27FC236}">
                <a16:creationId xmlns:a16="http://schemas.microsoft.com/office/drawing/2014/main" id="{D736079F-D7AB-4C5F-B869-A6E7A4A103B7}"/>
              </a:ext>
            </a:extLst>
          </p:cNvPr>
          <p:cNvGrpSpPr>
            <a:grpSpLocks/>
          </p:cNvGrpSpPr>
          <p:nvPr/>
        </p:nvGrpSpPr>
        <p:grpSpPr bwMode="auto">
          <a:xfrm>
            <a:off x="619125" y="3311525"/>
            <a:ext cx="6980238" cy="609600"/>
            <a:chOff x="390" y="2086"/>
            <a:chExt cx="4397" cy="384"/>
          </a:xfrm>
        </p:grpSpPr>
        <p:pic>
          <p:nvPicPr>
            <p:cNvPr id="556045" name="Picture 13" descr="goldseta">
              <a:extLst>
                <a:ext uri="{FF2B5EF4-FFF2-40B4-BE49-F238E27FC236}">
                  <a16:creationId xmlns:a16="http://schemas.microsoft.com/office/drawing/2014/main" id="{49077E88-9C7B-43F5-8AC9-6077D2A85A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" y="2198"/>
              <a:ext cx="222" cy="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6048" name="Picture 16" descr="DESEJAVEL">
              <a:extLst>
                <a:ext uri="{FF2B5EF4-FFF2-40B4-BE49-F238E27FC236}">
                  <a16:creationId xmlns:a16="http://schemas.microsoft.com/office/drawing/2014/main" id="{20E0ECFC-6F58-414D-8916-8639C96978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2086"/>
              <a:ext cx="4130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6053" name="Group 21">
            <a:extLst>
              <a:ext uri="{FF2B5EF4-FFF2-40B4-BE49-F238E27FC236}">
                <a16:creationId xmlns:a16="http://schemas.microsoft.com/office/drawing/2014/main" id="{C3A6F790-D3FB-42B9-B166-37E30517706F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4167188"/>
            <a:ext cx="5761037" cy="546100"/>
            <a:chOff x="385" y="2625"/>
            <a:chExt cx="3629" cy="344"/>
          </a:xfrm>
        </p:grpSpPr>
        <p:pic>
          <p:nvPicPr>
            <p:cNvPr id="556046" name="Picture 14" descr="goldseta">
              <a:extLst>
                <a:ext uri="{FF2B5EF4-FFF2-40B4-BE49-F238E27FC236}">
                  <a16:creationId xmlns:a16="http://schemas.microsoft.com/office/drawing/2014/main" id="{4E1AD7A8-39E1-4522-9F59-49CBAA83BB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2704"/>
              <a:ext cx="222" cy="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6049" name="Picture 17" descr="RECOMPENSA">
              <a:extLst>
                <a:ext uri="{FF2B5EF4-FFF2-40B4-BE49-F238E27FC236}">
                  <a16:creationId xmlns:a16="http://schemas.microsoft.com/office/drawing/2014/main" id="{6934D170-7837-4EF1-B2BB-63AE5B1AEB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" y="2625"/>
              <a:ext cx="3356" cy="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56054" name="Picture 22" descr="SALMO19">
            <a:extLst>
              <a:ext uri="{FF2B5EF4-FFF2-40B4-BE49-F238E27FC236}">
                <a16:creationId xmlns:a16="http://schemas.microsoft.com/office/drawing/2014/main" id="{7C133F7C-C001-4FB3-95B1-54EE64CA2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516563"/>
            <a:ext cx="2376488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6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6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6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6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6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6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6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6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6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6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365" name="Picture 5" descr="retiraivos">
            <a:extLst>
              <a:ext uri="{FF2B5EF4-FFF2-40B4-BE49-F238E27FC236}">
                <a16:creationId xmlns:a16="http://schemas.microsoft.com/office/drawing/2014/main" id="{B6B47F20-3CE9-4284-AACB-1BE5735F3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52738"/>
            <a:ext cx="4176713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7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7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mph" presetSubtype="0" repeatCount="200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52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467" name="Picture 3" descr="poderdaesco-bk2">
            <a:extLst>
              <a:ext uri="{FF2B5EF4-FFF2-40B4-BE49-F238E27FC236}">
                <a16:creationId xmlns:a16="http://schemas.microsoft.com/office/drawing/2014/main" id="{7352B2F7-DB98-4185-A2F8-95D61B889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6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514" name="Picture 2" descr="cruz-lei">
            <a:extLst>
              <a:ext uri="{FF2B5EF4-FFF2-40B4-BE49-F238E27FC236}">
                <a16:creationId xmlns:a16="http://schemas.microsoft.com/office/drawing/2014/main" id="{3F1A8ACE-6D3E-43DC-B9EC-C1B8EF2C2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25538"/>
            <a:ext cx="4611687" cy="461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8515" name="Picture 3" descr="DEUS]">
            <a:extLst>
              <a:ext uri="{FF2B5EF4-FFF2-40B4-BE49-F238E27FC236}">
                <a16:creationId xmlns:a16="http://schemas.microsoft.com/office/drawing/2014/main" id="{A052F9C6-8B65-49A6-9299-5776D19CD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60350"/>
            <a:ext cx="1871662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8516" name="Picture 4" descr="HOMEM">
            <a:extLst>
              <a:ext uri="{FF2B5EF4-FFF2-40B4-BE49-F238E27FC236}">
                <a16:creationId xmlns:a16="http://schemas.microsoft.com/office/drawing/2014/main" id="{5538D980-E1EE-432B-ADE9-FBC0BF129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6021388"/>
            <a:ext cx="21145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8517" name="Picture 5" descr="HOMEM">
            <a:extLst>
              <a:ext uri="{FF2B5EF4-FFF2-40B4-BE49-F238E27FC236}">
                <a16:creationId xmlns:a16="http://schemas.microsoft.com/office/drawing/2014/main" id="{388F2D56-E7B1-4CDD-A196-C3A618B7C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205038"/>
            <a:ext cx="21145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8518" name="Picture 6" descr="HOMEM">
            <a:extLst>
              <a:ext uri="{FF2B5EF4-FFF2-40B4-BE49-F238E27FC236}">
                <a16:creationId xmlns:a16="http://schemas.microsoft.com/office/drawing/2014/main" id="{BE6147E2-5A40-43AC-A738-3556CB53D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238375"/>
            <a:ext cx="21145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8519" name="AutoShape 7">
            <a:extLst>
              <a:ext uri="{FF2B5EF4-FFF2-40B4-BE49-F238E27FC236}">
                <a16:creationId xmlns:a16="http://schemas.microsoft.com/office/drawing/2014/main" id="{14423DE4-DCE1-4220-A25C-0A59344C9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981075"/>
            <a:ext cx="504825" cy="4824413"/>
          </a:xfrm>
          <a:prstGeom prst="upArrow">
            <a:avLst>
              <a:gd name="adj1" fmla="val 50000"/>
              <a:gd name="adj2" fmla="val 238915"/>
            </a:avLst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79216"/>
                  <a:invGamma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48520" name="AutoShape 8">
            <a:extLst>
              <a:ext uri="{FF2B5EF4-FFF2-40B4-BE49-F238E27FC236}">
                <a16:creationId xmlns:a16="http://schemas.microsoft.com/office/drawing/2014/main" id="{211651E7-B69B-4EBD-8AF6-F02EC2F19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2276475"/>
            <a:ext cx="4535488" cy="431800"/>
          </a:xfrm>
          <a:prstGeom prst="rightArrow">
            <a:avLst>
              <a:gd name="adj1" fmla="val 50000"/>
              <a:gd name="adj2" fmla="val 262592"/>
            </a:avLst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79216"/>
                  <a:invGamma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4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48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48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4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44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48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203" name="Picture 3" descr="BEMAVENTURADO">
            <a:extLst>
              <a:ext uri="{FF2B5EF4-FFF2-40B4-BE49-F238E27FC236}">
                <a16:creationId xmlns:a16="http://schemas.microsoft.com/office/drawing/2014/main" id="{86648FC8-C4D6-4D4C-B65C-668FE6E7B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12875"/>
            <a:ext cx="7704138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5204" name="Picture 4" descr="SALMO1">
            <a:extLst>
              <a:ext uri="{FF2B5EF4-FFF2-40B4-BE49-F238E27FC236}">
                <a16:creationId xmlns:a16="http://schemas.microsoft.com/office/drawing/2014/main" id="{D647D2C0-7A72-42A5-80BE-D7DD08211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445125"/>
            <a:ext cx="16002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5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5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5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5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864" name="Group 8">
            <a:extLst>
              <a:ext uri="{FF2B5EF4-FFF2-40B4-BE49-F238E27FC236}">
                <a16:creationId xmlns:a16="http://schemas.microsoft.com/office/drawing/2014/main" id="{13E81CF8-DCF9-4583-B60F-346194F7F1F6}"/>
              </a:ext>
            </a:extLst>
          </p:cNvPr>
          <p:cNvGrpSpPr>
            <a:grpSpLocks/>
          </p:cNvGrpSpPr>
          <p:nvPr/>
        </p:nvGrpSpPr>
        <p:grpSpPr bwMode="auto">
          <a:xfrm>
            <a:off x="1187450" y="765175"/>
            <a:ext cx="6913563" cy="5256213"/>
            <a:chOff x="748" y="482"/>
            <a:chExt cx="4355" cy="3311"/>
          </a:xfrm>
        </p:grpSpPr>
        <p:pic>
          <p:nvPicPr>
            <p:cNvPr id="377862" name="Picture 6" descr="QUEDIREMOS">
              <a:extLst>
                <a:ext uri="{FF2B5EF4-FFF2-40B4-BE49-F238E27FC236}">
                  <a16:creationId xmlns:a16="http://schemas.microsoft.com/office/drawing/2014/main" id="{23AD1101-E8B0-43CE-A8DB-B8D0FDEA1B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482"/>
              <a:ext cx="4355" cy="2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7863" name="Picture 7" descr="ROMANOS7-7">
              <a:extLst>
                <a:ext uri="{FF2B5EF4-FFF2-40B4-BE49-F238E27FC236}">
                  <a16:creationId xmlns:a16="http://schemas.microsoft.com/office/drawing/2014/main" id="{BD08A85E-CA9D-41EC-9512-DF5E1EB5D7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" y="3553"/>
              <a:ext cx="1632" cy="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7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7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10" name="Picture 6" descr="1JOA1-9">
            <a:extLst>
              <a:ext uri="{FF2B5EF4-FFF2-40B4-BE49-F238E27FC236}">
                <a16:creationId xmlns:a16="http://schemas.microsoft.com/office/drawing/2014/main" id="{BCAF6DDF-E093-42FD-984B-FC58CD822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1000125"/>
            <a:ext cx="6810375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935" name="Picture 7" descr="JOAO14-15">
            <a:extLst>
              <a:ext uri="{FF2B5EF4-FFF2-40B4-BE49-F238E27FC236}">
                <a16:creationId xmlns:a16="http://schemas.microsoft.com/office/drawing/2014/main" id="{34B95571-BFD7-45D6-B544-AFC7EBFAD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1057275"/>
            <a:ext cx="5683250" cy="445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0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0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anose="020B0A040201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anose="020B0A04020102020204" pitchFamily="34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reno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Seren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anose="020B0A040201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anose="020B0A04020102020204" pitchFamily="34" charset="0"/>
          </a:defRPr>
        </a:defPPr>
      </a:lstStyle>
    </a:lnDef>
  </a:objectDefaults>
  <a:extraClrSchemeLst>
    <a:extraClrScheme>
      <a:clrScheme name="Sereno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o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o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Estrutura padrão">
  <a:themeElements>
    <a:clrScheme name="2_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anose="020B0A040201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anose="020B0A04020102020204" pitchFamily="34" charset="0"/>
          </a:defRPr>
        </a:defPPr>
      </a:lstStyle>
    </a:lnDef>
  </a:objectDefaults>
  <a:extraClrSchemeLst>
    <a:extraClrScheme>
      <a:clrScheme name="2_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Estrutura padrão">
  <a:themeElements>
    <a:clrScheme name="1_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anose="020B0A040201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anose="020B0A04020102020204" pitchFamily="34" charset="0"/>
          </a:defRPr>
        </a:defPPr>
      </a:lstStyle>
    </a:lnDef>
  </a:objectDefaults>
  <a:extraClrSchemeLst>
    <a:extraClrScheme>
      <a:clrScheme name="1_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anose="020B0A040201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anose="020B0A04020102020204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Estrutura padrão">
  <a:themeElements>
    <a:clrScheme name="5_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anose="020B0A040201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anose="020B0A04020102020204" pitchFamily="34" charset="0"/>
          </a:defRPr>
        </a:defPPr>
      </a:lstStyle>
    </a:lnDef>
  </a:objectDefaults>
  <a:extraClrSchemeLst>
    <a:extraClrScheme>
      <a:clrScheme name="5_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Estrutura padrão">
  <a:themeElements>
    <a:clrScheme name="3_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anose="020B0A040201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anose="020B0A04020102020204" pitchFamily="34" charset="0"/>
          </a:defRPr>
        </a:defPPr>
      </a:lstStyle>
    </a:lnDef>
  </a:objectDefaults>
  <a:extraClrSchemeLst>
    <a:extraClrScheme>
      <a:clrScheme name="3_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4482</TotalTime>
  <Words>337</Words>
  <Application>Microsoft Office PowerPoint</Application>
  <PresentationFormat>Apresentação na tela (4:3)</PresentationFormat>
  <Paragraphs>15</Paragraphs>
  <Slides>41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7</vt:i4>
      </vt:variant>
      <vt:variant>
        <vt:lpstr>Títulos de slides</vt:lpstr>
      </vt:variant>
      <vt:variant>
        <vt:i4>41</vt:i4>
      </vt:variant>
    </vt:vector>
  </HeadingPairs>
  <TitlesOfParts>
    <vt:vector size="53" baseType="lpstr">
      <vt:lpstr>Times New Roman</vt:lpstr>
      <vt:lpstr>Arial</vt:lpstr>
      <vt:lpstr>Berlin Sans FB Demi</vt:lpstr>
      <vt:lpstr>Berlin Sans FB</vt:lpstr>
      <vt:lpstr>Arial Black</vt:lpstr>
      <vt:lpstr>Estrutura padrão</vt:lpstr>
      <vt:lpstr>Sereno</vt:lpstr>
      <vt:lpstr>2_Estrutura padrão</vt:lpstr>
      <vt:lpstr>1_Estrutura padrão</vt:lpstr>
      <vt:lpstr>Design padrão</vt:lpstr>
      <vt:lpstr>5_Estrutura padrão</vt:lpstr>
      <vt:lpstr>3_Estrutura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Evangelismo APS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Quinta Verdade por Terra</dc:title>
  <dc:subject>APOCALIPSE A RESPOSTA</dc:subject>
  <dc:creator>Pr. MARCELO AUGUSTO DE CARVALHO; Nelton César Silveira</dc:creator>
  <cp:keywords>www.4tons.com.br</cp:keywords>
  <dc:description>COMÉRCIO PROIBIDO. USO PESSOAL</dc:description>
  <cp:lastModifiedBy>Pr. Marcelo Carvalho</cp:lastModifiedBy>
  <cp:revision>211</cp:revision>
  <dcterms:created xsi:type="dcterms:W3CDTF">1999-09-10T17:21:46Z</dcterms:created>
  <dcterms:modified xsi:type="dcterms:W3CDTF">2019-11-26T14:02:57Z</dcterms:modified>
  <cp:category>SM-EVANGELISMO</cp:category>
</cp:coreProperties>
</file>