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4" r:id="rId4"/>
    <p:sldMasterId id="2147483655" r:id="rId5"/>
  </p:sldMasterIdLst>
  <p:sldIdLst>
    <p:sldId id="486" r:id="rId6"/>
    <p:sldId id="406" r:id="rId7"/>
    <p:sldId id="492" r:id="rId8"/>
    <p:sldId id="493" r:id="rId9"/>
    <p:sldId id="494" r:id="rId10"/>
    <p:sldId id="488" r:id="rId11"/>
    <p:sldId id="489" r:id="rId12"/>
    <p:sldId id="407" r:id="rId13"/>
    <p:sldId id="415" r:id="rId14"/>
    <p:sldId id="409" r:id="rId15"/>
    <p:sldId id="410" r:id="rId16"/>
    <p:sldId id="491" r:id="rId17"/>
    <p:sldId id="503" r:id="rId18"/>
    <p:sldId id="502" r:id="rId19"/>
    <p:sldId id="443" r:id="rId20"/>
    <p:sldId id="496" r:id="rId21"/>
    <p:sldId id="498" r:id="rId22"/>
    <p:sldId id="478" r:id="rId23"/>
    <p:sldId id="497" r:id="rId24"/>
    <p:sldId id="480" r:id="rId25"/>
    <p:sldId id="499" r:id="rId26"/>
    <p:sldId id="482" r:id="rId27"/>
    <p:sldId id="500" r:id="rId28"/>
    <p:sldId id="501" r:id="rId29"/>
    <p:sldId id="485" r:id="rId30"/>
    <p:sldId id="495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036"/>
    <a:srgbClr val="00FFFF"/>
    <a:srgbClr val="FF0B0B"/>
    <a:srgbClr val="F00000"/>
    <a:srgbClr val="660033"/>
    <a:srgbClr val="FFFF00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 autoAdjust="0"/>
    <p:restoredTop sz="94660" autoAdjust="0"/>
  </p:normalViewPr>
  <p:slideViewPr>
    <p:cSldViewPr>
      <p:cViewPr varScale="1">
        <p:scale>
          <a:sx n="66" d="100"/>
          <a:sy n="66" d="100"/>
        </p:scale>
        <p:origin x="-10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2599B-4FAC-4C13-8D95-75448F570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C4121CB-494B-47CF-9139-D64B3106E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7F70FE-3620-4BF6-978B-FCC12942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8C5A1-DACB-44D2-AB24-D387D24D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E411B2-B3C6-46D5-BD74-34D59D24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CFBD-9C14-4173-940E-C138CBEDAC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62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C0D97-065C-4BB8-9EC7-FACB0319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2BDA62-EB54-46AF-8FE4-027935018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45F7D-8049-4BED-96D0-608AED0E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D66F1-9261-4338-909E-78733E2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B8CD3-61F7-4BC2-9519-6D5E30AC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CD5DD-0F25-45FD-902D-834A569FFA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61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07CEC1-0822-4603-8622-04630044B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3F605D-0EBF-4D55-90F2-4604AB3E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7B2C83-4FB6-4699-831F-CBD1E85FD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5199D-1A0B-47E3-A234-DE1BA34D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B42E9E-0207-4443-8269-E7594539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A3FDA-7786-42E4-B730-0D65104B15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1393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EF976-1E30-4BFF-9181-4B9847961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E639FB-103A-4F82-ADAE-F8B101B3D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8B4B90C-D60E-443F-AE10-D55EEE70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8BD267-1557-400F-B710-BCEB2B472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0BD1D5-E32B-4F62-A80A-D8B003EB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1C3AA-4BE9-42A5-ADD7-3C5FD318AC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697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B9CD9-75D6-4E97-9315-85539B59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5076B8-2C66-4C49-8E5B-D7B5DEDFE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C828B-787C-4EA8-B34B-94C83433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F8020-6405-4D44-825B-C975536F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55E005-F0C8-407B-B9F7-8C7594DC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3056-F32D-4927-B5FB-5E35E95B538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972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C9361-B794-4DCF-AFB4-D745B8B2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825E77-FE0C-495A-8DC3-0BACF4FE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231AEA-E950-4CB1-9502-74E4A3C7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BAF94D-0A5D-4E4F-B087-DA6D39D01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248A1E-9ACF-4D76-B8F4-0740902C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9D42E-D6D2-4F25-A334-7DB3ACB31F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497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EBBA9-A68C-4FAA-81D9-E4E7C17C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4BFFA2-509C-44BA-84EA-801AEC44B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C8C276-B6F3-4DF0-8DD1-0FFBED0C5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F356F0-4C1F-484D-B420-B56025EF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C036A6C-DD32-442A-904C-F7FFABB44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74E690-A2BF-42E5-A853-75AED85C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8D9D7-7D9C-492F-A434-15CA4C4AF2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871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83F96E-6BD1-466F-B1AB-8BCB22257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9AA538-FB81-45B3-8099-E42883378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EB06C0-FCD5-4860-BA33-78D2C0B5A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D3FBD20-7530-47D5-9766-58D1528FD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4211CDD-AEDA-4A47-A505-D43ADEC8B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F3C886F-9F87-4B3A-8958-A1AF9420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2F7A323-D8BB-4677-9A19-1F8C06CD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2EA4B9-E7B4-4D53-A21A-8FC3190F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859C-5949-4369-A187-2E421F98A8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0600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B129F-1D99-4C97-BA79-B49B09E6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1464555-72B1-4514-B034-4DE21136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FD8E48-C63C-483D-910C-364E9E6C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C12771-B533-40A4-8B85-201317D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91F4A-BE11-45C7-B71A-ECC4D354A9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177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01F1D9C-5257-4CC5-806F-23D300BD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7F11AB-D276-41E0-91C3-777E67E10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352914-8A16-4A48-8841-67438B29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E05F6-964C-42F0-94F0-FB3634A5E7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5402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A740D-968A-4214-A26C-8026E820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DF29A4-91F8-4695-ACD8-3057FC68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FDC7019-BB5A-4938-A119-DCBF02D56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A52D25-9B58-4E80-AAED-8B219D41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EC39F37-C726-4EDC-8341-B84790FA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2F428B-7AAA-4619-9900-CCAB955C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34A61-02C7-4374-BCCF-BD006FEF2C3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28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5191A-A6DF-4222-8583-B0AA3073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630A3-7980-4974-9D42-93C9FE1E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A485CF-EEE3-4700-830E-E97E702B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02576D-67CC-4E49-BE61-623701DE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5BC0C7-76DE-42C0-855C-118C1CAF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82154-5917-49DC-A1CF-6B8679CFF5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3673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CE590-36AC-49CD-B02D-DEF5601D3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2094DFA-EC83-4D3B-99B5-EC53BD506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5272FF-877C-4B00-A080-0A2AC607D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947B44-B763-4A8A-BB0F-279AB7035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4A86BFC-F557-4613-A840-873E6881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BA3DD7-D0FE-40FF-AD07-F1779B76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699A-1D93-44CD-B4E3-B5F3DC4608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531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303C9-3422-42F2-B60D-EFD6B711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265A73-36F9-459C-8426-90095B98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A1BDCE-1C06-4772-A842-02CDC6AB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4AC4CF-9362-48AC-8EED-109B08222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229AA0-D552-4080-8F8C-0575F617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2986-1E9A-4782-BE35-5DA61E3D99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8663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A37CE-339F-478D-B2D6-D15C50AA5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F71182-D4EB-4213-9C24-2C516D1BC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072F5B-0B65-497A-8AA9-6561C616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584B1B-A4FE-460C-9AFC-E5EC723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36DDB4-9778-45E7-A048-2B4322452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91AE-4F18-4FBB-8920-66C4FEC1533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372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>
            <a:extLst>
              <a:ext uri="{FF2B5EF4-FFF2-40B4-BE49-F238E27FC236}">
                <a16:creationId xmlns:a16="http://schemas.microsoft.com/office/drawing/2014/main" id="{A6F4489F-7E2A-484F-9D51-2D7DCA2AAC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35875" name="Rectangle 3" descr="Stationery">
              <a:extLst>
                <a:ext uri="{FF2B5EF4-FFF2-40B4-BE49-F238E27FC236}">
                  <a16:creationId xmlns:a16="http://schemas.microsoft.com/office/drawing/2014/main" id="{08CC8516-323E-4189-B383-A0579604B51D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35876" name="Picture 4" descr="minispir">
              <a:extLst>
                <a:ext uri="{FF2B5EF4-FFF2-40B4-BE49-F238E27FC236}">
                  <a16:creationId xmlns:a16="http://schemas.microsoft.com/office/drawing/2014/main" id="{AB7D496E-6697-4AB7-B67E-3F0616EFF4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5877" name="Rectangle 5">
            <a:extLst>
              <a:ext uri="{FF2B5EF4-FFF2-40B4-BE49-F238E27FC236}">
                <a16:creationId xmlns:a16="http://schemas.microsoft.com/office/drawing/2014/main" id="{557E2179-A6E7-41ED-A254-DE48BF08B9C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335878" name="Rectangle 6">
            <a:extLst>
              <a:ext uri="{FF2B5EF4-FFF2-40B4-BE49-F238E27FC236}">
                <a16:creationId xmlns:a16="http://schemas.microsoft.com/office/drawing/2014/main" id="{5E1147A5-8DFA-4031-8268-82ED7DEEC0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335879" name="Rectangle 7">
            <a:extLst>
              <a:ext uri="{FF2B5EF4-FFF2-40B4-BE49-F238E27FC236}">
                <a16:creationId xmlns:a16="http://schemas.microsoft.com/office/drawing/2014/main" id="{EB159487-AC14-4D2C-9E62-5D732F78E9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35880" name="Rectangle 8">
            <a:extLst>
              <a:ext uri="{FF2B5EF4-FFF2-40B4-BE49-F238E27FC236}">
                <a16:creationId xmlns:a16="http://schemas.microsoft.com/office/drawing/2014/main" id="{DBCFEFBF-25A4-4564-B8EA-9EF87B8F37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35881" name="Rectangle 9">
            <a:extLst>
              <a:ext uri="{FF2B5EF4-FFF2-40B4-BE49-F238E27FC236}">
                <a16:creationId xmlns:a16="http://schemas.microsoft.com/office/drawing/2014/main" id="{4635D314-D42D-40AB-9F4B-163FA799A7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D612CBB0-E5A5-4CCD-9D5D-9254C139F041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870CE-687F-48B9-A253-23BFB40A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D2521B-BAEA-468E-8527-D14B9F071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762563-3717-47F1-B806-04C43AD7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AA459-A0BB-49C9-A5BB-F30B0491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7F584-8027-41A6-A470-9F56B6B8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DEDFF-CD0E-4466-A000-365F7C223A6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73853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0E56F-3299-4116-B38D-467F65457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E2595E-B5CD-4AF0-B12B-D357C841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826825-A1D5-4DFF-AB75-DD9AD795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343FD-26B5-4F99-9CCC-E73127AD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995E70-1576-425B-BFE1-222D599F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35FA-995D-4629-8522-FBB7357E1DE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25353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899C-6F63-4357-AC96-89D1E2ED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6F59A0-30AF-4DD9-84A6-11AABD6B0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C94D0F-9ACE-4F87-B050-F32DC1710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57AADB-BB34-478C-9BEA-2637EA0FE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CFC261-EB5F-4D76-8B90-954AFC1E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D86C05-0DE1-40D0-89E2-0E896317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8EFDA-FDBF-42B7-95A6-FB8FADEBBF8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76302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B7E51-8AA5-47DC-A16D-11F33B63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BE8D02-1161-41A9-8BAF-2C602250B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4030FB-ADC0-4C36-95DD-6818B26D6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4FBC185-E257-4ED9-A5F4-ECBE6385C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43161B-A4C6-4625-BE73-959A42978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366B4C-2F1B-4421-AFBD-7A62F188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3A61B8F-8A1D-4C1C-9816-9DF45EAB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EF33F3-122C-4E6A-999A-2FF63F5F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6AA4-E77F-44B3-8D2F-E1BA8FF1C43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05591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0DDE1-A8A2-4209-BE0B-A8AE95CE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DC1016-220B-45B6-8072-11DF9DF9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22B7FA-AAD6-4C14-B07D-8DDED2D6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4F542B7-46FD-485D-9484-D7FBDA08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A3F5D-1F37-40A1-B27A-4CB88DEAEBA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25174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A5B33A-798A-462B-BE8B-AAFC4E90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E79EB9-2CC0-4EDD-9891-140FE603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901BA9D-A5B0-40CF-BDD2-435A9871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5FF7B-9D5D-4CFB-BEED-B2B1DEF519B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268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BB63D-8953-4F66-A8B5-2EDC87C9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2CBB89-377A-401B-8557-F9D33C08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78E926-497D-4075-8885-A70526B8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C5BE5E-1DFD-45BE-B9C2-DA17A5BF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66824F-181E-4D46-A3A1-4A5D4528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B207-C98E-4F0E-BA55-FF4ED2BD5A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86544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F9DFE-9EB4-4948-A0B5-A46EB0795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26A8F-948A-4C11-8A4A-0400D21D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DE8470-22A0-457C-B87D-9D91FC10C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F2E6A2-BBE8-458B-9D45-EE0353C5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AD2C26-681E-4C05-85B6-D53DEA88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10CFBB-7DB3-4479-8E0F-7A9507F8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789A6-76E7-4F70-95B1-BB607B0FC9D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3877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855BC8-4A30-46FB-87FD-2D16F782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F3B194-6050-49C8-B173-CE75DAED9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DE7077-BBBD-4EA3-B09A-CCA9F5706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80B8B59-AEDD-4F8F-BAD1-9B90AE247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6F8DC7-52FC-4DE0-B7E3-CB2A854F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37A08D-816F-4E58-B0E7-57C834193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13D0C-ECEB-4128-82C4-878D3C91627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164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79902-CD4C-4214-B3E2-69D8D48D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E409F2-C5DF-4C52-9C3D-BC971E27D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784649-497D-488E-B35B-85F301F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66B8B7-8445-4E13-B4FC-D3690421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EF122-806B-405D-B78E-4AD6827A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6CD42-5451-4391-BA5C-831A9DBFACC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63761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B3FDA6-B451-45B7-BA95-7E1EFBD53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F18907-76D3-46B0-87C7-0A2D8E71D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14DC3-CFCE-4247-A619-0A806C34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35F470-7731-429D-9DB2-5C6BA920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3E3AC5-AB51-4532-92F0-21E60680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FED9C-EFC5-4AF4-BCC4-5B53ECC2945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4472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7F854-5B06-4535-A81A-C9331F304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D4200C-4613-4433-AF37-B2FCA6DE1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C7558A-6232-4CF4-94E2-1D1105AF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C965AE-3C95-467E-B138-DA17530BF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209A68-79D1-42A1-8C74-75DBB4A2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17B02-01D8-4B87-B21B-F8EBEB900E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1539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0E08CF-64FA-4210-A7A6-DC440C87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88C8EE-202A-4A20-865B-C9E7F910F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1F412F-EF12-4EA4-BB5F-4F16B8A4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1C7684-3FDD-4C67-BC48-2034F616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2029B-A2F3-472A-AA18-08415B3B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F109E-825E-415D-9CF0-47B1EBCD72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190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9CF60-CB12-42B9-A102-EDFB9FD2F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BBB70D-976B-4940-BDD7-38EE37046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CA829E-C7DB-41E0-9F4A-DFACA932D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0D40CA-669D-47D8-9F58-AA48EB78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BAEE268-5AF7-4435-B8D6-ACF6E080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C1760-2D89-409D-99CE-3C1CD9B6E8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506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4CAA5-67BD-478D-ABC2-BD242F813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75D067-7DE7-4197-8562-DA605AF85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1E514A-ADEB-4169-9C4E-EB0D4F930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2C0289-4282-4E92-89D3-484DAB6A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F60440-ED44-4203-8EAC-3FE0636B8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264256-72B7-4E50-9BE9-15C8B34F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3B475-6B0A-4DE7-A553-BDFA956678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3403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BC966-E15B-490E-819D-C1C07553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216440-A29E-4DD8-A275-DF5D5675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CE7495-362E-4DD8-85DC-AC4EE8801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6DF851-A91E-4046-8CCF-903F5EE73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EBC4302-8845-4DE7-AD28-536A15FE24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0782EC4-25D8-4518-8E27-B36B6F359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3D2DF2-E2A1-452C-AAE4-9F70E96B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A2352D-858B-46F3-9B2D-D2EA6A547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AE379-E32A-4363-8496-755905913B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596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F29AB-76C4-49C5-A225-410349B3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E48E16-1370-47C4-917B-8C2532DB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8F986D-B04A-4230-90E5-9D4CF11B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D5ED29-91DA-4C88-B8B2-7170F54B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06D98-81D6-48A1-BD90-B81AA327FF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13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6AE2A-F58C-4355-9E07-2366DC62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5E2B-C44B-4C35-A988-7D1C77FED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9FEFBB-E02F-42EF-9BDE-E8D89A4A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39CCC7-0FC6-49AF-A632-5BBF7BA91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C9B4D4-E181-4F54-ADBA-709D2410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495BAE-1AEE-4247-AD5E-28677A311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28B3D-9D38-4E7E-9724-F41ABED8E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296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31CE68-809F-4B88-96CB-1FF4783C4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C3E44FA-6B4D-476E-8C91-F5675B0A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72EF7E-B1B2-44C9-829F-99E235AA9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C9E61-A0EE-4440-ABAB-7205CDA310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39761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3E19A-82A7-4E9C-81D7-E0E3F0DC6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ACD126-B1A6-4787-9E1D-3B05A78DE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77D475-D73D-4BA6-99FB-92BD16D31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373B4A-B7E2-4312-BAD9-C6C892104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0449E6-000F-4F9D-B439-35348927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2B1B4C-EE8D-434A-A374-F36DF5A4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04E-B6FD-43EF-B1CC-CAE56B8D27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979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5D5AE-E4CE-406A-8AF4-20DEB6009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D47037-16BC-448D-AB7F-624FE8D4E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31ACF3-84F2-4BAC-8418-42484A517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789756-E5C8-4F63-AB9B-7989AC68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86B333-57AE-4BCA-8C9C-16A5757C4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74D5F4-61E2-46E3-8559-F559CDCA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0C378-57CE-43CB-9C68-9E20CF909E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53396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437CE-53DF-4CD0-B7D1-1951B196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FC549D-9BD4-4E6A-8588-8F71E74A6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896007-FE72-4DF6-8D50-920716CE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FB38A5-5332-4270-B2C4-06CBF405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484120-9C43-4038-8D7F-35AACA9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AB79B-862E-4287-A5B8-EA31B264BA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7089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45B744-212A-4ECC-9581-B728136A80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8547CFD-7555-45D7-8730-2B2D93DC3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777AB3-8331-4BFA-82A4-C6C6F06B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501BD-2F1C-4432-8025-6BF66320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0BC477-FA67-4DEA-99E3-E5A31676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2553-9790-47C3-9644-3621331059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49071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Freeform 2">
            <a:extLst>
              <a:ext uri="{FF2B5EF4-FFF2-40B4-BE49-F238E27FC236}">
                <a16:creationId xmlns:a16="http://schemas.microsoft.com/office/drawing/2014/main" id="{464DCC8A-9C19-4527-A682-94086D247DA0}"/>
              </a:ext>
            </a:extLst>
          </p:cNvPr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>
              <a:gd name="T0" fmla="*/ 163 w 4128"/>
              <a:gd name="T1" fmla="*/ 200 h 479"/>
              <a:gd name="T2" fmla="*/ 4128 w 4128"/>
              <a:gd name="T3" fmla="*/ 200 h 479"/>
              <a:gd name="T4" fmla="*/ 4128 w 4128"/>
              <a:gd name="T5" fmla="*/ 429 h 479"/>
              <a:gd name="T6" fmla="*/ 0 w 4128"/>
              <a:gd name="T7" fmla="*/ 441 h 479"/>
              <a:gd name="T8" fmla="*/ 163 w 4128"/>
              <a:gd name="T9" fmla="*/ 20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C6DA4A13-80AC-4BCD-AE03-E4F0349703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371716" name="Rectangle 4">
            <a:extLst>
              <a:ext uri="{FF2B5EF4-FFF2-40B4-BE49-F238E27FC236}">
                <a16:creationId xmlns:a16="http://schemas.microsoft.com/office/drawing/2014/main" id="{29F31AE5-F30B-4D41-A105-49877FB5C5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371717" name="Rectangle 5">
            <a:extLst>
              <a:ext uri="{FF2B5EF4-FFF2-40B4-BE49-F238E27FC236}">
                <a16:creationId xmlns:a16="http://schemas.microsoft.com/office/drawing/2014/main" id="{742C4A08-C37F-4FBD-9331-A77B35810A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1718" name="Rectangle 6">
            <a:extLst>
              <a:ext uri="{FF2B5EF4-FFF2-40B4-BE49-F238E27FC236}">
                <a16:creationId xmlns:a16="http://schemas.microsoft.com/office/drawing/2014/main" id="{175DF053-114C-4524-ABDB-EA04C3F867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1719" name="Rectangle 7">
            <a:extLst>
              <a:ext uri="{FF2B5EF4-FFF2-40B4-BE49-F238E27FC236}">
                <a16:creationId xmlns:a16="http://schemas.microsoft.com/office/drawing/2014/main" id="{E75BC13C-368E-4211-A7B6-207700690E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D741DA29-69D4-4F9D-9586-788C08F19F6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7E545-BB65-4533-B217-04AF7649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4D27C6-0008-4FFE-BC54-00C22E66F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95DA78-966D-432D-A7A8-5BC5816D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7F2366-38E1-4E66-915B-C1AE7797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2D1B88-A746-4209-96A6-F524E1D2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47E2F-F7A0-4203-AEBA-25B830872AB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808933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E7ABE-8789-4BA4-A694-31E4EA647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E9E369-03EA-441A-B044-100C6C70D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262C05-36CC-4226-BBCB-27CB0652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4DD5DF-D8DF-4840-8A49-2F2105F88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B0CA01-866D-418A-8623-EB084D9E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AD056-F021-4402-8DC0-6B23CD59431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75163539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DB4EB-4AF3-4C1F-BD51-8FEDF5B9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3F0B7A-80C1-4198-A0AA-A7DA3C977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821005-2458-40D0-BDC6-073DAE99F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3BE92B-FDBE-4755-9177-A5A668BA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43F2E8-5531-45E3-BF06-C1DC38A0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D7886F-CFEB-417B-A330-17CF6AC8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9DF0F-5590-4638-8068-C1D75FA1767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2128992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CDBCC-F6E2-42D5-8831-8982A2CD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706065-6A1E-4A4B-8C4E-B64112B2A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4BB05A-6140-490D-BA32-5DC2B579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385FF99-B76A-4270-9AA2-778CAC2EE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E22100-BF7C-45B4-BA3A-2AA372348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9AE56E6-26D1-45B0-8EE8-75A74D1AF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9C39D1-35D4-4CC7-8B77-AD116E72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193130-9F5A-4A1C-8A61-1F42C67B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E88A-30BE-4A7E-9FD5-ED48133D6A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324344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56036-1751-43D6-9EF9-F44DB096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30EB03-DB93-468A-B708-85ED21D26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E9DE80-3FEF-4F58-8EAA-4DEE5F2B8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63E522-51EE-40F2-A9C8-83A687A56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180FA7E-CC34-44EC-BDCA-D2D4FDC84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6F0D6DA-2BC9-406D-B8BD-04F184C95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3F50507-7F91-438C-90B1-D1EACC2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DFFCEF-2A8E-4A9C-B323-3F8BA766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38486-1141-4256-B753-098F434DB2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4247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00971-FC1D-4E68-9A93-488B65DE3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6FEFCA-5CFF-4A54-9603-9BD9EC878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50A8A1-DFB2-4352-BE3F-8B082959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7A10137-ADA1-48A8-A82A-D6234F40F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DB8EB-834D-4FF2-B972-86DD14297FF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8656572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45EA2B0-310F-4D91-A3BC-D1AD25C7B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20A9B6B-8B0C-41D5-99C5-633C7BD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6F7DCEB-BC1A-4C38-9E0A-4D914DFC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7F4A9-4B7C-4F3E-9A92-873E3D54FA9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6606712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20CB3-4CD9-4FEB-8E9F-A22746B5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F80869-CF10-4EF6-91DE-9E644BD99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D414D3-0650-4041-ADEB-29965AAA7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4244D4-B90B-41E7-930C-74ABD034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D7F10F-8EDE-4334-9444-FDEA4936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75DB3F-AEFB-4419-9BB4-7D23F39F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50DE-0999-49CC-BFFA-1D6CFFC6746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6948203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43D1D-DADF-49E3-ABAB-2D0CA509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30D3E85-CB05-4FA1-89E6-282E526E9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4B5C8F-C6AC-4A14-A7AD-1CE2048B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0769A9-51F8-4882-B706-7EFC9D5D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C756BF-2E2F-4AE1-B5C0-C2A9D7D8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B873D58-56B7-472B-8113-CAF156B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AD74A-AAD7-4D6F-B34B-991E39B38B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06281708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49E24-4F70-433C-B1AE-46198213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6CB9DE-E373-4CB2-8761-B8E81516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8377CD-41C7-46D0-A18B-E7AA1DEF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FADFFE-978E-4D36-AB45-7B5245EC1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3782E8-F6B7-40A9-872E-A341594A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09070-34EF-419A-8D43-581E7A95DF2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61779597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067093-8C25-4C1D-9FBD-B16C74B62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2A846A-45F5-4481-BD59-5C9CCFC40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ADF026-EB6B-41F4-A704-B39E0A40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3B33FF-0C7D-45DB-9179-2C17DDE3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A332C-36CE-4FB1-A39D-5CDC8D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2527B-32AE-492F-A166-F37737C3831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4132514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7AC39-24A6-4C70-A0DA-E1194FE5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2D0681-ACDA-4158-B7DB-74566E0FA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B32A40-DE7E-4CFE-B34D-ED27DC50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5D1184-4AD6-4958-9677-9F03B742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B967E-DDC6-40E3-A031-F5ADDFDF00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1EF7F6C-EE54-44A4-A34E-59D29CBC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2C3796-226E-46E0-998E-9440BD2E6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DAAF04-6CF9-412C-82F9-ECE18B2D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852BC-1248-4F21-8ACB-00E65CA044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156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10DB1-57F1-4CBC-86E4-5A539D869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D91BB1-AD80-4E12-BE57-67DDAABA0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6B0094-68FB-4F67-B04E-74A77D94C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A4EE86-5D36-4389-937D-34C482CD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187B02-A3FC-40B5-97A4-762B7766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FA354A-2A41-49BE-8221-60D76AC2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5554-0859-4616-98D1-BAC5BD3F8F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026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4C256-7D3F-4E4F-9B06-BEC4C33E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B4FFDD6-7736-4E5B-92C9-3920101C2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E90248-5543-4C18-8D6D-4BE508155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366668-EB44-47C3-937F-089C3FAD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F40193-617A-4A46-AE2B-622BE7B7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3DCFE4-A59A-4436-BDA7-2CB55046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599D3-045E-4632-B471-276EB3CAEF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35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A9EE1EF-F751-415A-89CA-CC9F651C0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D8C678-6790-43D6-93BD-22B778312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E29DF6-1287-42F4-A804-3AFFB286A7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B719A1-4BA1-4771-A42C-E735505AA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64489C-D3E1-484B-B3E9-761E8C7523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288274-EC6D-4F1F-BD40-D9DE04DD46A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19FBDA8-B03F-444A-99D7-983AB903D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85BA6DD3-3A51-4E97-AE2A-D211CDCFD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41668" name="Rectangle 4">
            <a:extLst>
              <a:ext uri="{FF2B5EF4-FFF2-40B4-BE49-F238E27FC236}">
                <a16:creationId xmlns:a16="http://schemas.microsoft.com/office/drawing/2014/main" id="{60EDD5E3-5215-43A2-B1B8-160D3F341F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41669" name="Rectangle 5">
            <a:extLst>
              <a:ext uri="{FF2B5EF4-FFF2-40B4-BE49-F238E27FC236}">
                <a16:creationId xmlns:a16="http://schemas.microsoft.com/office/drawing/2014/main" id="{9289C41A-87E3-4468-AF36-B70F8D4731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241670" name="Rectangle 6">
            <a:extLst>
              <a:ext uri="{FF2B5EF4-FFF2-40B4-BE49-F238E27FC236}">
                <a16:creationId xmlns:a16="http://schemas.microsoft.com/office/drawing/2014/main" id="{9F4C7DA2-2858-4AA1-94A5-91611092EC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E670852-E877-4801-8A73-679F419440A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50" name="Group 2">
            <a:extLst>
              <a:ext uri="{FF2B5EF4-FFF2-40B4-BE49-F238E27FC236}">
                <a16:creationId xmlns:a16="http://schemas.microsoft.com/office/drawing/2014/main" id="{B4F805E4-F468-4C02-92B3-0EAF573AC63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34851" name="Rectangle 3">
              <a:extLst>
                <a:ext uri="{FF2B5EF4-FFF2-40B4-BE49-F238E27FC236}">
                  <a16:creationId xmlns:a16="http://schemas.microsoft.com/office/drawing/2014/main" id="{2EBF2188-94F7-4F29-BF35-AABFD0EEFBB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34852" name="Picture 4" descr="minispir">
              <a:extLst>
                <a:ext uri="{FF2B5EF4-FFF2-40B4-BE49-F238E27FC236}">
                  <a16:creationId xmlns:a16="http://schemas.microsoft.com/office/drawing/2014/main" id="{056EED8E-16ED-41D9-A4AE-941177E979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4853" name="Line 5">
              <a:extLst>
                <a:ext uri="{FF2B5EF4-FFF2-40B4-BE49-F238E27FC236}">
                  <a16:creationId xmlns:a16="http://schemas.microsoft.com/office/drawing/2014/main" id="{9F8AC8A9-3103-4518-BD0B-E66D431214C1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34854" name="Rectangle 6">
            <a:extLst>
              <a:ext uri="{FF2B5EF4-FFF2-40B4-BE49-F238E27FC236}">
                <a16:creationId xmlns:a16="http://schemas.microsoft.com/office/drawing/2014/main" id="{520930EB-6C6B-4B72-B10E-BCC369B9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3021282E-B2BA-40BE-B990-334AAB744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334856" name="Rectangle 8">
            <a:extLst>
              <a:ext uri="{FF2B5EF4-FFF2-40B4-BE49-F238E27FC236}">
                <a16:creationId xmlns:a16="http://schemas.microsoft.com/office/drawing/2014/main" id="{EB48487F-6286-48C4-8A69-EF5D045C9F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34857" name="Rectangle 9">
            <a:extLst>
              <a:ext uri="{FF2B5EF4-FFF2-40B4-BE49-F238E27FC236}">
                <a16:creationId xmlns:a16="http://schemas.microsoft.com/office/drawing/2014/main" id="{1ADE59CD-864C-4D5D-B7EB-1955CAA347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34858" name="Rectangle 10">
            <a:extLst>
              <a:ext uri="{FF2B5EF4-FFF2-40B4-BE49-F238E27FC236}">
                <a16:creationId xmlns:a16="http://schemas.microsoft.com/office/drawing/2014/main" id="{D435A36F-6E79-4370-B4BE-65DB950EEE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EF76FEAE-DB5E-40B2-BD1F-22D8955AEFA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4D3282FF-EF9F-46FF-A469-2487B817F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33AEB8FF-CBD2-4314-A455-A18F5BA17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6F58ABFF-FB70-4C6F-B8D5-43E0A6F419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54309" name="Rectangle 5">
            <a:extLst>
              <a:ext uri="{FF2B5EF4-FFF2-40B4-BE49-F238E27FC236}">
                <a16:creationId xmlns:a16="http://schemas.microsoft.com/office/drawing/2014/main" id="{901A58D7-D599-4CB3-AB38-A13D19A4FE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pt-BR" altLang="pt-BR"/>
          </a:p>
        </p:txBody>
      </p:sp>
      <p:sp>
        <p:nvSpPr>
          <p:cNvPr id="354310" name="Rectangle 6">
            <a:extLst>
              <a:ext uri="{FF2B5EF4-FFF2-40B4-BE49-F238E27FC236}">
                <a16:creationId xmlns:a16="http://schemas.microsoft.com/office/drawing/2014/main" id="{FC8C812A-D413-46F0-B77C-141C40FA62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434880-83B0-48A8-83E5-A416C72801D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4A571C47-B6F8-4426-B8DE-C7F0596FD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5C5CE83F-A373-48DE-BB10-D635FDEEB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370692" name="Rectangle 4">
            <a:extLst>
              <a:ext uri="{FF2B5EF4-FFF2-40B4-BE49-F238E27FC236}">
                <a16:creationId xmlns:a16="http://schemas.microsoft.com/office/drawing/2014/main" id="{2B47158F-8E80-4565-9BC9-B41DBFB212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0693" name="Rectangle 5">
            <a:extLst>
              <a:ext uri="{FF2B5EF4-FFF2-40B4-BE49-F238E27FC236}">
                <a16:creationId xmlns:a16="http://schemas.microsoft.com/office/drawing/2014/main" id="{2FA3E294-69FD-42F9-B742-EAD24EB3BB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70694" name="Rectangle 6">
            <a:extLst>
              <a:ext uri="{FF2B5EF4-FFF2-40B4-BE49-F238E27FC236}">
                <a16:creationId xmlns:a16="http://schemas.microsoft.com/office/drawing/2014/main" id="{2284E4C4-94D1-4008-97B3-A63A94DAD6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9DC11C83-F0BB-4CF5-9A82-90A0025C534F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random/>
  </p:transition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§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50000"/>
        <a:buFont typeface="Arial" panose="020B0604020202020204" pitchFamily="34" charset="0"/>
        <a:buChar char="l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43.jpe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9" name="Picture 7" descr="lua">
            <a:extLst>
              <a:ext uri="{FF2B5EF4-FFF2-40B4-BE49-F238E27FC236}">
                <a16:creationId xmlns:a16="http://schemas.microsoft.com/office/drawing/2014/main" id="{C274081B-BDC9-4B63-B1C7-163C0D880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4168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0" name="Picture 8" descr="sac-cordeiro">
            <a:extLst>
              <a:ext uri="{FF2B5EF4-FFF2-40B4-BE49-F238E27FC236}">
                <a16:creationId xmlns:a16="http://schemas.microsoft.com/office/drawing/2014/main" id="{E6FA8ED9-404E-49ED-9CC1-DFEAB9EA6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57338"/>
            <a:ext cx="7200900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1" name="Picture 9" descr="jesus-gold">
            <a:extLst>
              <a:ext uri="{FF2B5EF4-FFF2-40B4-BE49-F238E27FC236}">
                <a16:creationId xmlns:a16="http://schemas.microsoft.com/office/drawing/2014/main" id="{F0C47588-2B1C-40A9-967F-52A6F8EB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62350"/>
            <a:ext cx="4084638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2" name="Picture 10" descr="vt">
            <a:extLst>
              <a:ext uri="{FF2B5EF4-FFF2-40B4-BE49-F238E27FC236}">
                <a16:creationId xmlns:a16="http://schemas.microsoft.com/office/drawing/2014/main" id="{7FB28293-8697-43AD-829C-8E1D5E725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41938"/>
            <a:ext cx="7200900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3" name="Picture 11" descr="gold-seta2">
            <a:extLst>
              <a:ext uri="{FF2B5EF4-FFF2-40B4-BE49-F238E27FC236}">
                <a16:creationId xmlns:a16="http://schemas.microsoft.com/office/drawing/2014/main" id="{0F504747-E417-4389-8B24-7BEDBA12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5" descr="coroa">
            <a:extLst>
              <a:ext uri="{FF2B5EF4-FFF2-40B4-BE49-F238E27FC236}">
                <a16:creationId xmlns:a16="http://schemas.microsoft.com/office/drawing/2014/main" id="{06B044AA-0DAE-416E-A0CD-1185B6890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42100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2" name="Picture 6" descr="vitoria">
            <a:extLst>
              <a:ext uri="{FF2B5EF4-FFF2-40B4-BE49-F238E27FC236}">
                <a16:creationId xmlns:a16="http://schemas.microsoft.com/office/drawing/2014/main" id="{018B6CA9-88C5-43E4-8ECA-37F0D240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148138"/>
            <a:ext cx="45434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3" name="Picture 7" descr="gold-seta2">
            <a:extLst>
              <a:ext uri="{FF2B5EF4-FFF2-40B4-BE49-F238E27FC236}">
                <a16:creationId xmlns:a16="http://schemas.microsoft.com/office/drawing/2014/main" id="{A22B4A06-47A6-4B26-8C97-F26F68E1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 descr="gold-seta2">
            <a:extLst>
              <a:ext uri="{FF2B5EF4-FFF2-40B4-BE49-F238E27FC236}">
                <a16:creationId xmlns:a16="http://schemas.microsoft.com/office/drawing/2014/main" id="{F910FC49-DD96-4DEE-BE5B-E83B06CA7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131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29" name="Picture 5" descr="12estrelas">
            <a:extLst>
              <a:ext uri="{FF2B5EF4-FFF2-40B4-BE49-F238E27FC236}">
                <a16:creationId xmlns:a16="http://schemas.microsoft.com/office/drawing/2014/main" id="{16EB9670-0218-46F8-B847-72B13ACF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22388"/>
            <a:ext cx="5184775" cy="116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9430" name="Picture 6" descr="12apostolos">
            <a:extLst>
              <a:ext uri="{FF2B5EF4-FFF2-40B4-BE49-F238E27FC236}">
                <a16:creationId xmlns:a16="http://schemas.microsoft.com/office/drawing/2014/main" id="{5C79B821-3E4F-48FD-ACB8-AFCDB94B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437063"/>
            <a:ext cx="6048375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DEFINICAO">
            <a:extLst>
              <a:ext uri="{FF2B5EF4-FFF2-40B4-BE49-F238E27FC236}">
                <a16:creationId xmlns:a16="http://schemas.microsoft.com/office/drawing/2014/main" id="{6956E875-9946-4FBD-B018-FCEB5ADD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"/>
            <a:ext cx="849630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1955" name="Picture 3" descr="IGREJA">
            <a:extLst>
              <a:ext uri="{FF2B5EF4-FFF2-40B4-BE49-F238E27FC236}">
                <a16:creationId xmlns:a16="http://schemas.microsoft.com/office/drawing/2014/main" id="{96593B8D-F2B2-4AB1-ACBE-59CF59F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30388"/>
            <a:ext cx="2520950" cy="1885950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</p:pic>
      <p:grpSp>
        <p:nvGrpSpPr>
          <p:cNvPr id="381956" name="Group 4">
            <a:extLst>
              <a:ext uri="{FF2B5EF4-FFF2-40B4-BE49-F238E27FC236}">
                <a16:creationId xmlns:a16="http://schemas.microsoft.com/office/drawing/2014/main" id="{F995D655-4362-4293-B80B-47EADCCC9089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155700"/>
            <a:ext cx="3197225" cy="544513"/>
            <a:chOff x="204" y="728"/>
            <a:chExt cx="2014" cy="343"/>
          </a:xfrm>
        </p:grpSpPr>
        <p:pic>
          <p:nvPicPr>
            <p:cNvPr id="381957" name="Picture 5" descr="SILVER-SETA">
              <a:extLst>
                <a:ext uri="{FF2B5EF4-FFF2-40B4-BE49-F238E27FC236}">
                  <a16:creationId xmlns:a16="http://schemas.microsoft.com/office/drawing/2014/main" id="{4C934A97-08AC-41E5-91E8-2E4C43ABFA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800"/>
              <a:ext cx="205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958" name="Picture 6" descr="DENOMINACAO">
              <a:extLst>
                <a:ext uri="{FF2B5EF4-FFF2-40B4-BE49-F238E27FC236}">
                  <a16:creationId xmlns:a16="http://schemas.microsoft.com/office/drawing/2014/main" id="{3EB883E0-ABBF-40D5-B8A3-FDC2D5A179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28"/>
              <a:ext cx="1787" cy="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1959" name="Group 7">
            <a:extLst>
              <a:ext uri="{FF2B5EF4-FFF2-40B4-BE49-F238E27FC236}">
                <a16:creationId xmlns:a16="http://schemas.microsoft.com/office/drawing/2014/main" id="{6856C356-8DB6-4C3E-BEA8-830FCBD9FF2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883025"/>
            <a:ext cx="2322513" cy="482600"/>
            <a:chOff x="204" y="2446"/>
            <a:chExt cx="1463" cy="304"/>
          </a:xfrm>
        </p:grpSpPr>
        <p:pic>
          <p:nvPicPr>
            <p:cNvPr id="381960" name="Picture 8" descr="SILVER-SETA">
              <a:extLst>
                <a:ext uri="{FF2B5EF4-FFF2-40B4-BE49-F238E27FC236}">
                  <a16:creationId xmlns:a16="http://schemas.microsoft.com/office/drawing/2014/main" id="{1BD92C08-0FC5-4D1B-BE75-B876E420E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32"/>
              <a:ext cx="207" cy="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1961" name="Picture 9" descr="INDIVIDUO">
              <a:extLst>
                <a:ext uri="{FF2B5EF4-FFF2-40B4-BE49-F238E27FC236}">
                  <a16:creationId xmlns:a16="http://schemas.microsoft.com/office/drawing/2014/main" id="{BD02E477-70E3-46C9-9C8B-B7F3335DD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446"/>
              <a:ext cx="1236" cy="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1962" name="Picture 10" descr="PESSOAS">
            <a:extLst>
              <a:ext uri="{FF2B5EF4-FFF2-40B4-BE49-F238E27FC236}">
                <a16:creationId xmlns:a16="http://schemas.microsoft.com/office/drawing/2014/main" id="{25DD3B4D-C70D-455D-AF54-7B214E91D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556125"/>
            <a:ext cx="2665412" cy="1968500"/>
          </a:xfrm>
          <a:prstGeom prst="rect">
            <a:avLst/>
          </a:prstGeom>
          <a:solidFill>
            <a:schemeClr val="bg1"/>
          </a:solidFill>
          <a:ln w="50800" algn="ctr">
            <a:solidFill>
              <a:schemeClr val="bg1"/>
            </a:solidFill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</p:pic>
      <p:pic>
        <p:nvPicPr>
          <p:cNvPr id="381963" name="Picture 11" descr="NEMTODAS">
            <a:extLst>
              <a:ext uri="{FF2B5EF4-FFF2-40B4-BE49-F238E27FC236}">
                <a16:creationId xmlns:a16="http://schemas.microsoft.com/office/drawing/2014/main" id="{0C0CEFFA-9535-43EB-93E5-B23173AC4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7188"/>
            <a:ext cx="47529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2CAMINHOS">
            <a:extLst>
              <a:ext uri="{FF2B5EF4-FFF2-40B4-BE49-F238E27FC236}">
                <a16:creationId xmlns:a16="http://schemas.microsoft.com/office/drawing/2014/main" id="{01BEB114-A8C8-4AD2-B3DB-5FC49D84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36538"/>
            <a:ext cx="6624637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7" name="Picture 3" descr="CAM-ESTREITO">
            <a:extLst>
              <a:ext uri="{FF2B5EF4-FFF2-40B4-BE49-F238E27FC236}">
                <a16:creationId xmlns:a16="http://schemas.microsoft.com/office/drawing/2014/main" id="{660677E8-8ABD-4A2E-871E-C808ED3CC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3571875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8" name="Picture 4" descr="CAM-LARGO">
            <a:extLst>
              <a:ext uri="{FF2B5EF4-FFF2-40B4-BE49-F238E27FC236}">
                <a16:creationId xmlns:a16="http://schemas.microsoft.com/office/drawing/2014/main" id="{4C8E4BB0-F065-4240-B823-2EC38896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052513"/>
            <a:ext cx="3168650" cy="3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09" name="Picture 5" descr="AMARELINHA">
            <a:extLst>
              <a:ext uri="{FF2B5EF4-FFF2-40B4-BE49-F238E27FC236}">
                <a16:creationId xmlns:a16="http://schemas.microsoft.com/office/drawing/2014/main" id="{BBA04C24-67E0-4FC3-8F9C-5D1E07F47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0925"/>
            <a:ext cx="130175" cy="547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0" name="Picture 6" descr="DEUS">
            <a:extLst>
              <a:ext uri="{FF2B5EF4-FFF2-40B4-BE49-F238E27FC236}">
                <a16:creationId xmlns:a16="http://schemas.microsoft.com/office/drawing/2014/main" id="{4289EFC3-1AF0-4CD5-B7CB-243E7E7E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947737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1" name="Picture 7" descr="LUZ">
            <a:extLst>
              <a:ext uri="{FF2B5EF4-FFF2-40B4-BE49-F238E27FC236}">
                <a16:creationId xmlns:a16="http://schemas.microsoft.com/office/drawing/2014/main" id="{4012690E-724A-40CE-8288-BD6A0980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14563"/>
            <a:ext cx="681037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2" name="Picture 8" descr="ABEL">
            <a:extLst>
              <a:ext uri="{FF2B5EF4-FFF2-40B4-BE49-F238E27FC236}">
                <a16:creationId xmlns:a16="http://schemas.microsoft.com/office/drawing/2014/main" id="{8A91A92F-C14F-4986-8D95-A14ED3639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9477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3" name="Picture 9" descr="VERDADE">
            <a:extLst>
              <a:ext uri="{FF2B5EF4-FFF2-40B4-BE49-F238E27FC236}">
                <a16:creationId xmlns:a16="http://schemas.microsoft.com/office/drawing/2014/main" id="{7EBC358D-A40E-47F2-ACA8-F1667BE6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3213100"/>
            <a:ext cx="1689100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4" name="Picture 10" descr="SALVACAO">
            <a:extLst>
              <a:ext uri="{FF2B5EF4-FFF2-40B4-BE49-F238E27FC236}">
                <a16:creationId xmlns:a16="http://schemas.microsoft.com/office/drawing/2014/main" id="{9D6B28FF-43C8-4DD0-87A8-4FD1AAD5B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656013"/>
            <a:ext cx="1882775" cy="4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5" name="Picture 11" descr="JUSTOS">
            <a:extLst>
              <a:ext uri="{FF2B5EF4-FFF2-40B4-BE49-F238E27FC236}">
                <a16:creationId xmlns:a16="http://schemas.microsoft.com/office/drawing/2014/main" id="{32198CBF-8F5C-4597-BC21-893F8F90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13366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6" name="Picture 12" descr="TRIGO">
            <a:extLst>
              <a:ext uri="{FF2B5EF4-FFF2-40B4-BE49-F238E27FC236}">
                <a16:creationId xmlns:a16="http://schemas.microsoft.com/office/drawing/2014/main" id="{658B19B5-3AB4-44FA-A698-59C81F9D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1101725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7" name="Picture 13" descr="OVELHAS">
            <a:extLst>
              <a:ext uri="{FF2B5EF4-FFF2-40B4-BE49-F238E27FC236}">
                <a16:creationId xmlns:a16="http://schemas.microsoft.com/office/drawing/2014/main" id="{931C7C40-5AF7-4545-9EBB-0545CFF10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9225"/>
            <a:ext cx="163671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8" name="Picture 14" descr="SELODEDEUS">
            <a:extLst>
              <a:ext uri="{FF2B5EF4-FFF2-40B4-BE49-F238E27FC236}">
                <a16:creationId xmlns:a16="http://schemas.microsoft.com/office/drawing/2014/main" id="{24D84A90-90D4-4DDB-9815-5B8894EF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732463"/>
            <a:ext cx="252095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19" name="Picture 15" descr="DIABO">
            <a:extLst>
              <a:ext uri="{FF2B5EF4-FFF2-40B4-BE49-F238E27FC236}">
                <a16:creationId xmlns:a16="http://schemas.microsoft.com/office/drawing/2014/main" id="{D59C1EBF-0406-4790-99B0-DC58E372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81163"/>
            <a:ext cx="1114425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0" name="Picture 16" descr="TREVAS">
            <a:extLst>
              <a:ext uri="{FF2B5EF4-FFF2-40B4-BE49-F238E27FC236}">
                <a16:creationId xmlns:a16="http://schemas.microsoft.com/office/drawing/2014/main" id="{D85D31FF-344F-4521-BF51-F252D8E1F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85988"/>
            <a:ext cx="1398588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1" name="Picture 17" descr="CAIM">
            <a:extLst>
              <a:ext uri="{FF2B5EF4-FFF2-40B4-BE49-F238E27FC236}">
                <a16:creationId xmlns:a16="http://schemas.microsoft.com/office/drawing/2014/main" id="{B6D15D19-CC68-4F41-8AD8-8E19DBC1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89225"/>
            <a:ext cx="8778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2" name="Picture 18" descr="MENTIRA">
            <a:extLst>
              <a:ext uri="{FF2B5EF4-FFF2-40B4-BE49-F238E27FC236}">
                <a16:creationId xmlns:a16="http://schemas.microsoft.com/office/drawing/2014/main" id="{163FA89B-2041-4FBB-AFBD-F6507D6F2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194050"/>
            <a:ext cx="1655763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3" name="Picture 19" descr="PERDICAO">
            <a:extLst>
              <a:ext uri="{FF2B5EF4-FFF2-40B4-BE49-F238E27FC236}">
                <a16:creationId xmlns:a16="http://schemas.microsoft.com/office/drawing/2014/main" id="{E69B2258-7C82-4124-AD20-36182F40C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0138"/>
            <a:ext cx="1820863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4" name="Picture 20" descr="IMPIOS">
            <a:extLst>
              <a:ext uri="{FF2B5EF4-FFF2-40B4-BE49-F238E27FC236}">
                <a16:creationId xmlns:a16="http://schemas.microsoft.com/office/drawing/2014/main" id="{51199270-238E-4952-B751-31E8DC72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75125"/>
            <a:ext cx="1198563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5" name="Picture 21" descr="JOIO">
            <a:extLst>
              <a:ext uri="{FF2B5EF4-FFF2-40B4-BE49-F238E27FC236}">
                <a16:creationId xmlns:a16="http://schemas.microsoft.com/office/drawing/2014/main" id="{D8FF1561-ED06-4B99-96D9-D15612FFF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73613"/>
            <a:ext cx="855663" cy="4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6" name="Picture 22" descr="BODES">
            <a:extLst>
              <a:ext uri="{FF2B5EF4-FFF2-40B4-BE49-F238E27FC236}">
                <a16:creationId xmlns:a16="http://schemas.microsoft.com/office/drawing/2014/main" id="{7A22EC72-F953-4A80-BF19-F253E6CB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5281613"/>
            <a:ext cx="1163638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7" name="Picture 23" descr="SELODODIABO">
            <a:extLst>
              <a:ext uri="{FF2B5EF4-FFF2-40B4-BE49-F238E27FC236}">
                <a16:creationId xmlns:a16="http://schemas.microsoft.com/office/drawing/2014/main" id="{ACB741BF-2C25-4708-BF3E-2B3E7277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795963"/>
            <a:ext cx="2808288" cy="36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8" name="Picture 24" descr="APO12">
            <a:extLst>
              <a:ext uri="{FF2B5EF4-FFF2-40B4-BE49-F238E27FC236}">
                <a16:creationId xmlns:a16="http://schemas.microsoft.com/office/drawing/2014/main" id="{C410A0EB-4593-4313-B235-00E775DD9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6438900"/>
            <a:ext cx="2090737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929" name="Picture 25" descr="APOCALIPSE17">
            <a:extLst>
              <a:ext uri="{FF2B5EF4-FFF2-40B4-BE49-F238E27FC236}">
                <a16:creationId xmlns:a16="http://schemas.microsoft.com/office/drawing/2014/main" id="{E8F50A9B-0DBF-44BC-9AAD-D9549133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438900"/>
            <a:ext cx="21018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9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9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9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79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aigverdadeira">
            <a:extLst>
              <a:ext uri="{FF2B5EF4-FFF2-40B4-BE49-F238E27FC236}">
                <a16:creationId xmlns:a16="http://schemas.microsoft.com/office/drawing/2014/main" id="{EE0F9694-C60F-4B82-911C-88E006D9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799147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2696" name="Group 8">
            <a:extLst>
              <a:ext uri="{FF2B5EF4-FFF2-40B4-BE49-F238E27FC236}">
                <a16:creationId xmlns:a16="http://schemas.microsoft.com/office/drawing/2014/main" id="{862533CE-E37B-4760-8D01-ED7E301D20A0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989138"/>
            <a:ext cx="8243888" cy="1587500"/>
            <a:chOff x="340" y="1253"/>
            <a:chExt cx="5193" cy="1000"/>
          </a:xfrm>
        </p:grpSpPr>
        <p:pic>
          <p:nvPicPr>
            <p:cNvPr id="242692" name="Picture 4" descr="silver-seta2">
              <a:extLst>
                <a:ext uri="{FF2B5EF4-FFF2-40B4-BE49-F238E27FC236}">
                  <a16:creationId xmlns:a16="http://schemas.microsoft.com/office/drawing/2014/main" id="{66521A5C-8DAB-4AC2-AD61-5BFFCBB6B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44"/>
              <a:ext cx="265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93" name="Picture 5" descr="guarda">
              <a:extLst>
                <a:ext uri="{FF2B5EF4-FFF2-40B4-BE49-F238E27FC236}">
                  <a16:creationId xmlns:a16="http://schemas.microsoft.com/office/drawing/2014/main" id="{1C6C4E33-80DB-4359-91D9-41A9AB5AF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1253"/>
              <a:ext cx="4876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2697" name="Group 9">
            <a:extLst>
              <a:ext uri="{FF2B5EF4-FFF2-40B4-BE49-F238E27FC236}">
                <a16:creationId xmlns:a16="http://schemas.microsoft.com/office/drawing/2014/main" id="{24895D6E-0938-46A8-A9ED-8D977142F18F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05263"/>
            <a:ext cx="7416800" cy="1719262"/>
            <a:chOff x="340" y="2523"/>
            <a:chExt cx="4672" cy="1083"/>
          </a:xfrm>
        </p:grpSpPr>
        <p:pic>
          <p:nvPicPr>
            <p:cNvPr id="242694" name="Picture 6" descr="temtest">
              <a:extLst>
                <a:ext uri="{FF2B5EF4-FFF2-40B4-BE49-F238E27FC236}">
                  <a16:creationId xmlns:a16="http://schemas.microsoft.com/office/drawing/2014/main" id="{694F6457-C283-4281-9B0D-CEDD00C52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2523"/>
              <a:ext cx="4355" cy="1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695" name="Picture 7" descr="silver-seta2">
              <a:extLst>
                <a:ext uri="{FF2B5EF4-FFF2-40B4-BE49-F238E27FC236}">
                  <a16:creationId xmlns:a16="http://schemas.microsoft.com/office/drawing/2014/main" id="{90F52CE5-FBFE-4516-9A5D-327F4C53E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614"/>
              <a:ext cx="265" cy="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2698" name="Picture 10" descr="apoc12-17">
            <a:extLst>
              <a:ext uri="{FF2B5EF4-FFF2-40B4-BE49-F238E27FC236}">
                <a16:creationId xmlns:a16="http://schemas.microsoft.com/office/drawing/2014/main" id="{BC97028D-AF79-4A02-B6A9-0065F8B05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876925"/>
            <a:ext cx="24384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40" name="Picture 4" descr="podemosescolher">
            <a:extLst>
              <a:ext uri="{FF2B5EF4-FFF2-40B4-BE49-F238E27FC236}">
                <a16:creationId xmlns:a16="http://schemas.microsoft.com/office/drawing/2014/main" id="{4F0114CB-5EF3-4CF6-87EF-2B40F756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792288"/>
            <a:ext cx="65024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TIAGO2-10">
            <a:extLst>
              <a:ext uri="{FF2B5EF4-FFF2-40B4-BE49-F238E27FC236}">
                <a16:creationId xmlns:a16="http://schemas.microsoft.com/office/drawing/2014/main" id="{09FD48FB-A839-421B-9E5F-2811D1FE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016000"/>
            <a:ext cx="6337300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899" name="Picture 3" descr="IROU">
            <a:extLst>
              <a:ext uri="{FF2B5EF4-FFF2-40B4-BE49-F238E27FC236}">
                <a16:creationId xmlns:a16="http://schemas.microsoft.com/office/drawing/2014/main" id="{D3366B47-A1EE-4672-AD70-C84275B50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836613"/>
            <a:ext cx="6624638" cy="504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3" name="Picture 3" descr="qualeho4">
            <a:extLst>
              <a:ext uri="{FF2B5EF4-FFF2-40B4-BE49-F238E27FC236}">
                <a16:creationId xmlns:a16="http://schemas.microsoft.com/office/drawing/2014/main" id="{19308ACA-50A8-46A8-BEFD-DD6388FAB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5786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3" name="Picture 3" descr="EXODO20">
            <a:extLst>
              <a:ext uri="{FF2B5EF4-FFF2-40B4-BE49-F238E27FC236}">
                <a16:creationId xmlns:a16="http://schemas.microsoft.com/office/drawing/2014/main" id="{E518CFB4-1BE2-4312-8A16-E48926CA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77888"/>
            <a:ext cx="7200900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1" name="Picture 3" descr="PORQUEM">
            <a:extLst>
              <a:ext uri="{FF2B5EF4-FFF2-40B4-BE49-F238E27FC236}">
                <a16:creationId xmlns:a16="http://schemas.microsoft.com/office/drawing/2014/main" id="{B9CD1C9B-CAA1-40F8-B529-6A357B92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52525"/>
            <a:ext cx="6048375" cy="43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 descr="GEN-2-13">
            <a:extLst>
              <a:ext uri="{FF2B5EF4-FFF2-40B4-BE49-F238E27FC236}">
                <a16:creationId xmlns:a16="http://schemas.microsoft.com/office/drawing/2014/main" id="{C13C1959-F2CE-4251-8F7D-7F7EC22E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76288"/>
            <a:ext cx="7343775" cy="530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5" name="Picture 3" descr="quesinal">
            <a:extLst>
              <a:ext uri="{FF2B5EF4-FFF2-40B4-BE49-F238E27FC236}">
                <a16:creationId xmlns:a16="http://schemas.microsoft.com/office/drawing/2014/main" id="{A5B8A986-1038-4B79-A5B4-09479E7F9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12875"/>
            <a:ext cx="6337300" cy="40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9" name="Picture 3" descr="EZEQ20-20">
            <a:extLst>
              <a:ext uri="{FF2B5EF4-FFF2-40B4-BE49-F238E27FC236}">
                <a16:creationId xmlns:a16="http://schemas.microsoft.com/office/drawing/2014/main" id="{65761ED8-15E1-4F81-818C-626572BD6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57250"/>
            <a:ext cx="6408737" cy="50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poderdaesco-bk2">
            <a:extLst>
              <a:ext uri="{FF2B5EF4-FFF2-40B4-BE49-F238E27FC236}">
                <a16:creationId xmlns:a16="http://schemas.microsoft.com/office/drawing/2014/main" id="{B3ACF063-42F4-4D82-B85C-9C647758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618" name="Group 2">
            <a:extLst>
              <a:ext uri="{FF2B5EF4-FFF2-40B4-BE49-F238E27FC236}">
                <a16:creationId xmlns:a16="http://schemas.microsoft.com/office/drawing/2014/main" id="{9C8979AD-BF76-4247-954D-224A04621224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806450"/>
            <a:ext cx="3816350" cy="1082675"/>
            <a:chOff x="204" y="508"/>
            <a:chExt cx="2404" cy="682"/>
          </a:xfrm>
        </p:grpSpPr>
        <p:pic>
          <p:nvPicPr>
            <p:cNvPr id="367619" name="Picture 3" descr="vida">
              <a:extLst>
                <a:ext uri="{FF2B5EF4-FFF2-40B4-BE49-F238E27FC236}">
                  <a16:creationId xmlns:a16="http://schemas.microsoft.com/office/drawing/2014/main" id="{38B08382-C118-408A-97F3-F77521CFA7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508"/>
              <a:ext cx="1950" cy="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620" name="Picture 4" descr="seta-bca">
              <a:extLst>
                <a:ext uri="{FF2B5EF4-FFF2-40B4-BE49-F238E27FC236}">
                  <a16:creationId xmlns:a16="http://schemas.microsoft.com/office/drawing/2014/main" id="{A1898333-24CC-4ADE-B635-55FCB972C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" y="572"/>
              <a:ext cx="348" cy="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7621" name="Picture 5" descr="jesus-vem">
            <a:extLst>
              <a:ext uri="{FF2B5EF4-FFF2-40B4-BE49-F238E27FC236}">
                <a16:creationId xmlns:a16="http://schemas.microsoft.com/office/drawing/2014/main" id="{FE0D2656-CD2E-45FC-8D20-58A6A6C5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260350"/>
            <a:ext cx="3286125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7622" name="Picture 6" descr="lucifer">
            <a:extLst>
              <a:ext uri="{FF2B5EF4-FFF2-40B4-BE49-F238E27FC236}">
                <a16:creationId xmlns:a16="http://schemas.microsoft.com/office/drawing/2014/main" id="{165D221A-5802-4B0F-B328-E24CC20D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59063"/>
            <a:ext cx="3059112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7623" name="Group 7">
            <a:extLst>
              <a:ext uri="{FF2B5EF4-FFF2-40B4-BE49-F238E27FC236}">
                <a16:creationId xmlns:a16="http://schemas.microsoft.com/office/drawing/2014/main" id="{0E84BC48-C07C-4920-8626-16C195E09204}"/>
              </a:ext>
            </a:extLst>
          </p:cNvPr>
          <p:cNvGrpSpPr>
            <a:grpSpLocks/>
          </p:cNvGrpSpPr>
          <p:nvPr/>
        </p:nvGrpSpPr>
        <p:grpSpPr bwMode="auto">
          <a:xfrm>
            <a:off x="4187825" y="3752850"/>
            <a:ext cx="4703763" cy="1044575"/>
            <a:chOff x="2638" y="2364"/>
            <a:chExt cx="2963" cy="658"/>
          </a:xfrm>
        </p:grpSpPr>
        <p:pic>
          <p:nvPicPr>
            <p:cNvPr id="367624" name="Picture 8" descr="seta-marela">
              <a:extLst>
                <a:ext uri="{FF2B5EF4-FFF2-40B4-BE49-F238E27FC236}">
                  <a16:creationId xmlns:a16="http://schemas.microsoft.com/office/drawing/2014/main" id="{A0A023C0-376F-4458-ACAC-E7C0AE3C7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8" y="2413"/>
              <a:ext cx="378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7625" name="Picture 9" descr="miorte">
              <a:extLst>
                <a:ext uri="{FF2B5EF4-FFF2-40B4-BE49-F238E27FC236}">
                  <a16:creationId xmlns:a16="http://schemas.microsoft.com/office/drawing/2014/main" id="{4C73B790-B25E-4B6C-B203-C327456FE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364"/>
              <a:ext cx="2540" cy="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7626" name="Picture 10" descr="aecvolha">
            <a:extLst>
              <a:ext uri="{FF2B5EF4-FFF2-40B4-BE49-F238E27FC236}">
                <a16:creationId xmlns:a16="http://schemas.microsoft.com/office/drawing/2014/main" id="{4FFCDA7D-55BB-4B09-A0B8-E5170187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5373688"/>
            <a:ext cx="7704138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deusestab">
            <a:extLst>
              <a:ext uri="{FF2B5EF4-FFF2-40B4-BE49-F238E27FC236}">
                <a16:creationId xmlns:a16="http://schemas.microsoft.com/office/drawing/2014/main" id="{1C7B838A-4AA4-4FFC-AC99-C7F7840BE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127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8" name="Picture 4" descr="projeto-sata">
            <a:extLst>
              <a:ext uri="{FF2B5EF4-FFF2-40B4-BE49-F238E27FC236}">
                <a16:creationId xmlns:a16="http://schemas.microsoft.com/office/drawing/2014/main" id="{A5A69269-B4CD-492D-9E34-7AC40387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033838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49" name="Picture 5" descr="silver-down-seta">
            <a:extLst>
              <a:ext uri="{FF2B5EF4-FFF2-40B4-BE49-F238E27FC236}">
                <a16:creationId xmlns:a16="http://schemas.microsoft.com/office/drawing/2014/main" id="{7C2A19FC-2A5D-4663-8757-5FB27F591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717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4550" name="Picture 6" descr="mulher-prost">
            <a:extLst>
              <a:ext uri="{FF2B5EF4-FFF2-40B4-BE49-F238E27FC236}">
                <a16:creationId xmlns:a16="http://schemas.microsoft.com/office/drawing/2014/main" id="{7710429A-68B4-4762-B442-137CD9FA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105275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 descr="projeto-Deus">
            <a:extLst>
              <a:ext uri="{FF2B5EF4-FFF2-40B4-BE49-F238E27FC236}">
                <a16:creationId xmlns:a16="http://schemas.microsoft.com/office/drawing/2014/main" id="{C74018D9-F88A-45EB-8C97-1D3B6DB6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4213225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3" name="Picture 5" descr="silver-down-seta">
            <a:extLst>
              <a:ext uri="{FF2B5EF4-FFF2-40B4-BE49-F238E27FC236}">
                <a16:creationId xmlns:a16="http://schemas.microsoft.com/office/drawing/2014/main" id="{DE42F3FE-484A-4959-A1AC-BDAE4FA2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13075"/>
            <a:ext cx="936625" cy="70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5574" name="Picture 6" descr="mulher-virtuosa">
            <a:extLst>
              <a:ext uri="{FF2B5EF4-FFF2-40B4-BE49-F238E27FC236}">
                <a16:creationId xmlns:a16="http://schemas.microsoft.com/office/drawing/2014/main" id="{94BAF236-E0A0-4688-8D86-09C873F1D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960813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268" name="Group 12">
            <a:extLst>
              <a:ext uri="{FF2B5EF4-FFF2-40B4-BE49-F238E27FC236}">
                <a16:creationId xmlns:a16="http://schemas.microsoft.com/office/drawing/2014/main" id="{50F041CE-CBEB-4FC6-B35F-EC7F55B162EF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773238"/>
            <a:ext cx="4640262" cy="560387"/>
            <a:chOff x="521" y="1253"/>
            <a:chExt cx="2923" cy="353"/>
          </a:xfrm>
        </p:grpSpPr>
        <p:pic>
          <p:nvPicPr>
            <p:cNvPr id="352260" name="Picture 4" descr="silver-seta">
              <a:extLst>
                <a:ext uri="{FF2B5EF4-FFF2-40B4-BE49-F238E27FC236}">
                  <a16:creationId xmlns:a16="http://schemas.microsoft.com/office/drawing/2014/main" id="{09BFCAC2-EA7E-41B7-8149-3E0122294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344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261" name="Picture 5" descr="edificarao">
              <a:extLst>
                <a:ext uri="{FF2B5EF4-FFF2-40B4-BE49-F238E27FC236}">
                  <a16:creationId xmlns:a16="http://schemas.microsoft.com/office/drawing/2014/main" id="{68C2B0F0-D145-466F-8486-6D7386571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53"/>
              <a:ext cx="2651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2269" name="Group 13">
            <a:extLst>
              <a:ext uri="{FF2B5EF4-FFF2-40B4-BE49-F238E27FC236}">
                <a16:creationId xmlns:a16="http://schemas.microsoft.com/office/drawing/2014/main" id="{6775CC3D-098B-417A-8484-7D6C345915F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614613"/>
            <a:ext cx="7316787" cy="527050"/>
            <a:chOff x="521" y="1783"/>
            <a:chExt cx="4609" cy="332"/>
          </a:xfrm>
        </p:grpSpPr>
        <p:pic>
          <p:nvPicPr>
            <p:cNvPr id="352262" name="Picture 6" descr="levantarao">
              <a:extLst>
                <a:ext uri="{FF2B5EF4-FFF2-40B4-BE49-F238E27FC236}">
                  <a16:creationId xmlns:a16="http://schemas.microsoft.com/office/drawing/2014/main" id="{72E7F334-56CC-44A1-A597-23634EAFB1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783"/>
              <a:ext cx="4337" cy="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265" name="Picture 9" descr="silver-seta">
              <a:extLst>
                <a:ext uri="{FF2B5EF4-FFF2-40B4-BE49-F238E27FC236}">
                  <a16:creationId xmlns:a16="http://schemas.microsoft.com/office/drawing/2014/main" id="{D6D80EFE-DB84-49E6-8B46-870954D0C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842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2270" name="Group 14">
            <a:extLst>
              <a:ext uri="{FF2B5EF4-FFF2-40B4-BE49-F238E27FC236}">
                <a16:creationId xmlns:a16="http://schemas.microsoft.com/office/drawing/2014/main" id="{6DF2BCFE-45E3-46AD-90AB-352DEE1C11E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3494088"/>
            <a:ext cx="6840537" cy="439737"/>
            <a:chOff x="521" y="2291"/>
            <a:chExt cx="4309" cy="277"/>
          </a:xfrm>
        </p:grpSpPr>
        <p:pic>
          <p:nvPicPr>
            <p:cNvPr id="352264" name="Picture 8" descr="restauradores">
              <a:extLst>
                <a:ext uri="{FF2B5EF4-FFF2-40B4-BE49-F238E27FC236}">
                  <a16:creationId xmlns:a16="http://schemas.microsoft.com/office/drawing/2014/main" id="{05325DA6-958E-4171-A643-A1C7161FB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291"/>
              <a:ext cx="4037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266" name="Picture 10" descr="silver-seta">
              <a:extLst>
                <a:ext uri="{FF2B5EF4-FFF2-40B4-BE49-F238E27FC236}">
                  <a16:creationId xmlns:a16="http://schemas.microsoft.com/office/drawing/2014/main" id="{3A183A60-E428-4134-B72F-DA3D7191D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296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2271" name="Group 15">
            <a:extLst>
              <a:ext uri="{FF2B5EF4-FFF2-40B4-BE49-F238E27FC236}">
                <a16:creationId xmlns:a16="http://schemas.microsoft.com/office/drawing/2014/main" id="{AA58DD52-3B14-4D9C-810C-C3591527CC75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4286250"/>
            <a:ext cx="6265862" cy="439738"/>
            <a:chOff x="521" y="2790"/>
            <a:chExt cx="3947" cy="277"/>
          </a:xfrm>
        </p:grpSpPr>
        <p:pic>
          <p:nvPicPr>
            <p:cNvPr id="352263" name="Picture 7" descr="reparadores">
              <a:extLst>
                <a:ext uri="{FF2B5EF4-FFF2-40B4-BE49-F238E27FC236}">
                  <a16:creationId xmlns:a16="http://schemas.microsoft.com/office/drawing/2014/main" id="{11E689ED-7467-4AA5-ACEC-6CFDC5EAB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790"/>
              <a:ext cx="3675" cy="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2267" name="Picture 11" descr="silver-seta">
              <a:extLst>
                <a:ext uri="{FF2B5EF4-FFF2-40B4-BE49-F238E27FC236}">
                  <a16:creationId xmlns:a16="http://schemas.microsoft.com/office/drawing/2014/main" id="{A6EEBCED-87E0-4BDD-90B5-2282D8588C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795"/>
              <a:ext cx="21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2273" name="Picture 17" descr="paishabi">
            <a:extLst>
              <a:ext uri="{FF2B5EF4-FFF2-40B4-BE49-F238E27FC236}">
                <a16:creationId xmlns:a16="http://schemas.microsoft.com/office/drawing/2014/main" id="{62932D02-1B77-4E48-BB7A-A02C7349B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013325"/>
            <a:ext cx="5472113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2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2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2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mulher">
            <a:extLst>
              <a:ext uri="{FF2B5EF4-FFF2-40B4-BE49-F238E27FC236}">
                <a16:creationId xmlns:a16="http://schemas.microsoft.com/office/drawing/2014/main" id="{72FCA298-C9CC-4A6B-8C6B-A430D8D1F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96913"/>
            <a:ext cx="4103688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1" name="Picture 3" descr="efes5-23">
            <a:extLst>
              <a:ext uri="{FF2B5EF4-FFF2-40B4-BE49-F238E27FC236}">
                <a16:creationId xmlns:a16="http://schemas.microsoft.com/office/drawing/2014/main" id="{EE96ECC0-D505-4929-AE07-15FACD829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5750"/>
            <a:ext cx="2663825" cy="53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2" name="Picture 4" descr="igreja">
            <a:extLst>
              <a:ext uri="{FF2B5EF4-FFF2-40B4-BE49-F238E27FC236}">
                <a16:creationId xmlns:a16="http://schemas.microsoft.com/office/drawing/2014/main" id="{EC787ED9-E730-4DF4-AF6D-984AA0A7B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25975"/>
            <a:ext cx="2665412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333" name="Picture 5" descr="seta-baixo">
            <a:extLst>
              <a:ext uri="{FF2B5EF4-FFF2-40B4-BE49-F238E27FC236}">
                <a16:creationId xmlns:a16="http://schemas.microsoft.com/office/drawing/2014/main" id="{C3D1E8C8-6CE6-4EA5-84B4-0E71AD8C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2525"/>
            <a:ext cx="180022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vestida">
            <a:extLst>
              <a:ext uri="{FF2B5EF4-FFF2-40B4-BE49-F238E27FC236}">
                <a16:creationId xmlns:a16="http://schemas.microsoft.com/office/drawing/2014/main" id="{B42352C4-3281-4951-8E82-2A58B3CE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036638"/>
            <a:ext cx="5972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 descr="jesus-gold">
            <a:extLst>
              <a:ext uri="{FF2B5EF4-FFF2-40B4-BE49-F238E27FC236}">
                <a16:creationId xmlns:a16="http://schemas.microsoft.com/office/drawing/2014/main" id="{08BC6B76-3988-467A-9CD3-32266675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419475"/>
            <a:ext cx="4084638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9" name="Picture 7" descr="NT">
            <a:extLst>
              <a:ext uri="{FF2B5EF4-FFF2-40B4-BE49-F238E27FC236}">
                <a16:creationId xmlns:a16="http://schemas.microsoft.com/office/drawing/2014/main" id="{24368870-79B0-4AF9-A2AD-641FA150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00663"/>
            <a:ext cx="6913562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20" name="Picture 8" descr="gold-seta2">
            <a:extLst>
              <a:ext uri="{FF2B5EF4-FFF2-40B4-BE49-F238E27FC236}">
                <a16:creationId xmlns:a16="http://schemas.microsoft.com/office/drawing/2014/main" id="{B4BD91B7-18E5-4E60-8914-36A37CCE2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5700"/>
            <a:ext cx="676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derno">
  <a:themeElements>
    <a:clrScheme name="C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ereno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reno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2819</TotalTime>
  <Words>0</Words>
  <Application>Microsoft Office PowerPoint</Application>
  <PresentationFormat>Apresentação na tela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Times New Roman</vt:lpstr>
      <vt:lpstr>Arial</vt:lpstr>
      <vt:lpstr>Monotype Sorts</vt:lpstr>
      <vt:lpstr>Estrutura padrão</vt:lpstr>
      <vt:lpstr>Design padrão</vt:lpstr>
      <vt:lpstr>Caderno</vt:lpstr>
      <vt:lpstr>1_Estrutura padrão</vt:lpstr>
      <vt:lpstr>Sereno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Restauração da Verdade</dc:title>
  <dc:subject>APOCALIPSE A RESPOSTA</dc:subject>
  <dc:creator>Pr. MARCELO AUGUSTO DE CARVALHO; Nelton César Silveira</dc:creator>
  <cp:keywords>www.4tons.com.br</cp:keywords>
  <dc:description>COMÉRCIO PROIBIDO. USO PESSOAL</dc:description>
  <cp:lastModifiedBy>Pr. Marcelo Carvalho</cp:lastModifiedBy>
  <cp:revision>216</cp:revision>
  <dcterms:created xsi:type="dcterms:W3CDTF">1999-09-17T17:35:17Z</dcterms:created>
  <dcterms:modified xsi:type="dcterms:W3CDTF">2019-11-26T14:02:46Z</dcterms:modified>
  <cp:category>SM-EVANGELISMO</cp:category>
</cp:coreProperties>
</file>