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7"/>
  </p:notesMasterIdLst>
  <p:sldIdLst>
    <p:sldId id="351" r:id="rId4"/>
    <p:sldId id="465" r:id="rId5"/>
    <p:sldId id="466" r:id="rId6"/>
    <p:sldId id="467" r:id="rId7"/>
    <p:sldId id="438" r:id="rId8"/>
    <p:sldId id="409" r:id="rId9"/>
    <p:sldId id="446" r:id="rId10"/>
    <p:sldId id="447" r:id="rId11"/>
    <p:sldId id="440" r:id="rId12"/>
    <p:sldId id="441" r:id="rId13"/>
    <p:sldId id="442" r:id="rId14"/>
    <p:sldId id="443" r:id="rId15"/>
    <p:sldId id="444" r:id="rId16"/>
    <p:sldId id="448" r:id="rId17"/>
    <p:sldId id="345" r:id="rId18"/>
    <p:sldId id="449" r:id="rId19"/>
    <p:sldId id="450" r:id="rId20"/>
    <p:sldId id="452" r:id="rId21"/>
    <p:sldId id="451" r:id="rId22"/>
    <p:sldId id="455" r:id="rId23"/>
    <p:sldId id="454" r:id="rId24"/>
    <p:sldId id="432" r:id="rId25"/>
    <p:sldId id="388" r:id="rId26"/>
    <p:sldId id="457" r:id="rId27"/>
    <p:sldId id="420" r:id="rId28"/>
    <p:sldId id="445" r:id="rId29"/>
    <p:sldId id="458" r:id="rId30"/>
    <p:sldId id="459" r:id="rId31"/>
    <p:sldId id="460" r:id="rId32"/>
    <p:sldId id="461" r:id="rId33"/>
    <p:sldId id="462" r:id="rId34"/>
    <p:sldId id="463" r:id="rId35"/>
    <p:sldId id="431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990000"/>
    <a:srgbClr val="00FFCC"/>
    <a:srgbClr val="993300"/>
    <a:srgbClr val="FF6F4D"/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432" autoAdjust="0"/>
    <p:restoredTop sz="94660" autoAdjust="0"/>
  </p:normalViewPr>
  <p:slideViewPr>
    <p:cSldViewPr>
      <p:cViewPr varScale="1">
        <p:scale>
          <a:sx n="76" d="100"/>
          <a:sy n="76" d="100"/>
        </p:scale>
        <p:origin x="-1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7E64D60-788D-4ED7-870F-BEF2E96DCC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451D812-FA00-461E-A92F-E7A0BE4823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89444" name="Rectangle 4">
            <a:extLst>
              <a:ext uri="{FF2B5EF4-FFF2-40B4-BE49-F238E27FC236}">
                <a16:creationId xmlns:a16="http://schemas.microsoft.com/office/drawing/2014/main" id="{9FF93D12-1224-4A6A-A933-57C41EBEE74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9445" name="Rectangle 5">
            <a:extLst>
              <a:ext uri="{FF2B5EF4-FFF2-40B4-BE49-F238E27FC236}">
                <a16:creationId xmlns:a16="http://schemas.microsoft.com/office/drawing/2014/main" id="{2D35788A-BC0F-4E34-9F98-34BC066C49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3C7EB631-2A81-4A76-A5A7-A6228A1F55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89447" name="Rectangle 7">
            <a:extLst>
              <a:ext uri="{FF2B5EF4-FFF2-40B4-BE49-F238E27FC236}">
                <a16:creationId xmlns:a16="http://schemas.microsoft.com/office/drawing/2014/main" id="{D16EE42B-FB55-4E91-B248-A8B448B45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14844-86A5-47A7-959A-D903A83180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5F360-C452-49F1-AFCB-C721DED4F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957483-8DBD-4A3C-BA57-1279E0401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0E1F62-5C54-4150-8046-7C5B628DB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93AAFB-134A-4C91-BBEF-23F66517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979410-50F3-42C3-B927-4613B7B5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B38B2-E78A-441C-8F99-27DB3FF534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912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A11F6-7AB1-411D-9943-04F673C5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CD0C68A-1EAE-4E0C-B1C8-A173E757F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34E392-852D-43D4-A3A1-5AD1247D9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2056DB-EF86-4837-967B-A4E6541E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400F88-D436-4C17-BC8F-EFD62315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F4C03-CD95-43E0-A5BC-0DB2FC3B61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84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2F2A13-304A-4CD9-AE9E-CACFDEFEA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9DEDC7-8079-4A17-B1A8-CBE8448BE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C25B04-1B70-403A-ABE9-6AC560E5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597075-82C2-4E0F-BE23-AE145FE1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87BBE9-97C1-436E-AC6A-E947740F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5B4C1-880E-44DC-BF77-DC174F503E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528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FCE9-D20F-4F77-B583-2BD04C11A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AA196-0145-4430-B9CB-40D8F37E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05197-2CB1-4627-AD3C-E3BD3C95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9DFEBC-CAC7-4B2A-9D2D-C3CCAEDF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529031-BCAB-455F-8C5F-D57E4232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6DEDB-6C95-4729-AF80-1F42310EC4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8575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75DCA-00DF-4586-B926-4D4BD915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7FF655-370C-47CC-B6D5-F3493931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3EE22-3A6D-4424-B933-7778D187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94749E-BDF6-4495-8550-F9831148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BF0EE8-96BD-4A75-AA78-116EE6BE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3C37A-D913-4D27-A0F6-B98EF49F08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852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03BCE-E36F-4182-A99B-6CB2B0AF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C27151-3A29-4237-9385-BA1E5AE07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1D38F0-190C-48FD-9B32-4133263E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CFA0EB-5ED2-47D2-9BA7-BB687E83E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01B366-67EE-496A-96C2-E59EA710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B9535-5ADA-4582-B046-94819A76F3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321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46D0E-A7BD-4E34-B703-A8F6BBC3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DFFE26-0756-410B-A3EB-AF1629870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0BF12F-E5E4-4DA3-A1E3-CD8BAA664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614A47-52F3-4128-8702-9B8E7525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2B5FC4-1A79-40CD-B228-DA7E0E21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B4ABB81-FA08-4077-8170-A9B07719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B554B-62C2-47EF-9C8C-186AD195E7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562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6D477-FA29-4383-AE70-481E727E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06D8C3-0077-4BEA-9E67-3352CAD6C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7D4B6DB-34A3-4DF0-AA43-F56A7465B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837428-5EB9-4A1A-A718-24EF17630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E58F99-6696-4311-80D9-A5378F133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C9A4F-6AEF-47EC-AB22-74E9F753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2FF8C5-B237-4C28-8BE6-410A4669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9248A7-EB29-4939-A9F8-8A10C335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24AB-FDBB-4D1E-BFF3-DA1FE653E7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67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4329E-1352-4205-81B5-9498628C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C8831C3-3B69-4EE3-84B0-C8EE142F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1FBCDF-91D4-42A3-9F7E-BD701483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B882B1-72E2-43EC-8487-1338550E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69CB-0C14-40D6-A81A-BDC88D72E8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7188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2006F9-4C69-47D7-9802-E44BA5AA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0AA0679-E174-4ADA-A37D-95037894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39D48B-DEAC-4A13-B72B-CCF5FCA4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5978-CA4A-41BE-BF0E-01F35791BD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9607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6B6A9-FB8E-4B8D-AE0F-10F5A334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FE88F9-2AE6-4B5A-8816-3BB9F69C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D63AF3-BE74-409D-B3EE-3DACD6FC6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E38030-352E-487E-A971-D5338751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8789CAD-51C0-4E15-B729-853B3AAF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9B285C-7865-4FA9-B8F9-A71BF10F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E9C2-9A5F-4078-9F9E-637B0147C1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51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CC429-1332-474C-9AC4-78FA59C3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9D9B06-6B8E-4EA5-B247-CA2AF6A7A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B649C6-4D42-4DF6-A2C7-7DBE60DA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9E77A1-EC16-4485-AEBF-397ED00B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50280A-3006-42AA-8847-9304FE07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4246-F6FD-41F9-8C3D-78B4521DF6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5321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E8E22-8911-47D9-BD40-99190DD2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069010-C96D-463C-BBBB-50B930484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A3EA2D-D98A-4021-B956-1CCFBA944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B13E7B-A1BD-40E4-AE19-2383B210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D8F6B7-2C12-4111-A1AA-AA1FABF2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2EFA49B-92B5-4750-87D1-FC03BBD6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2A19C-3D7B-4A05-A098-87455BE29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486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EB643-0136-41EF-81B9-7DD50951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A47370-15CE-42BB-A9B2-C0FD6DF87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4A7FD-23E2-4DDA-97BD-6E573E3F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E87E06-9887-4F65-9C1A-43984F29D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6CB852-0051-474D-BB4D-7C8CCCFA4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CB50-DA18-46BB-B0A8-D10B397A75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9365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5DA29C-5507-43B7-ADBE-BA5F7E33E6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DE8DED-9581-43B2-83CB-339898E38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1090E-802E-427E-A019-E75CE362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F5A173-BB21-43A1-985B-AE2A116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023EE6-2B2E-4F45-B41F-1A209312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5414-8F25-4603-A7D4-DEABA0BDDF7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858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DA4263-D704-448B-B632-874E1A18F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E51965-BDEF-4BA5-875D-54DE97BBE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FB84D8-2DEE-4D3A-B9DC-E4EF1C4B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DCEB5D-4870-4222-8D87-01DA53A2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D2A716-CC2A-4E48-9097-83014757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C40CC-0463-4828-8871-E92169C174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7725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978A5-A2E6-445B-9F3E-79BAF4F3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5ABC4-70CB-4BF4-B7B7-B57C6D0F8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F503A9-53DB-4A89-BDD4-A3D28776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89149D-8DAF-4FE8-93E4-68DE4B20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CAEDF-0DEC-496B-B5F3-FE1EA3E6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97A93-0778-4503-862D-BCD8D7C795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1610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956FA-CCBD-4615-A0C1-6F7DF27E1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DC79DC-3066-4461-818A-B04ED014D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34AE17-FD69-4BCC-BFA1-EAE42895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986F46-2665-4696-862F-CD539059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A8352C-A678-4B29-881A-38453B27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99986-EACD-4FCF-9603-8C0BD38ABF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3450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61871-4095-4071-9E7A-700A68B24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A520F9-A5BC-4DED-BFD3-E215ACDBA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1690EC-6725-44B8-9366-27FA0AB1B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886E71-8EE8-4AAD-B884-34657AED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71118C-4029-430B-BCAE-425D4CB2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D0454A-3282-41C7-9186-BD3EC4F5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4E14F-92F0-4B1F-82C1-FE23613C62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2810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F0FBC-8CA5-42D8-9B4F-61AF778A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944B07-5A95-4A7F-958F-AC126B45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8A348F-0102-4F31-80A5-3BD0E2EA9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6D68A7-0F57-460D-BD3A-A3423DC0F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86BD7B9-AB27-4BAB-969F-2B500E390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C043B80-5615-45CF-978D-9AF00F4D6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3158F20-2C73-4F38-BE1C-63C27EE1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049A42-814A-43B1-B694-953EA6DB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FF319-A951-4967-BFE4-4F0B52AB2F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4640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BD17-967E-4778-B109-623A87D5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09B6567-8E84-4FE1-9CEE-EA0EB70B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99CEC7-36F2-4E64-9EAB-7C167170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817411-679D-44A6-918E-E27F8752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5A066-11DA-4E53-9102-F80EB2B8E6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6217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9BA6AE8-248F-4563-ADA9-51AA6E6D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24EB94-B657-4A94-A930-B8DDA4C2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EE59635-F58D-41B1-B7EE-3D61999B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D0A56-C5C7-487F-BEBC-A6CC63D0C8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221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9D2A-CAE5-4A4F-91D8-8633EE7A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587210-1200-42D1-A991-127666C96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484221-B2FC-4E1D-8DC5-F8EE8DF01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BA8BCE-F50A-4294-9122-BA5D8F81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09099-A059-4F04-A899-89DB27B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FFE56-2ACC-47B4-806C-AA9BDD5FD4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361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CF0C0-79A0-4821-97EA-C7ED038D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6606A-1B56-48B0-A579-63FA1D24C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9470C4-4017-4EA2-A77D-1873D7366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75F87D-EF64-49CD-B1C4-B6047E88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A182E0-0299-45F2-8772-74E4DBDF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F1FC45-75E0-45C3-8CC8-5C951997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23402-9BC2-4ACB-9E41-FF49FD37A2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519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CFBEF-C286-4E81-B655-A4FE0E2A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1504580-ED0C-4ECB-9BD0-F86D38947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C182FC-0B56-4A6C-9B3D-26FAF5B08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205E46-EF71-4A24-A136-031C9490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B1FDA6-52FA-4285-BAF1-58AEDD3D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6619B7-11E3-4B4C-9872-0963C508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69A92-092A-4C66-AB9B-0966A0644E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35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E8410-73BE-484D-823F-CA6B1DDB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5CD5F6-EDEA-4AE4-A1AB-6D65940AD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E7D740-A413-4784-9F6B-B0BCFBE7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F0A32B-208B-4DC9-89EE-04B754637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4F159D-599D-4D4E-B92E-D5E22EBF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67F14-B3C0-40C9-87CB-438E5E738F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309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015A99-F73A-43E3-AA83-F0F87ED88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00E361F-A3B1-415F-8135-912840235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E39289-4709-4479-A5AB-5F1B29F1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71E977-5A7B-492D-A31F-D46F4586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EA81CC-C88C-4458-9132-190A8461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5FA01-8118-46B8-B224-6515DCBB6E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879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2E442A-CA4E-43D5-853B-65097699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B03462-105B-4EBC-995B-6FC5F8A15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6D1854-8789-4FEA-A67C-4CCEEC098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874D685-71EB-4E3A-884B-20A7FA50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92F123-1D08-4BF8-AD7C-B0AA719B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29EA0A-2EDB-45E3-924A-6547AF2F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9976B-F579-4155-A5C9-AAEEE7D90F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685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18B18-68DC-4D5A-BD80-3EA1E956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DAA80A-3B64-4935-B583-7A269404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EB0579-B048-49E6-80B7-2CC361F50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BDE6A4C-E4E4-47FD-92E9-959AEC434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E55070-1A0C-4C3F-9407-B29D104DC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D60359-729F-4FF6-8EF2-F76A2A75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3EDA2B-D951-4DF2-B280-092B9040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4554AAE-360C-4A99-BFE1-7EC7C6B7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76D6-D7F4-4F3F-831F-9315F7EF2D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841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2B524-7BC3-4141-88A9-952D07B2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9DCA22-4F9C-44F2-BA14-FE24864E8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06EA69-17E9-4BAE-A730-84F6BD88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14B62E8-1C51-4269-8E9C-F092FE1D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6FA4C-253F-43FE-8034-5FB1E24C39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942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B88B11-03BF-4815-911D-5BCCB576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4B67A5-E5F6-4E52-A133-E9B1294B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714D5C-387F-4160-9FE1-90B7E69E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69BD2-15AE-4A13-9415-074F0D37EC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77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2FFAC-752F-4D71-BCE4-08274199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B9E110-E474-479D-93BC-0300F9BA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E50C28-F80B-41FD-80BE-56782E04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70AD65-F438-4D77-9B0D-39B20EB4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AC5D3C-5647-48DA-BAF3-4BD7B251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A91E00B-002C-4797-9C5F-AF451E93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0206F-2B0F-424D-B05E-2B2D812072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321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F09F0-82A6-408E-8313-245712FF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C6BA8D-75F1-4434-AA87-2394B0841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B46C48-3E23-4670-96BB-871EB22BD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1DB165-FC44-4626-9477-BFAAB63B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8DFDAD-A989-4A5F-BE55-D4B78FA1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CB390-B7D9-4DD9-AD61-B8ECE087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68FF1-C0F8-41A0-A75C-496987C935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0754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4EEDD9-D6AA-411F-B751-AA6D7DEB7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14AEEF-DBA8-4D0B-BEFA-D1ED3A93E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9F54BE9-4651-4A45-9EAE-2B7B960FCC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C6E092-8A21-46D8-A06E-D8356A1DEF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505CB7C-23A9-4FF6-9219-CE1BD30ABC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13FC26-37A4-41FD-9788-C323FD5FABA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5D898D1A-2843-405D-ACBB-807FDE579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34876C8C-98C0-4BB6-B12E-1B464661E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43BECE7C-89B2-4D8F-89A1-738EE5D0F4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15397" name="Rectangle 5">
            <a:extLst>
              <a:ext uri="{FF2B5EF4-FFF2-40B4-BE49-F238E27FC236}">
                <a16:creationId xmlns:a16="http://schemas.microsoft.com/office/drawing/2014/main" id="{53CB7D16-093D-4876-B370-D4D1E5952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315398" name="Rectangle 6">
            <a:extLst>
              <a:ext uri="{FF2B5EF4-FFF2-40B4-BE49-F238E27FC236}">
                <a16:creationId xmlns:a16="http://schemas.microsoft.com/office/drawing/2014/main" id="{0CD80510-3E1E-4411-8FB2-94C0FB2134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B9C746-8070-45BA-B0AC-BA3EF33E22E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>
            <a:extLst>
              <a:ext uri="{FF2B5EF4-FFF2-40B4-BE49-F238E27FC236}">
                <a16:creationId xmlns:a16="http://schemas.microsoft.com/office/drawing/2014/main" id="{E1B265A5-1EC2-439F-ADD1-F6CEDA272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BBAD09D7-5AC8-4422-AF38-AEC78866C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ECFFA4AF-A457-4A2F-9AAB-DBE030668C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79CACB5B-D220-4574-8E9D-E9EC1E029F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ED4BCD5D-44BA-4D8B-973D-29519C64F4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BE49AA7-19EE-4B50-BA70-DA8F24276D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7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17.jpe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0.png"/><Relationship Id="rId7" Type="http://schemas.openxmlformats.org/officeDocument/2006/relationships/image" Target="../media/image10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81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12.jpe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5.png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lua">
            <a:extLst>
              <a:ext uri="{FF2B5EF4-FFF2-40B4-BE49-F238E27FC236}">
                <a16:creationId xmlns:a16="http://schemas.microsoft.com/office/drawing/2014/main" id="{4B71FBC2-DE3E-44BF-9897-2AE5ECB0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168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7" name="Picture 3" descr="sac-cordeiro">
            <a:extLst>
              <a:ext uri="{FF2B5EF4-FFF2-40B4-BE49-F238E27FC236}">
                <a16:creationId xmlns:a16="http://schemas.microsoft.com/office/drawing/2014/main" id="{A579DB2D-08EC-455B-AE64-7E04164CC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200900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8" name="Picture 4" descr="jesus-gold">
            <a:extLst>
              <a:ext uri="{FF2B5EF4-FFF2-40B4-BE49-F238E27FC236}">
                <a16:creationId xmlns:a16="http://schemas.microsoft.com/office/drawing/2014/main" id="{DCDB0FB5-2522-4E60-9E2C-736A5BB9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62350"/>
            <a:ext cx="4084638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9" name="Picture 5" descr="vt">
            <a:extLst>
              <a:ext uri="{FF2B5EF4-FFF2-40B4-BE49-F238E27FC236}">
                <a16:creationId xmlns:a16="http://schemas.microsoft.com/office/drawing/2014/main" id="{50572392-6C40-4CF6-B49C-AAA83135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41938"/>
            <a:ext cx="72009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30" name="Picture 6" descr="gold-seta2">
            <a:extLst>
              <a:ext uri="{FF2B5EF4-FFF2-40B4-BE49-F238E27FC236}">
                <a16:creationId xmlns:a16="http://schemas.microsoft.com/office/drawing/2014/main" id="{3777A7FD-10FA-4CF6-A66B-496CB65D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 descr="coroa">
            <a:extLst>
              <a:ext uri="{FF2B5EF4-FFF2-40B4-BE49-F238E27FC236}">
                <a16:creationId xmlns:a16="http://schemas.microsoft.com/office/drawing/2014/main" id="{1F60757F-7F5B-4698-8146-760DB1FA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42100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1" name="Picture 3" descr="vitoria">
            <a:extLst>
              <a:ext uri="{FF2B5EF4-FFF2-40B4-BE49-F238E27FC236}">
                <a16:creationId xmlns:a16="http://schemas.microsoft.com/office/drawing/2014/main" id="{A88BD099-1978-4561-8D9D-A4C18D52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8138"/>
            <a:ext cx="45434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2" name="Picture 4" descr="gold-seta2">
            <a:extLst>
              <a:ext uri="{FF2B5EF4-FFF2-40B4-BE49-F238E27FC236}">
                <a16:creationId xmlns:a16="http://schemas.microsoft.com/office/drawing/2014/main" id="{C036B820-DED0-4CC6-A299-4AA59513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gold-seta2">
            <a:extLst>
              <a:ext uri="{FF2B5EF4-FFF2-40B4-BE49-F238E27FC236}">
                <a16:creationId xmlns:a16="http://schemas.microsoft.com/office/drawing/2014/main" id="{A3701154-3E36-4CE2-8AAC-994B3E01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5" name="Picture 3" descr="12estrelas">
            <a:extLst>
              <a:ext uri="{FF2B5EF4-FFF2-40B4-BE49-F238E27FC236}">
                <a16:creationId xmlns:a16="http://schemas.microsoft.com/office/drawing/2014/main" id="{BE25CC3C-E1AB-453F-9F81-C747D76F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22388"/>
            <a:ext cx="518477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6" name="Picture 4" descr="12apostolos">
            <a:extLst>
              <a:ext uri="{FF2B5EF4-FFF2-40B4-BE49-F238E27FC236}">
                <a16:creationId xmlns:a16="http://schemas.microsoft.com/office/drawing/2014/main" id="{26DF43D3-439B-412E-9055-7A44EBF9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60483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22" name="Group 2">
            <a:extLst>
              <a:ext uri="{FF2B5EF4-FFF2-40B4-BE49-F238E27FC236}">
                <a16:creationId xmlns:a16="http://schemas.microsoft.com/office/drawing/2014/main" id="{7707EAD2-2152-4A9F-BA17-E2665562F318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73238"/>
            <a:ext cx="4640262" cy="560387"/>
            <a:chOff x="521" y="1253"/>
            <a:chExt cx="2923" cy="353"/>
          </a:xfrm>
        </p:grpSpPr>
        <p:pic>
          <p:nvPicPr>
            <p:cNvPr id="312323" name="Picture 3" descr="silver-seta">
              <a:extLst>
                <a:ext uri="{FF2B5EF4-FFF2-40B4-BE49-F238E27FC236}">
                  <a16:creationId xmlns:a16="http://schemas.microsoft.com/office/drawing/2014/main" id="{9A291783-738D-4AE8-AF59-83EAF1098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344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324" name="Picture 4" descr="edificarao">
              <a:extLst>
                <a:ext uri="{FF2B5EF4-FFF2-40B4-BE49-F238E27FC236}">
                  <a16:creationId xmlns:a16="http://schemas.microsoft.com/office/drawing/2014/main" id="{A63D5039-50DB-4BE1-A7D6-BFBF0A9A8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53"/>
              <a:ext cx="2651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2325" name="Group 5">
            <a:extLst>
              <a:ext uri="{FF2B5EF4-FFF2-40B4-BE49-F238E27FC236}">
                <a16:creationId xmlns:a16="http://schemas.microsoft.com/office/drawing/2014/main" id="{10AAE389-5C28-45FE-88F8-861A7DABC36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14613"/>
            <a:ext cx="7316787" cy="527050"/>
            <a:chOff x="521" y="1783"/>
            <a:chExt cx="4609" cy="332"/>
          </a:xfrm>
        </p:grpSpPr>
        <p:pic>
          <p:nvPicPr>
            <p:cNvPr id="312326" name="Picture 6" descr="levantarao">
              <a:extLst>
                <a:ext uri="{FF2B5EF4-FFF2-40B4-BE49-F238E27FC236}">
                  <a16:creationId xmlns:a16="http://schemas.microsoft.com/office/drawing/2014/main" id="{102FC556-85DB-4AC6-B895-F31908BA8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783"/>
              <a:ext cx="4337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327" name="Picture 7" descr="silver-seta">
              <a:extLst>
                <a:ext uri="{FF2B5EF4-FFF2-40B4-BE49-F238E27FC236}">
                  <a16:creationId xmlns:a16="http://schemas.microsoft.com/office/drawing/2014/main" id="{58CA834F-3477-48C1-8EB8-627E03A49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842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2328" name="Group 8">
            <a:extLst>
              <a:ext uri="{FF2B5EF4-FFF2-40B4-BE49-F238E27FC236}">
                <a16:creationId xmlns:a16="http://schemas.microsoft.com/office/drawing/2014/main" id="{2441101E-994E-4BF9-9D6C-C56CCCDEC85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494088"/>
            <a:ext cx="6840537" cy="439737"/>
            <a:chOff x="521" y="2291"/>
            <a:chExt cx="4309" cy="277"/>
          </a:xfrm>
        </p:grpSpPr>
        <p:pic>
          <p:nvPicPr>
            <p:cNvPr id="312329" name="Picture 9" descr="restauradores">
              <a:extLst>
                <a:ext uri="{FF2B5EF4-FFF2-40B4-BE49-F238E27FC236}">
                  <a16:creationId xmlns:a16="http://schemas.microsoft.com/office/drawing/2014/main" id="{26DBC0AB-8AEB-464A-8342-D1D0D2F3B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91"/>
              <a:ext cx="4037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330" name="Picture 10" descr="silver-seta">
              <a:extLst>
                <a:ext uri="{FF2B5EF4-FFF2-40B4-BE49-F238E27FC236}">
                  <a16:creationId xmlns:a16="http://schemas.microsoft.com/office/drawing/2014/main" id="{919E320A-E271-41EF-9057-4803C3A8F1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96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2331" name="Group 11">
            <a:extLst>
              <a:ext uri="{FF2B5EF4-FFF2-40B4-BE49-F238E27FC236}">
                <a16:creationId xmlns:a16="http://schemas.microsoft.com/office/drawing/2014/main" id="{C689F566-03B1-4BE2-A94B-E374C90AD98E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286250"/>
            <a:ext cx="6265862" cy="439738"/>
            <a:chOff x="521" y="2790"/>
            <a:chExt cx="3947" cy="277"/>
          </a:xfrm>
        </p:grpSpPr>
        <p:pic>
          <p:nvPicPr>
            <p:cNvPr id="312332" name="Picture 12" descr="reparadores">
              <a:extLst>
                <a:ext uri="{FF2B5EF4-FFF2-40B4-BE49-F238E27FC236}">
                  <a16:creationId xmlns:a16="http://schemas.microsoft.com/office/drawing/2014/main" id="{18489375-8149-480A-86C8-88826166DA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90"/>
              <a:ext cx="3675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333" name="Picture 13" descr="silver-seta">
              <a:extLst>
                <a:ext uri="{FF2B5EF4-FFF2-40B4-BE49-F238E27FC236}">
                  <a16:creationId xmlns:a16="http://schemas.microsoft.com/office/drawing/2014/main" id="{D93EB304-FF0F-40BB-B51B-AE3435FFB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95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2334" name="Picture 14" descr="paishabi">
            <a:extLst>
              <a:ext uri="{FF2B5EF4-FFF2-40B4-BE49-F238E27FC236}">
                <a16:creationId xmlns:a16="http://schemas.microsoft.com/office/drawing/2014/main" id="{CD0D6BF9-D69E-4984-9E4C-9DADB4FA1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13325"/>
            <a:ext cx="547211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75" name="Picture 15" descr="AIGATRAVES">
            <a:extLst>
              <a:ext uri="{FF2B5EF4-FFF2-40B4-BE49-F238E27FC236}">
                <a16:creationId xmlns:a16="http://schemas.microsoft.com/office/drawing/2014/main" id="{978093F0-A3BA-49B3-A48A-66D540EC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16075"/>
            <a:ext cx="6481762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9" name="Picture 21" descr="JARDIMDOEDEN">
            <a:extLst>
              <a:ext uri="{FF2B5EF4-FFF2-40B4-BE49-F238E27FC236}">
                <a16:creationId xmlns:a16="http://schemas.microsoft.com/office/drawing/2014/main" id="{6FB0F707-90EA-490C-A1CF-BD5939FE4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71475"/>
            <a:ext cx="6724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357" name="Group 29">
            <a:extLst>
              <a:ext uri="{FF2B5EF4-FFF2-40B4-BE49-F238E27FC236}">
                <a16:creationId xmlns:a16="http://schemas.microsoft.com/office/drawing/2014/main" id="{DA938FB5-A9EF-4499-A4C1-14D7FEE4D035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557338"/>
            <a:ext cx="6913563" cy="573087"/>
            <a:chOff x="340" y="981"/>
            <a:chExt cx="4355" cy="361"/>
          </a:xfrm>
        </p:grpSpPr>
        <p:pic>
          <p:nvPicPr>
            <p:cNvPr id="99350" name="Picture 22" descr="AIGREJA2">
              <a:extLst>
                <a:ext uri="{FF2B5EF4-FFF2-40B4-BE49-F238E27FC236}">
                  <a16:creationId xmlns:a16="http://schemas.microsoft.com/office/drawing/2014/main" id="{BDAEB904-0FC7-4353-96A2-54714A9B1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981"/>
              <a:ext cx="4128" cy="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351" name="Picture 23" descr="GOLDSETA1">
              <a:extLst>
                <a:ext uri="{FF2B5EF4-FFF2-40B4-BE49-F238E27FC236}">
                  <a16:creationId xmlns:a16="http://schemas.microsoft.com/office/drawing/2014/main" id="{ACE3E437-BAB8-42AC-8131-96A711D67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198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352" name="Picture 24" descr="ADAOEVA">
            <a:extLst>
              <a:ext uri="{FF2B5EF4-FFF2-40B4-BE49-F238E27FC236}">
                <a16:creationId xmlns:a16="http://schemas.microsoft.com/office/drawing/2014/main" id="{200B4F9C-22DF-4DC5-A263-D5CD6F28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28082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54" name="Picture 26" descr="SODOMA">
            <a:extLst>
              <a:ext uri="{FF2B5EF4-FFF2-40B4-BE49-F238E27FC236}">
                <a16:creationId xmlns:a16="http://schemas.microsoft.com/office/drawing/2014/main" id="{7FE4ECCA-72A9-474E-9154-49561A11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8280400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358" name="Group 30">
            <a:extLst>
              <a:ext uri="{FF2B5EF4-FFF2-40B4-BE49-F238E27FC236}">
                <a16:creationId xmlns:a16="http://schemas.microsoft.com/office/drawing/2014/main" id="{32C7FD2E-1077-4EAA-9ABA-2C25CCC0B850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4581525"/>
            <a:ext cx="7947025" cy="504825"/>
            <a:chOff x="369" y="2886"/>
            <a:chExt cx="5006" cy="318"/>
          </a:xfrm>
        </p:grpSpPr>
        <p:pic>
          <p:nvPicPr>
            <p:cNvPr id="99353" name="Picture 25" descr="GOLDSETA1">
              <a:extLst>
                <a:ext uri="{FF2B5EF4-FFF2-40B4-BE49-F238E27FC236}">
                  <a16:creationId xmlns:a16="http://schemas.microsoft.com/office/drawing/2014/main" id="{757C3506-C7C1-47C5-9AAD-6D1C85A293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" y="2976"/>
              <a:ext cx="198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355" name="Picture 27" descr="APENASLO">
              <a:extLst>
                <a:ext uri="{FF2B5EF4-FFF2-40B4-BE49-F238E27FC236}">
                  <a16:creationId xmlns:a16="http://schemas.microsoft.com/office/drawing/2014/main" id="{55B9782A-868B-4CA8-9C24-A501F8FCD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886"/>
              <a:ext cx="4808" cy="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9356" name="Picture 28" descr="SUASFILHAS">
            <a:extLst>
              <a:ext uri="{FF2B5EF4-FFF2-40B4-BE49-F238E27FC236}">
                <a16:creationId xmlns:a16="http://schemas.microsoft.com/office/drawing/2014/main" id="{29C92B07-EFA8-4159-A554-353AADC9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45125"/>
            <a:ext cx="388778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96" name="Picture 12" descr="DILUVIO">
            <a:extLst>
              <a:ext uri="{FF2B5EF4-FFF2-40B4-BE49-F238E27FC236}">
                <a16:creationId xmlns:a16="http://schemas.microsoft.com/office/drawing/2014/main" id="{E7F80CB6-4FBF-4FAE-9ED3-D81F528B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114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97" name="Picture 13" descr="NOEEFAMILIA">
            <a:extLst>
              <a:ext uri="{FF2B5EF4-FFF2-40B4-BE49-F238E27FC236}">
                <a16:creationId xmlns:a16="http://schemas.microsoft.com/office/drawing/2014/main" id="{1847242F-2338-4DD7-9C77-899A345FF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403225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602" name="Group 18">
            <a:extLst>
              <a:ext uri="{FF2B5EF4-FFF2-40B4-BE49-F238E27FC236}">
                <a16:creationId xmlns:a16="http://schemas.microsoft.com/office/drawing/2014/main" id="{F40FFF4A-E58C-408A-9D71-0FDCE0D0825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647825"/>
            <a:ext cx="7993063" cy="412750"/>
            <a:chOff x="340" y="1038"/>
            <a:chExt cx="5035" cy="260"/>
          </a:xfrm>
        </p:grpSpPr>
        <p:pic>
          <p:nvPicPr>
            <p:cNvPr id="323589" name="Picture 5" descr="GOLDSETA1">
              <a:extLst>
                <a:ext uri="{FF2B5EF4-FFF2-40B4-BE49-F238E27FC236}">
                  <a16:creationId xmlns:a16="http://schemas.microsoft.com/office/drawing/2014/main" id="{41C3B623-5DB5-4B5F-9971-CCC8DA823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071"/>
              <a:ext cx="198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598" name="Picture 14" descr="APENAS8">
              <a:extLst>
                <a:ext uri="{FF2B5EF4-FFF2-40B4-BE49-F238E27FC236}">
                  <a16:creationId xmlns:a16="http://schemas.microsoft.com/office/drawing/2014/main" id="{5F1EDB14-E0E3-4BA7-ADF6-FF4B260F56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38"/>
              <a:ext cx="4808" cy="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3599" name="Picture 15" descr="POVODEISRAEL">
            <a:extLst>
              <a:ext uri="{FF2B5EF4-FFF2-40B4-BE49-F238E27FC236}">
                <a16:creationId xmlns:a16="http://schemas.microsoft.com/office/drawing/2014/main" id="{9DBB54C6-7AF2-4EF5-BE54-03E944F1E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61912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603" name="Group 19">
            <a:extLst>
              <a:ext uri="{FF2B5EF4-FFF2-40B4-BE49-F238E27FC236}">
                <a16:creationId xmlns:a16="http://schemas.microsoft.com/office/drawing/2014/main" id="{FE0BA8EC-9A69-4752-875C-AD6238C69C9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221163"/>
            <a:ext cx="6842125" cy="550862"/>
            <a:chOff x="385" y="2947"/>
            <a:chExt cx="4310" cy="347"/>
          </a:xfrm>
        </p:grpSpPr>
        <p:pic>
          <p:nvPicPr>
            <p:cNvPr id="323600" name="Picture 16" descr="GOLDSETA1">
              <a:extLst>
                <a:ext uri="{FF2B5EF4-FFF2-40B4-BE49-F238E27FC236}">
                  <a16:creationId xmlns:a16="http://schemas.microsoft.com/office/drawing/2014/main" id="{C9B7CBA5-E5E8-45DF-823D-345932E8A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198" cy="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3601" name="Picture 17" descr="SETORNOU">
              <a:extLst>
                <a:ext uri="{FF2B5EF4-FFF2-40B4-BE49-F238E27FC236}">
                  <a16:creationId xmlns:a16="http://schemas.microsoft.com/office/drawing/2014/main" id="{9768CA83-B54F-46CF-A931-03F92E30C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947"/>
              <a:ext cx="4083" cy="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3604" name="Picture 20" descr="NACAOESCOLHIDA">
            <a:extLst>
              <a:ext uri="{FF2B5EF4-FFF2-40B4-BE49-F238E27FC236}">
                <a16:creationId xmlns:a16="http://schemas.microsoft.com/office/drawing/2014/main" id="{CE8C727B-1055-4B96-98C4-A084ACF7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114925"/>
            <a:ext cx="748823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20" name="Picture 12" descr="REJEITOU">
            <a:extLst>
              <a:ext uri="{FF2B5EF4-FFF2-40B4-BE49-F238E27FC236}">
                <a16:creationId xmlns:a16="http://schemas.microsoft.com/office/drawing/2014/main" id="{6BEF3C91-ABC0-410B-9E27-D03B6668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005013"/>
            <a:ext cx="7058025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68" name="Group 12">
            <a:extLst>
              <a:ext uri="{FF2B5EF4-FFF2-40B4-BE49-F238E27FC236}">
                <a16:creationId xmlns:a16="http://schemas.microsoft.com/office/drawing/2014/main" id="{FC46DE22-62C7-443F-88E4-C5EBB9790829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3573463"/>
            <a:ext cx="5329238" cy="1389062"/>
            <a:chOff x="612" y="2251"/>
            <a:chExt cx="3357" cy="875"/>
          </a:xfrm>
        </p:grpSpPr>
        <p:pic>
          <p:nvPicPr>
            <p:cNvPr id="326661" name="Picture 5" descr="SILVER-SETA">
              <a:extLst>
                <a:ext uri="{FF2B5EF4-FFF2-40B4-BE49-F238E27FC236}">
                  <a16:creationId xmlns:a16="http://schemas.microsoft.com/office/drawing/2014/main" id="{15704EC4-692A-4C46-934D-6F111D9CE7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387"/>
              <a:ext cx="22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665" name="Picture 9" descr="DEUSE">
              <a:extLst>
                <a:ext uri="{FF2B5EF4-FFF2-40B4-BE49-F238E27FC236}">
                  <a16:creationId xmlns:a16="http://schemas.microsoft.com/office/drawing/2014/main" id="{9213B4C8-FC57-4C44-999C-C961AFFBD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251"/>
              <a:ext cx="3085" cy="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6667" name="Group 11">
            <a:extLst>
              <a:ext uri="{FF2B5EF4-FFF2-40B4-BE49-F238E27FC236}">
                <a16:creationId xmlns:a16="http://schemas.microsoft.com/office/drawing/2014/main" id="{63FE7AE5-BAA3-4B8E-8DF9-64C628026030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268413"/>
            <a:ext cx="6913563" cy="1271587"/>
            <a:chOff x="612" y="799"/>
            <a:chExt cx="4355" cy="801"/>
          </a:xfrm>
        </p:grpSpPr>
        <p:pic>
          <p:nvPicPr>
            <p:cNvPr id="326659" name="Picture 3" descr="SILVER-SETA">
              <a:extLst>
                <a:ext uri="{FF2B5EF4-FFF2-40B4-BE49-F238E27FC236}">
                  <a16:creationId xmlns:a16="http://schemas.microsoft.com/office/drawing/2014/main" id="{BE23E4AF-328D-4A60-9140-998DB4904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845"/>
              <a:ext cx="228" cy="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666" name="Picture 10" descr="JESUSCHAMOU">
              <a:extLst>
                <a:ext uri="{FF2B5EF4-FFF2-40B4-BE49-F238E27FC236}">
                  <a16:creationId xmlns:a16="http://schemas.microsoft.com/office/drawing/2014/main" id="{FA140C07-6DAC-4C64-9D20-E3EB5C57C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799"/>
              <a:ext cx="4128" cy="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7FASES">
            <a:extLst>
              <a:ext uri="{FF2B5EF4-FFF2-40B4-BE49-F238E27FC236}">
                <a16:creationId xmlns:a16="http://schemas.microsoft.com/office/drawing/2014/main" id="{571AA7CD-6A95-4B6F-A596-B0367CBD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7920038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5" name="Picture 3" descr="EFESO">
            <a:extLst>
              <a:ext uri="{FF2B5EF4-FFF2-40B4-BE49-F238E27FC236}">
                <a16:creationId xmlns:a16="http://schemas.microsoft.com/office/drawing/2014/main" id="{939F40F0-EC80-49DA-AC40-0C2C10F12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196975"/>
            <a:ext cx="14255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6" name="Picture 4" descr="ESMIRNA">
            <a:extLst>
              <a:ext uri="{FF2B5EF4-FFF2-40B4-BE49-F238E27FC236}">
                <a16:creationId xmlns:a16="http://schemas.microsoft.com/office/drawing/2014/main" id="{B903990A-B9E1-4485-A514-240C81583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1966913"/>
            <a:ext cx="2081212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7" name="Picture 5" descr="PERGAMO">
            <a:extLst>
              <a:ext uri="{FF2B5EF4-FFF2-40B4-BE49-F238E27FC236}">
                <a16:creationId xmlns:a16="http://schemas.microsoft.com/office/drawing/2014/main" id="{DADC0362-9C4E-40BB-8D8E-78290A92C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555875"/>
            <a:ext cx="2273300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8" name="Picture 6" descr="TIATIRA">
            <a:extLst>
              <a:ext uri="{FF2B5EF4-FFF2-40B4-BE49-F238E27FC236}">
                <a16:creationId xmlns:a16="http://schemas.microsoft.com/office/drawing/2014/main" id="{EA5A8908-CA7B-497F-A685-2E73E86F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3357563"/>
            <a:ext cx="1906587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39" name="Picture 7" descr="SARDES">
            <a:extLst>
              <a:ext uri="{FF2B5EF4-FFF2-40B4-BE49-F238E27FC236}">
                <a16:creationId xmlns:a16="http://schemas.microsoft.com/office/drawing/2014/main" id="{455A3A17-931B-4F8D-B0B9-6BF8FBFA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076700"/>
            <a:ext cx="1819275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0" name="Picture 8" descr="FILADELFIA">
            <a:extLst>
              <a:ext uri="{FF2B5EF4-FFF2-40B4-BE49-F238E27FC236}">
                <a16:creationId xmlns:a16="http://schemas.microsoft.com/office/drawing/2014/main" id="{062C5EAD-D4DE-4A37-B8FD-10600B7FC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4652963"/>
            <a:ext cx="2589212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641" name="Picture 9" descr="LAODICEIA">
            <a:extLst>
              <a:ext uri="{FF2B5EF4-FFF2-40B4-BE49-F238E27FC236}">
                <a16:creationId xmlns:a16="http://schemas.microsoft.com/office/drawing/2014/main" id="{C1D771B9-B5B8-46B5-ADBB-108D9256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5449888"/>
            <a:ext cx="242252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5658" name="Group 26">
            <a:extLst>
              <a:ext uri="{FF2B5EF4-FFF2-40B4-BE49-F238E27FC236}">
                <a16:creationId xmlns:a16="http://schemas.microsoft.com/office/drawing/2014/main" id="{3DACE0C4-C01E-48D3-83A8-1E678F236C9E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268413"/>
            <a:ext cx="3660775" cy="401637"/>
            <a:chOff x="2154" y="799"/>
            <a:chExt cx="2306" cy="253"/>
          </a:xfrm>
        </p:grpSpPr>
        <p:pic>
          <p:nvPicPr>
            <p:cNvPr id="325642" name="Picture 10" descr="SILVERLONG-SET">
              <a:extLst>
                <a:ext uri="{FF2B5EF4-FFF2-40B4-BE49-F238E27FC236}">
                  <a16:creationId xmlns:a16="http://schemas.microsoft.com/office/drawing/2014/main" id="{C1D8756E-9FAA-4EBA-BE3C-48A17CD6F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845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49" name="Picture 17" descr="31-100">
              <a:extLst>
                <a:ext uri="{FF2B5EF4-FFF2-40B4-BE49-F238E27FC236}">
                  <a16:creationId xmlns:a16="http://schemas.microsoft.com/office/drawing/2014/main" id="{378AB72F-3093-4E65-A190-F544F6DFC0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799"/>
              <a:ext cx="1852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659" name="Group 27">
            <a:extLst>
              <a:ext uri="{FF2B5EF4-FFF2-40B4-BE49-F238E27FC236}">
                <a16:creationId xmlns:a16="http://schemas.microsoft.com/office/drawing/2014/main" id="{42452F4F-0FC3-4263-BDDA-71E9DD1FB2E6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965325"/>
            <a:ext cx="3908425" cy="401638"/>
            <a:chOff x="2154" y="1238"/>
            <a:chExt cx="2462" cy="253"/>
          </a:xfrm>
        </p:grpSpPr>
        <p:pic>
          <p:nvPicPr>
            <p:cNvPr id="325643" name="Picture 11" descr="SILVERLONG-SET">
              <a:extLst>
                <a:ext uri="{FF2B5EF4-FFF2-40B4-BE49-F238E27FC236}">
                  <a16:creationId xmlns:a16="http://schemas.microsoft.com/office/drawing/2014/main" id="{B8838795-00C9-4A02-840B-D8C459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84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50" name="Picture 18" descr="100-313">
              <a:extLst>
                <a:ext uri="{FF2B5EF4-FFF2-40B4-BE49-F238E27FC236}">
                  <a16:creationId xmlns:a16="http://schemas.microsoft.com/office/drawing/2014/main" id="{402A8F44-3F8B-4B55-BA93-AABB78CDA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238"/>
              <a:ext cx="2008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660" name="Group 28">
            <a:extLst>
              <a:ext uri="{FF2B5EF4-FFF2-40B4-BE49-F238E27FC236}">
                <a16:creationId xmlns:a16="http://schemas.microsoft.com/office/drawing/2014/main" id="{060A5D6F-D4AE-426A-B92A-818DF59BE280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698750"/>
            <a:ext cx="3940175" cy="403225"/>
            <a:chOff x="2154" y="1700"/>
            <a:chExt cx="2482" cy="254"/>
          </a:xfrm>
        </p:grpSpPr>
        <p:pic>
          <p:nvPicPr>
            <p:cNvPr id="325644" name="Picture 12" descr="SILVERLONG-SET">
              <a:extLst>
                <a:ext uri="{FF2B5EF4-FFF2-40B4-BE49-F238E27FC236}">
                  <a16:creationId xmlns:a16="http://schemas.microsoft.com/office/drawing/2014/main" id="{4DCB84CD-B541-4D13-8730-19394DE59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745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51" name="Picture 19" descr="313-538">
              <a:extLst>
                <a:ext uri="{FF2B5EF4-FFF2-40B4-BE49-F238E27FC236}">
                  <a16:creationId xmlns:a16="http://schemas.microsoft.com/office/drawing/2014/main" id="{E515FD79-F428-4296-8508-25C1D4B8E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1700"/>
              <a:ext cx="2028" cy="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661" name="Group 29">
            <a:extLst>
              <a:ext uri="{FF2B5EF4-FFF2-40B4-BE49-F238E27FC236}">
                <a16:creationId xmlns:a16="http://schemas.microsoft.com/office/drawing/2014/main" id="{F38BD6E4-FB26-4466-A273-0CE6FFF3B7BE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429000"/>
            <a:ext cx="4210050" cy="409575"/>
            <a:chOff x="2154" y="2160"/>
            <a:chExt cx="2652" cy="258"/>
          </a:xfrm>
        </p:grpSpPr>
        <p:pic>
          <p:nvPicPr>
            <p:cNvPr id="325645" name="Picture 13" descr="SILVERLONG-SET">
              <a:extLst>
                <a:ext uri="{FF2B5EF4-FFF2-40B4-BE49-F238E27FC236}">
                  <a16:creationId xmlns:a16="http://schemas.microsoft.com/office/drawing/2014/main" id="{55C1EA5F-1A05-41C4-9AF5-2F75269F7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205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52" name="Picture 20" descr="538-1798">
              <a:extLst>
                <a:ext uri="{FF2B5EF4-FFF2-40B4-BE49-F238E27FC236}">
                  <a16:creationId xmlns:a16="http://schemas.microsoft.com/office/drawing/2014/main" id="{B9ABF222-6727-4D69-81EA-3C47BC9C0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2160"/>
              <a:ext cx="2198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662" name="Group 30">
            <a:extLst>
              <a:ext uri="{FF2B5EF4-FFF2-40B4-BE49-F238E27FC236}">
                <a16:creationId xmlns:a16="http://schemas.microsoft.com/office/drawing/2014/main" id="{9C0975AD-71DB-44A4-8014-5F3B78F47CEC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4148138"/>
            <a:ext cx="4392613" cy="409575"/>
            <a:chOff x="2154" y="2613"/>
            <a:chExt cx="2767" cy="258"/>
          </a:xfrm>
        </p:grpSpPr>
        <p:pic>
          <p:nvPicPr>
            <p:cNvPr id="325646" name="Picture 14" descr="SILVERLONG-SET">
              <a:extLst>
                <a:ext uri="{FF2B5EF4-FFF2-40B4-BE49-F238E27FC236}">
                  <a16:creationId xmlns:a16="http://schemas.microsoft.com/office/drawing/2014/main" id="{824DB8D6-B080-4215-998D-36D84E83C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658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53" name="Picture 21" descr="1978-1833">
              <a:extLst>
                <a:ext uri="{FF2B5EF4-FFF2-40B4-BE49-F238E27FC236}">
                  <a16:creationId xmlns:a16="http://schemas.microsoft.com/office/drawing/2014/main" id="{B52D57DC-FB93-4ACB-846A-D28ABA5E4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613"/>
              <a:ext cx="2359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663" name="Group 31">
            <a:extLst>
              <a:ext uri="{FF2B5EF4-FFF2-40B4-BE49-F238E27FC236}">
                <a16:creationId xmlns:a16="http://schemas.microsoft.com/office/drawing/2014/main" id="{7F440FBD-AB99-4D94-869C-091560909B4E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4797425"/>
            <a:ext cx="4464050" cy="401638"/>
            <a:chOff x="2154" y="3022"/>
            <a:chExt cx="2812" cy="253"/>
          </a:xfrm>
        </p:grpSpPr>
        <p:pic>
          <p:nvPicPr>
            <p:cNvPr id="325647" name="Picture 15" descr="SILVERLONG-SET">
              <a:extLst>
                <a:ext uri="{FF2B5EF4-FFF2-40B4-BE49-F238E27FC236}">
                  <a16:creationId xmlns:a16="http://schemas.microsoft.com/office/drawing/2014/main" id="{CC306A14-D5CB-48EB-BF12-D88EF0559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067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54" name="Picture 22" descr="1833-1844">
              <a:extLst>
                <a:ext uri="{FF2B5EF4-FFF2-40B4-BE49-F238E27FC236}">
                  <a16:creationId xmlns:a16="http://schemas.microsoft.com/office/drawing/2014/main" id="{F29121C9-9744-4A22-A2C8-1D788F324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022"/>
              <a:ext cx="2359" cy="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5664" name="Group 32">
            <a:extLst>
              <a:ext uri="{FF2B5EF4-FFF2-40B4-BE49-F238E27FC236}">
                <a16:creationId xmlns:a16="http://schemas.microsoft.com/office/drawing/2014/main" id="{26136F57-A939-4ECA-A1AD-0F2C01DC5777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5483225"/>
            <a:ext cx="4202113" cy="898525"/>
            <a:chOff x="2154" y="3454"/>
            <a:chExt cx="2647" cy="566"/>
          </a:xfrm>
        </p:grpSpPr>
        <p:pic>
          <p:nvPicPr>
            <p:cNvPr id="325656" name="Picture 24" descr="SILVERLONG-SET">
              <a:extLst>
                <a:ext uri="{FF2B5EF4-FFF2-40B4-BE49-F238E27FC236}">
                  <a16:creationId xmlns:a16="http://schemas.microsoft.com/office/drawing/2014/main" id="{8E9670CF-B233-48F4-B230-C84A7471D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519"/>
              <a:ext cx="390" cy="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657" name="Picture 25" descr="1844-vc">
              <a:extLst>
                <a:ext uri="{FF2B5EF4-FFF2-40B4-BE49-F238E27FC236}">
                  <a16:creationId xmlns:a16="http://schemas.microsoft.com/office/drawing/2014/main" id="{8C6BC1F8-9E3F-4D8A-A54B-547227A82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8" y="3454"/>
              <a:ext cx="2193" cy="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projeto-sata">
            <a:extLst>
              <a:ext uri="{FF2B5EF4-FFF2-40B4-BE49-F238E27FC236}">
                <a16:creationId xmlns:a16="http://schemas.microsoft.com/office/drawing/2014/main" id="{D710A1B5-B5DA-4F58-8F75-273524499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033838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7" name="Picture 3" descr="silver-down-seta">
            <a:extLst>
              <a:ext uri="{FF2B5EF4-FFF2-40B4-BE49-F238E27FC236}">
                <a16:creationId xmlns:a16="http://schemas.microsoft.com/office/drawing/2014/main" id="{D0FC5D27-CAB1-463A-9954-0D712859E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97175"/>
            <a:ext cx="9366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9188" name="Picture 4" descr="mulher-prost">
            <a:extLst>
              <a:ext uri="{FF2B5EF4-FFF2-40B4-BE49-F238E27FC236}">
                <a16:creationId xmlns:a16="http://schemas.microsoft.com/office/drawing/2014/main" id="{88303601-9D52-4FAD-9398-55E4D40BB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41052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8" name="Picture 6" descr="IGREJA">
            <a:extLst>
              <a:ext uri="{FF2B5EF4-FFF2-40B4-BE49-F238E27FC236}">
                <a16:creationId xmlns:a16="http://schemas.microsoft.com/office/drawing/2014/main" id="{68CB98DC-A4A6-47AB-B9FC-5A1C02FD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30388"/>
            <a:ext cx="2520950" cy="188595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grpSp>
        <p:nvGrpSpPr>
          <p:cNvPr id="330764" name="Group 12">
            <a:extLst>
              <a:ext uri="{FF2B5EF4-FFF2-40B4-BE49-F238E27FC236}">
                <a16:creationId xmlns:a16="http://schemas.microsoft.com/office/drawing/2014/main" id="{2A224FE5-C3B9-41A3-A1E3-1F7AD3E6699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5700"/>
            <a:ext cx="3197225" cy="544513"/>
            <a:chOff x="204" y="728"/>
            <a:chExt cx="2014" cy="343"/>
          </a:xfrm>
        </p:grpSpPr>
        <p:pic>
          <p:nvPicPr>
            <p:cNvPr id="330756" name="Picture 4" descr="SILVER-SETA">
              <a:extLst>
                <a:ext uri="{FF2B5EF4-FFF2-40B4-BE49-F238E27FC236}">
                  <a16:creationId xmlns:a16="http://schemas.microsoft.com/office/drawing/2014/main" id="{588447FB-6124-4096-A40F-6B0691F73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00"/>
              <a:ext cx="20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759" name="Picture 7" descr="DENOMINACAO">
              <a:extLst>
                <a:ext uri="{FF2B5EF4-FFF2-40B4-BE49-F238E27FC236}">
                  <a16:creationId xmlns:a16="http://schemas.microsoft.com/office/drawing/2014/main" id="{6A6EBCC6-002F-43C3-9106-E08EB2DA2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28"/>
              <a:ext cx="1787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0765" name="Group 13">
            <a:extLst>
              <a:ext uri="{FF2B5EF4-FFF2-40B4-BE49-F238E27FC236}">
                <a16:creationId xmlns:a16="http://schemas.microsoft.com/office/drawing/2014/main" id="{90EE2966-77CF-48D9-9D48-D6965FFF599A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883025"/>
            <a:ext cx="2322513" cy="482600"/>
            <a:chOff x="204" y="2446"/>
            <a:chExt cx="1463" cy="304"/>
          </a:xfrm>
        </p:grpSpPr>
        <p:pic>
          <p:nvPicPr>
            <p:cNvPr id="330760" name="Picture 8" descr="SILVER-SETA">
              <a:extLst>
                <a:ext uri="{FF2B5EF4-FFF2-40B4-BE49-F238E27FC236}">
                  <a16:creationId xmlns:a16="http://schemas.microsoft.com/office/drawing/2014/main" id="{29ECB822-C018-44B7-AF23-D4D85EFCA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32"/>
              <a:ext cx="207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761" name="Picture 9" descr="INDIVIDUO">
              <a:extLst>
                <a:ext uri="{FF2B5EF4-FFF2-40B4-BE49-F238E27FC236}">
                  <a16:creationId xmlns:a16="http://schemas.microsoft.com/office/drawing/2014/main" id="{5CA335C2-B850-4C20-92C5-0CF632F7B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446"/>
              <a:ext cx="1236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0762" name="Picture 10" descr="PESSOAS">
            <a:extLst>
              <a:ext uri="{FF2B5EF4-FFF2-40B4-BE49-F238E27FC236}">
                <a16:creationId xmlns:a16="http://schemas.microsoft.com/office/drawing/2014/main" id="{C0661E9C-2028-4D05-B5DC-8D1D9093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56125"/>
            <a:ext cx="2665412" cy="1968500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330763" name="Picture 11" descr="NEMTODAS">
            <a:extLst>
              <a:ext uri="{FF2B5EF4-FFF2-40B4-BE49-F238E27FC236}">
                <a16:creationId xmlns:a16="http://schemas.microsoft.com/office/drawing/2014/main" id="{DA503740-7802-44DB-81A3-7D3DE5A8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7188"/>
            <a:ext cx="47529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0768" name="Picture 16" descr="DEFINICAO">
            <a:extLst>
              <a:ext uri="{FF2B5EF4-FFF2-40B4-BE49-F238E27FC236}">
                <a16:creationId xmlns:a16="http://schemas.microsoft.com/office/drawing/2014/main" id="{9DEA2AAB-4AA2-499B-AD4F-6895F017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88913"/>
            <a:ext cx="8497887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0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0" name="Picture 2" descr="aigverdadeira">
            <a:extLst>
              <a:ext uri="{FF2B5EF4-FFF2-40B4-BE49-F238E27FC236}">
                <a16:creationId xmlns:a16="http://schemas.microsoft.com/office/drawing/2014/main" id="{890791F2-5D86-4040-880A-6CA9D2EF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914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9731" name="Group 3">
            <a:extLst>
              <a:ext uri="{FF2B5EF4-FFF2-40B4-BE49-F238E27FC236}">
                <a16:creationId xmlns:a16="http://schemas.microsoft.com/office/drawing/2014/main" id="{4D8AB9AB-4CCC-4D00-A045-B998D353FC6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989138"/>
            <a:ext cx="8243888" cy="1587500"/>
            <a:chOff x="340" y="1253"/>
            <a:chExt cx="5193" cy="1000"/>
          </a:xfrm>
        </p:grpSpPr>
        <p:pic>
          <p:nvPicPr>
            <p:cNvPr id="329732" name="Picture 4" descr="silver-seta2">
              <a:extLst>
                <a:ext uri="{FF2B5EF4-FFF2-40B4-BE49-F238E27FC236}">
                  <a16:creationId xmlns:a16="http://schemas.microsoft.com/office/drawing/2014/main" id="{809C7C80-A901-4CCE-804A-08638E303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44"/>
              <a:ext cx="265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733" name="Picture 5" descr="guarda">
              <a:extLst>
                <a:ext uri="{FF2B5EF4-FFF2-40B4-BE49-F238E27FC236}">
                  <a16:creationId xmlns:a16="http://schemas.microsoft.com/office/drawing/2014/main" id="{7D4A90A5-DBD7-4A54-97AD-90E6EC95DC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3"/>
              <a:ext cx="4876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9734" name="Group 6">
            <a:extLst>
              <a:ext uri="{FF2B5EF4-FFF2-40B4-BE49-F238E27FC236}">
                <a16:creationId xmlns:a16="http://schemas.microsoft.com/office/drawing/2014/main" id="{284254D8-E4CD-44EC-AC3F-757317C0C78A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005263"/>
            <a:ext cx="7416800" cy="1719262"/>
            <a:chOff x="340" y="2523"/>
            <a:chExt cx="4672" cy="1083"/>
          </a:xfrm>
        </p:grpSpPr>
        <p:pic>
          <p:nvPicPr>
            <p:cNvPr id="329735" name="Picture 7" descr="temtest">
              <a:extLst>
                <a:ext uri="{FF2B5EF4-FFF2-40B4-BE49-F238E27FC236}">
                  <a16:creationId xmlns:a16="http://schemas.microsoft.com/office/drawing/2014/main" id="{AD6BFF38-5CDF-44DC-B536-1431A684E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523"/>
              <a:ext cx="4355" cy="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9736" name="Picture 8" descr="silver-seta2">
              <a:extLst>
                <a:ext uri="{FF2B5EF4-FFF2-40B4-BE49-F238E27FC236}">
                  <a16:creationId xmlns:a16="http://schemas.microsoft.com/office/drawing/2014/main" id="{6E88DCCE-F788-4864-97C1-6AD872415F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614"/>
              <a:ext cx="265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9737" name="Picture 9" descr="apoc12-17">
            <a:extLst>
              <a:ext uri="{FF2B5EF4-FFF2-40B4-BE49-F238E27FC236}">
                <a16:creationId xmlns:a16="http://schemas.microsoft.com/office/drawing/2014/main" id="{F5C79EB6-6A34-4109-AEDC-C02E962F3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24384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9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6" name="Picture 2" descr="coluna">
            <a:extLst>
              <a:ext uri="{FF2B5EF4-FFF2-40B4-BE49-F238E27FC236}">
                <a16:creationId xmlns:a16="http://schemas.microsoft.com/office/drawing/2014/main" id="{FEF83CF4-90FF-4A2B-9BF7-CF517717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268413"/>
            <a:ext cx="5048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7" name="Picture 3" descr="bolazul">
            <a:extLst>
              <a:ext uri="{FF2B5EF4-FFF2-40B4-BE49-F238E27FC236}">
                <a16:creationId xmlns:a16="http://schemas.microsoft.com/office/drawing/2014/main" id="{DAE4615F-D01F-4349-8AAF-6424F81B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4970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49" name="Picture 5" descr="batistas">
            <a:extLst>
              <a:ext uri="{FF2B5EF4-FFF2-40B4-BE49-F238E27FC236}">
                <a16:creationId xmlns:a16="http://schemas.microsoft.com/office/drawing/2014/main" id="{2FA41F8A-CB62-4E9A-B689-4B3986E51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30325"/>
            <a:ext cx="1604963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0" name="Picture 6" descr="testemunhas">
            <a:extLst>
              <a:ext uri="{FF2B5EF4-FFF2-40B4-BE49-F238E27FC236}">
                <a16:creationId xmlns:a16="http://schemas.microsoft.com/office/drawing/2014/main" id="{25910DB7-8A37-439C-944B-E6AD5459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762125"/>
            <a:ext cx="255905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1" name="Picture 7" descr="catolicas">
            <a:extLst>
              <a:ext uri="{FF2B5EF4-FFF2-40B4-BE49-F238E27FC236}">
                <a16:creationId xmlns:a16="http://schemas.microsoft.com/office/drawing/2014/main" id="{184B9BFB-533D-45F7-AD49-ED8F941E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184400"/>
            <a:ext cx="179705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2" name="Picture 8" descr="mormons">
            <a:extLst>
              <a:ext uri="{FF2B5EF4-FFF2-40B4-BE49-F238E27FC236}">
                <a16:creationId xmlns:a16="http://schemas.microsoft.com/office/drawing/2014/main" id="{73D8D18A-0A03-4083-BCCF-69F548C7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635250"/>
            <a:ext cx="182880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3" name="Picture 9" descr="tradicionais">
            <a:extLst>
              <a:ext uri="{FF2B5EF4-FFF2-40B4-BE49-F238E27FC236}">
                <a16:creationId xmlns:a16="http://schemas.microsoft.com/office/drawing/2014/main" id="{512F1351-F336-44E5-883A-882482CB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3078163"/>
            <a:ext cx="2471738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4" name="Picture 10" descr="adventista">
            <a:extLst>
              <a:ext uri="{FF2B5EF4-FFF2-40B4-BE49-F238E27FC236}">
                <a16:creationId xmlns:a16="http://schemas.microsoft.com/office/drawing/2014/main" id="{C5FF68C1-3749-42B5-AB9D-5C825E8D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5313363"/>
            <a:ext cx="3903663" cy="4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5" name="Picture 11" descr="pentecostais">
            <a:extLst>
              <a:ext uri="{FF2B5EF4-FFF2-40B4-BE49-F238E27FC236}">
                <a16:creationId xmlns:a16="http://schemas.microsoft.com/office/drawing/2014/main" id="{D0C390AA-2566-47E9-BCF0-7726F9BA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421188"/>
            <a:ext cx="2406650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6" name="Picture 12" descr="asembleias">
            <a:extLst>
              <a:ext uri="{FF2B5EF4-FFF2-40B4-BE49-F238E27FC236}">
                <a16:creationId xmlns:a16="http://schemas.microsoft.com/office/drawing/2014/main" id="{7B03A0CA-DBF0-4CEF-BCA6-1F86B4ED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933825"/>
            <a:ext cx="2403475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7" name="Picture 13" descr="congregacao">
            <a:extLst>
              <a:ext uri="{FF2B5EF4-FFF2-40B4-BE49-F238E27FC236}">
                <a16:creationId xmlns:a16="http://schemas.microsoft.com/office/drawing/2014/main" id="{6B837FFB-0911-43F4-87D7-9C468CC2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506788"/>
            <a:ext cx="2451100" cy="4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8" name="Picture 14" descr="espiritas">
            <a:extLst>
              <a:ext uri="{FF2B5EF4-FFF2-40B4-BE49-F238E27FC236}">
                <a16:creationId xmlns:a16="http://schemas.microsoft.com/office/drawing/2014/main" id="{AB372FD9-B499-4D2D-9D23-FA37149ED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868863"/>
            <a:ext cx="1778000" cy="51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59" name="Picture 15" descr="coluna">
            <a:extLst>
              <a:ext uri="{FF2B5EF4-FFF2-40B4-BE49-F238E27FC236}">
                <a16:creationId xmlns:a16="http://schemas.microsoft.com/office/drawing/2014/main" id="{8F922D6B-100F-42EB-9F91-4EC0248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68413"/>
            <a:ext cx="5048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0" name="Picture 16" descr="coluna">
            <a:extLst>
              <a:ext uri="{FF2B5EF4-FFF2-40B4-BE49-F238E27FC236}">
                <a16:creationId xmlns:a16="http://schemas.microsoft.com/office/drawing/2014/main" id="{848FFE65-33CA-4189-AD7E-7DE26409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268413"/>
            <a:ext cx="5048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1" name="Picture 17" descr="coluna">
            <a:extLst>
              <a:ext uri="{FF2B5EF4-FFF2-40B4-BE49-F238E27FC236}">
                <a16:creationId xmlns:a16="http://schemas.microsoft.com/office/drawing/2014/main" id="{4D6CAC3D-8261-4430-8C0F-38F1BD147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1268413"/>
            <a:ext cx="50482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2" name="Picture 18" descr="coluna">
            <a:extLst>
              <a:ext uri="{FF2B5EF4-FFF2-40B4-BE49-F238E27FC236}">
                <a16:creationId xmlns:a16="http://schemas.microsoft.com/office/drawing/2014/main" id="{E77F3637-D0D8-491F-9EC0-6EE54428D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268413"/>
            <a:ext cx="504825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3" name="Picture 19" descr="bolazul">
            <a:extLst>
              <a:ext uri="{FF2B5EF4-FFF2-40B4-BE49-F238E27FC236}">
                <a16:creationId xmlns:a16="http://schemas.microsoft.com/office/drawing/2014/main" id="{342DB1ED-4A74-4537-A85E-6F139FFF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4970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4" name="Picture 20" descr="bolazul">
            <a:extLst>
              <a:ext uri="{FF2B5EF4-FFF2-40B4-BE49-F238E27FC236}">
                <a16:creationId xmlns:a16="http://schemas.microsoft.com/office/drawing/2014/main" id="{C2A667E8-61FA-4418-8C84-27BFEADA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14970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5" name="Picture 21" descr="bolazul">
            <a:extLst>
              <a:ext uri="{FF2B5EF4-FFF2-40B4-BE49-F238E27FC236}">
                <a16:creationId xmlns:a16="http://schemas.microsoft.com/office/drawing/2014/main" id="{AB4B51A9-F91C-4F50-83B6-5EB8E8E95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14970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6" name="Picture 22" descr="bolazul">
            <a:extLst>
              <a:ext uri="{FF2B5EF4-FFF2-40B4-BE49-F238E27FC236}">
                <a16:creationId xmlns:a16="http://schemas.microsoft.com/office/drawing/2014/main" id="{990A0907-82C8-424C-8C13-A3BAC28B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18573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7" name="Picture 23" descr="bolazul">
            <a:extLst>
              <a:ext uri="{FF2B5EF4-FFF2-40B4-BE49-F238E27FC236}">
                <a16:creationId xmlns:a16="http://schemas.microsoft.com/office/drawing/2014/main" id="{13B1E485-D4FC-473B-A9EE-E1BE2A855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2764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8" name="Picture 24" descr="bolazul">
            <a:extLst>
              <a:ext uri="{FF2B5EF4-FFF2-40B4-BE49-F238E27FC236}">
                <a16:creationId xmlns:a16="http://schemas.microsoft.com/office/drawing/2014/main" id="{1E4C2C85-58D5-4F82-927E-072986951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270192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69" name="Picture 25" descr="bolazul">
            <a:extLst>
              <a:ext uri="{FF2B5EF4-FFF2-40B4-BE49-F238E27FC236}">
                <a16:creationId xmlns:a16="http://schemas.microsoft.com/office/drawing/2014/main" id="{4FAC2098-6945-49EC-A6C3-674A3DDC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14325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0" name="Picture 26" descr="bolazul">
            <a:extLst>
              <a:ext uri="{FF2B5EF4-FFF2-40B4-BE49-F238E27FC236}">
                <a16:creationId xmlns:a16="http://schemas.microsoft.com/office/drawing/2014/main" id="{7BC36E26-F8ED-4107-9B63-AFF8643D8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538638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1" name="Picture 27" descr="bolazul">
            <a:extLst>
              <a:ext uri="{FF2B5EF4-FFF2-40B4-BE49-F238E27FC236}">
                <a16:creationId xmlns:a16="http://schemas.microsoft.com/office/drawing/2014/main" id="{D6A5ED90-D9F1-42A3-B1A5-3A35AC6FC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40690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2" name="Picture 28" descr="bolazul">
            <a:extLst>
              <a:ext uri="{FF2B5EF4-FFF2-40B4-BE49-F238E27FC236}">
                <a16:creationId xmlns:a16="http://schemas.microsoft.com/office/drawing/2014/main" id="{D734E661-598A-4B3F-B054-ED041483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99573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3" name="Picture 29" descr="bolazul">
            <a:extLst>
              <a:ext uri="{FF2B5EF4-FFF2-40B4-BE49-F238E27FC236}">
                <a16:creationId xmlns:a16="http://schemas.microsoft.com/office/drawing/2014/main" id="{AC3322FD-7AB8-4E46-9DE7-EEE9BC7F3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5718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4" name="Picture 30" descr="bolazul">
            <a:extLst>
              <a:ext uri="{FF2B5EF4-FFF2-40B4-BE49-F238E27FC236}">
                <a16:creationId xmlns:a16="http://schemas.microsoft.com/office/drawing/2014/main" id="{B64B8EB9-35DD-4D6A-ADD5-F3CC26C4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8688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5" name="Picture 31" descr="bolazul">
            <a:extLst>
              <a:ext uri="{FF2B5EF4-FFF2-40B4-BE49-F238E27FC236}">
                <a16:creationId xmlns:a16="http://schemas.microsoft.com/office/drawing/2014/main" id="{B8831F7A-1D62-49F9-9F7A-AC8E1FAD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539908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6" name="Picture 32" descr="bolazul">
            <a:extLst>
              <a:ext uri="{FF2B5EF4-FFF2-40B4-BE49-F238E27FC236}">
                <a16:creationId xmlns:a16="http://schemas.microsoft.com/office/drawing/2014/main" id="{240FFB28-ECF3-470A-BD59-3D80F9B0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2764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7" name="Picture 33" descr="bolazul">
            <a:extLst>
              <a:ext uri="{FF2B5EF4-FFF2-40B4-BE49-F238E27FC236}">
                <a16:creationId xmlns:a16="http://schemas.microsoft.com/office/drawing/2014/main" id="{711B12CA-402C-4DE9-B4E6-841EF60E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7098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8" name="Picture 34" descr="bolazul">
            <a:extLst>
              <a:ext uri="{FF2B5EF4-FFF2-40B4-BE49-F238E27FC236}">
                <a16:creationId xmlns:a16="http://schemas.microsoft.com/office/drawing/2014/main" id="{051523FC-C567-44EF-9C84-57789615F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1416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79" name="Picture 35" descr="bolazul">
            <a:extLst>
              <a:ext uri="{FF2B5EF4-FFF2-40B4-BE49-F238E27FC236}">
                <a16:creationId xmlns:a16="http://schemas.microsoft.com/office/drawing/2014/main" id="{BE0037E1-1213-471C-9B65-8E4BDD72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38638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0" name="Picture 36" descr="bolazul">
            <a:extLst>
              <a:ext uri="{FF2B5EF4-FFF2-40B4-BE49-F238E27FC236}">
                <a16:creationId xmlns:a16="http://schemas.microsoft.com/office/drawing/2014/main" id="{19C41339-A793-4E44-8E02-0FD0065C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440690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1" name="Picture 37" descr="bolazul">
            <a:extLst>
              <a:ext uri="{FF2B5EF4-FFF2-40B4-BE49-F238E27FC236}">
                <a16:creationId xmlns:a16="http://schemas.microsoft.com/office/drawing/2014/main" id="{80E61DB2-33D4-46E3-B102-B6B4C653D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99891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2" name="Picture 38" descr="bolazul">
            <a:extLst>
              <a:ext uri="{FF2B5EF4-FFF2-40B4-BE49-F238E27FC236}">
                <a16:creationId xmlns:a16="http://schemas.microsoft.com/office/drawing/2014/main" id="{D2E380EC-9A6A-4531-AE81-137997C82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58140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3" name="Picture 39" descr="bolazul">
            <a:extLst>
              <a:ext uri="{FF2B5EF4-FFF2-40B4-BE49-F238E27FC236}">
                <a16:creationId xmlns:a16="http://schemas.microsoft.com/office/drawing/2014/main" id="{FEDFB054-3B54-4BC1-9705-89FC46A18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357822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4" name="Picture 40" descr="bolazul">
            <a:extLst>
              <a:ext uri="{FF2B5EF4-FFF2-40B4-BE49-F238E27FC236}">
                <a16:creationId xmlns:a16="http://schemas.microsoft.com/office/drawing/2014/main" id="{A4C731CB-C90F-489A-8F76-D0026148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57822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5" name="Picture 41" descr="bolazul">
            <a:extLst>
              <a:ext uri="{FF2B5EF4-FFF2-40B4-BE49-F238E27FC236}">
                <a16:creationId xmlns:a16="http://schemas.microsoft.com/office/drawing/2014/main" id="{0A646C72-CAA4-4F92-B1F3-53D6E357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0052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6" name="Picture 42" descr="bolazul">
            <a:extLst>
              <a:ext uri="{FF2B5EF4-FFF2-40B4-BE49-F238E27FC236}">
                <a16:creationId xmlns:a16="http://schemas.microsoft.com/office/drawing/2014/main" id="{1313EE88-7948-49B2-8D1D-A44383A5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0052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7" name="Picture 43" descr="bolazul">
            <a:extLst>
              <a:ext uri="{FF2B5EF4-FFF2-40B4-BE49-F238E27FC236}">
                <a16:creationId xmlns:a16="http://schemas.microsoft.com/office/drawing/2014/main" id="{EEEBCDCC-65EE-40DB-99E1-5AC7798F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40690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8" name="Picture 44" descr="bolazul">
            <a:extLst>
              <a:ext uri="{FF2B5EF4-FFF2-40B4-BE49-F238E27FC236}">
                <a16:creationId xmlns:a16="http://schemas.microsoft.com/office/drawing/2014/main" id="{B033C7CF-F7FC-4D5B-91D8-0A429E3B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40690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89" name="Picture 45" descr="bolazul">
            <a:extLst>
              <a:ext uri="{FF2B5EF4-FFF2-40B4-BE49-F238E27FC236}">
                <a16:creationId xmlns:a16="http://schemas.microsoft.com/office/drawing/2014/main" id="{6B9E6F3A-53C8-4DE9-9A7F-53AFD62F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538638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0" name="Picture 46" descr="bolazul">
            <a:extLst>
              <a:ext uri="{FF2B5EF4-FFF2-40B4-BE49-F238E27FC236}">
                <a16:creationId xmlns:a16="http://schemas.microsoft.com/office/drawing/2014/main" id="{41AD87AB-9749-4B47-8603-FCA84613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538638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1" name="Picture 47" descr="bolazul">
            <a:extLst>
              <a:ext uri="{FF2B5EF4-FFF2-40B4-BE49-F238E27FC236}">
                <a16:creationId xmlns:a16="http://schemas.microsoft.com/office/drawing/2014/main" id="{51D73E2E-057D-4B8B-ADDE-D451F3762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1416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2" name="Picture 48" descr="bolazul">
            <a:extLst>
              <a:ext uri="{FF2B5EF4-FFF2-40B4-BE49-F238E27FC236}">
                <a16:creationId xmlns:a16="http://schemas.microsoft.com/office/drawing/2014/main" id="{B7AF3BED-48AE-4012-BD02-42A9D6CFA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7098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3" name="Picture 49" descr="bolazul">
            <a:extLst>
              <a:ext uri="{FF2B5EF4-FFF2-40B4-BE49-F238E27FC236}">
                <a16:creationId xmlns:a16="http://schemas.microsoft.com/office/drawing/2014/main" id="{DF3DC511-3324-43A9-AC86-10CD07F4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3141663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4" name="Picture 50" descr="bolazul">
            <a:extLst>
              <a:ext uri="{FF2B5EF4-FFF2-40B4-BE49-F238E27FC236}">
                <a16:creationId xmlns:a16="http://schemas.microsoft.com/office/drawing/2014/main" id="{E9D388F7-4D25-4C81-B194-BB051ED1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2764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5" name="Picture 51" descr="bolazul">
            <a:extLst>
              <a:ext uri="{FF2B5EF4-FFF2-40B4-BE49-F238E27FC236}">
                <a16:creationId xmlns:a16="http://schemas.microsoft.com/office/drawing/2014/main" id="{8D716C46-EB84-459D-9409-4B92482E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2764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6" name="Picture 52" descr="bolazul">
            <a:extLst>
              <a:ext uri="{FF2B5EF4-FFF2-40B4-BE49-F238E27FC236}">
                <a16:creationId xmlns:a16="http://schemas.microsoft.com/office/drawing/2014/main" id="{E2A94459-5F7D-4BA6-930E-68221994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185737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7" name="Picture 53" descr="x2">
            <a:extLst>
              <a:ext uri="{FF2B5EF4-FFF2-40B4-BE49-F238E27FC236}">
                <a16:creationId xmlns:a16="http://schemas.microsoft.com/office/drawing/2014/main" id="{F785139E-946F-467D-B37A-D9C1E6A7A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45097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8" name="Picture 54" descr="x2">
            <a:extLst>
              <a:ext uri="{FF2B5EF4-FFF2-40B4-BE49-F238E27FC236}">
                <a16:creationId xmlns:a16="http://schemas.microsoft.com/office/drawing/2014/main" id="{FFB3FE30-DC5E-494C-8DF1-E499BE00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398462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799" name="Picture 55" descr="x2">
            <a:extLst>
              <a:ext uri="{FF2B5EF4-FFF2-40B4-BE49-F238E27FC236}">
                <a16:creationId xmlns:a16="http://schemas.microsoft.com/office/drawing/2014/main" id="{93457F6A-4EF1-42AC-B520-1EBB71BC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243138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0" name="Picture 56" descr="x2">
            <a:extLst>
              <a:ext uri="{FF2B5EF4-FFF2-40B4-BE49-F238E27FC236}">
                <a16:creationId xmlns:a16="http://schemas.microsoft.com/office/drawing/2014/main" id="{097820C8-F95C-44E3-8FCD-FA791988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441642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1" name="Picture 57" descr="x2">
            <a:extLst>
              <a:ext uri="{FF2B5EF4-FFF2-40B4-BE49-F238E27FC236}">
                <a16:creationId xmlns:a16="http://schemas.microsoft.com/office/drawing/2014/main" id="{E6B935B2-C154-4544-86EC-443DA2F7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655888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2" name="Picture 58" descr="x2">
            <a:extLst>
              <a:ext uri="{FF2B5EF4-FFF2-40B4-BE49-F238E27FC236}">
                <a16:creationId xmlns:a16="http://schemas.microsoft.com/office/drawing/2014/main" id="{A7D1A4EB-7B5C-4E20-8F40-95F71B5CB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3113088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3" name="Picture 59" descr="x2">
            <a:extLst>
              <a:ext uri="{FF2B5EF4-FFF2-40B4-BE49-F238E27FC236}">
                <a16:creationId xmlns:a16="http://schemas.microsoft.com/office/drawing/2014/main" id="{93677A3E-A3B1-4487-BA9A-34949880C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2665413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4" name="Picture 60" descr="x2">
            <a:extLst>
              <a:ext uri="{FF2B5EF4-FFF2-40B4-BE49-F238E27FC236}">
                <a16:creationId xmlns:a16="http://schemas.microsoft.com/office/drawing/2014/main" id="{18E15B94-9B80-4DBD-A202-1A73E65F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184467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5" name="Picture 61" descr="x2">
            <a:extLst>
              <a:ext uri="{FF2B5EF4-FFF2-40B4-BE49-F238E27FC236}">
                <a16:creationId xmlns:a16="http://schemas.microsoft.com/office/drawing/2014/main" id="{B419CBB5-FF8C-4FA9-BB71-7AB98C66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84467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6" name="Picture 62" descr="x2">
            <a:extLst>
              <a:ext uri="{FF2B5EF4-FFF2-40B4-BE49-F238E27FC236}">
                <a16:creationId xmlns:a16="http://schemas.microsoft.com/office/drawing/2014/main" id="{EC213C79-408D-42E9-ADDA-B9B88B1A9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84467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7" name="Picture 63" descr="x2">
            <a:extLst>
              <a:ext uri="{FF2B5EF4-FFF2-40B4-BE49-F238E27FC236}">
                <a16:creationId xmlns:a16="http://schemas.microsoft.com/office/drawing/2014/main" id="{53365C30-E9B6-44B3-AF3C-5BF441C6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3573463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8" name="Picture 64" descr="x2">
            <a:extLst>
              <a:ext uri="{FF2B5EF4-FFF2-40B4-BE49-F238E27FC236}">
                <a16:creationId xmlns:a16="http://schemas.microsoft.com/office/drawing/2014/main" id="{983F8B9F-BE1A-4605-BDFC-FCACCC92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8" y="489267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09" name="Picture 65" descr="x2">
            <a:extLst>
              <a:ext uri="{FF2B5EF4-FFF2-40B4-BE49-F238E27FC236}">
                <a16:creationId xmlns:a16="http://schemas.microsoft.com/office/drawing/2014/main" id="{54E2D6CE-4924-4E30-A0BC-682A8300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4883150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0" name="Picture 66" descr="x2">
            <a:extLst>
              <a:ext uri="{FF2B5EF4-FFF2-40B4-BE49-F238E27FC236}">
                <a16:creationId xmlns:a16="http://schemas.microsoft.com/office/drawing/2014/main" id="{33DE00BC-4AD8-4B3A-9881-BA227EF6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4883150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1" name="Picture 67" descr="x2">
            <a:extLst>
              <a:ext uri="{FF2B5EF4-FFF2-40B4-BE49-F238E27FC236}">
                <a16:creationId xmlns:a16="http://schemas.microsoft.com/office/drawing/2014/main" id="{F31887A2-A3F1-4413-9C43-AD2228C10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873625"/>
            <a:ext cx="333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2" name="Picture 68" descr="5">
            <a:extLst>
              <a:ext uri="{FF2B5EF4-FFF2-40B4-BE49-F238E27FC236}">
                <a16:creationId xmlns:a16="http://schemas.microsoft.com/office/drawing/2014/main" id="{E8F9CBBA-3507-45A9-9F52-FA5676B8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5300663"/>
            <a:ext cx="3143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3" name="Picture 69" descr="1">
            <a:extLst>
              <a:ext uri="{FF2B5EF4-FFF2-40B4-BE49-F238E27FC236}">
                <a16:creationId xmlns:a16="http://schemas.microsoft.com/office/drawing/2014/main" id="{F0AFB7E6-4552-4906-89DD-73A2AF41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4868863"/>
            <a:ext cx="2286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4" name="Picture 70" descr="2">
            <a:extLst>
              <a:ext uri="{FF2B5EF4-FFF2-40B4-BE49-F238E27FC236}">
                <a16:creationId xmlns:a16="http://schemas.microsoft.com/office/drawing/2014/main" id="{048F107F-BB57-4C77-AF6E-A64D2657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1806575"/>
            <a:ext cx="3238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5" name="Picture 71" descr="3">
            <a:extLst>
              <a:ext uri="{FF2B5EF4-FFF2-40B4-BE49-F238E27FC236}">
                <a16:creationId xmlns:a16="http://schemas.microsoft.com/office/drawing/2014/main" id="{070BAEFC-B1E9-4D5D-864B-5B44B8F0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2636838"/>
            <a:ext cx="333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6" name="Picture 72" descr="4">
            <a:extLst>
              <a:ext uri="{FF2B5EF4-FFF2-40B4-BE49-F238E27FC236}">
                <a16:creationId xmlns:a16="http://schemas.microsoft.com/office/drawing/2014/main" id="{515A2C99-C09E-4B2C-8189-BCAF4A87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1404938"/>
            <a:ext cx="352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7" name="Picture 73" descr="4">
            <a:extLst>
              <a:ext uri="{FF2B5EF4-FFF2-40B4-BE49-F238E27FC236}">
                <a16:creationId xmlns:a16="http://schemas.microsoft.com/office/drawing/2014/main" id="{A3A85C66-2277-406A-BBC9-2C5F2CE6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2212975"/>
            <a:ext cx="352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8" name="Picture 74" descr="4">
            <a:extLst>
              <a:ext uri="{FF2B5EF4-FFF2-40B4-BE49-F238E27FC236}">
                <a16:creationId xmlns:a16="http://schemas.microsoft.com/office/drawing/2014/main" id="{F80AA024-825F-4337-8BF4-E8309F984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3068638"/>
            <a:ext cx="352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19" name="Picture 75" descr="4">
            <a:extLst>
              <a:ext uri="{FF2B5EF4-FFF2-40B4-BE49-F238E27FC236}">
                <a16:creationId xmlns:a16="http://schemas.microsoft.com/office/drawing/2014/main" id="{DF5DC847-A43E-4885-8877-2FBB430D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4378325"/>
            <a:ext cx="352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20" name="Picture 76" descr="4">
            <a:extLst>
              <a:ext uri="{FF2B5EF4-FFF2-40B4-BE49-F238E27FC236}">
                <a16:creationId xmlns:a16="http://schemas.microsoft.com/office/drawing/2014/main" id="{422EC06D-7762-4361-9B4B-C16C7DB3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992563"/>
            <a:ext cx="352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21" name="Picture 77" descr="4">
            <a:extLst>
              <a:ext uri="{FF2B5EF4-FFF2-40B4-BE49-F238E27FC236}">
                <a16:creationId xmlns:a16="http://schemas.microsoft.com/office/drawing/2014/main" id="{AA290F13-4AAF-462A-9F94-ACC9ACAF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548063"/>
            <a:ext cx="3524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822" name="Picture 78" descr="GDETESTE">
            <a:extLst>
              <a:ext uri="{FF2B5EF4-FFF2-40B4-BE49-F238E27FC236}">
                <a16:creationId xmlns:a16="http://schemas.microsoft.com/office/drawing/2014/main" id="{365D0040-C6B7-4222-BBFB-A446BD53F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69100" cy="6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8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8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8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8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8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8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8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7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7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7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7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8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7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8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28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8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28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28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8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28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28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28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4" dur="500"/>
                                        <p:tgtEl>
                                          <p:spTgt spid="287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87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7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7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7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3" dur="500"/>
                                        <p:tgtEl>
                                          <p:spTgt spid="28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5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28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2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3" dur="500"/>
                                        <p:tgtEl>
                                          <p:spTgt spid="287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28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7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87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8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0" dur="500"/>
                                        <p:tgtEl>
                                          <p:spTgt spid="28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5" dur="500"/>
                                        <p:tgtEl>
                                          <p:spTgt spid="28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0" dur="500"/>
                                        <p:tgtEl>
                                          <p:spTgt spid="28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5" dur="500"/>
                                        <p:tgtEl>
                                          <p:spTgt spid="28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0" dur="500"/>
                                        <p:tgtEl>
                                          <p:spTgt spid="2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5" dur="500"/>
                                        <p:tgtEl>
                                          <p:spTgt spid="28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87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87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8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7" dur="500"/>
                                        <p:tgtEl>
                                          <p:spTgt spid="28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2" dur="500"/>
                                        <p:tgtEl>
                                          <p:spTgt spid="28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7" dur="500"/>
                                        <p:tgtEl>
                                          <p:spTgt spid="28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2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7" dur="500"/>
                                        <p:tgtEl>
                                          <p:spTgt spid="2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2" dur="500"/>
                                        <p:tgtEl>
                                          <p:spTgt spid="28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87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8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 nodeType="clickPar">
                      <p:stCondLst>
                        <p:cond delay="indefinite"/>
                      </p:stCondLst>
                      <p:childTnLst>
                        <p:par>
                          <p:cTn id="2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4" dur="500"/>
                                        <p:tgtEl>
                                          <p:spTgt spid="28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9" dur="500"/>
                                        <p:tgtEl>
                                          <p:spTgt spid="28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4" dur="500"/>
                                        <p:tgtEl>
                                          <p:spTgt spid="28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9" dur="500"/>
                                        <p:tgtEl>
                                          <p:spTgt spid="28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 nodeType="clickPar">
                      <p:stCondLst>
                        <p:cond delay="indefinite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4" dur="500"/>
                                        <p:tgtEl>
                                          <p:spTgt spid="28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9" dur="500"/>
                                        <p:tgtEl>
                                          <p:spTgt spid="28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87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87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8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1" dur="500"/>
                                        <p:tgtEl>
                                          <p:spTgt spid="28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6" dur="500"/>
                                        <p:tgtEl>
                                          <p:spTgt spid="28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1" dur="500"/>
                                        <p:tgtEl>
                                          <p:spTgt spid="28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87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87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8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 nodeType="clickPar">
                      <p:stCondLst>
                        <p:cond delay="indefinite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8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8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8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8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8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8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 nodeType="clickPar">
                      <p:stCondLst>
                        <p:cond delay="indefinite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287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287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8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4" dur="500"/>
                                        <p:tgtEl>
                                          <p:spTgt spid="28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 nodeType="clickPar">
                      <p:stCondLst>
                        <p:cond delay="indefinite"/>
                      </p:stCondLst>
                      <p:childTnLst>
                        <p:par>
                          <p:cTn id="3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9" dur="500"/>
                                        <p:tgtEl>
                                          <p:spTgt spid="28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4" dur="500"/>
                                        <p:tgtEl>
                                          <p:spTgt spid="28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 nodeType="clickPar">
                      <p:stCondLst>
                        <p:cond delay="indefinite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9" dur="500"/>
                                        <p:tgtEl>
                                          <p:spTgt spid="28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4" dur="500"/>
                                        <p:tgtEl>
                                          <p:spTgt spid="287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 nodeType="clickPar">
                      <p:stCondLst>
                        <p:cond delay="indefinite"/>
                      </p:stCondLst>
                      <p:childTnLst>
                        <p:par>
                          <p:cTn id="3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9" dur="500"/>
                                        <p:tgtEl>
                                          <p:spTgt spid="28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4" dur="500"/>
                                        <p:tgtEl>
                                          <p:spTgt spid="28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9" dur="500"/>
                                        <p:tgtEl>
                                          <p:spTgt spid="28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8" name="Picture 20" descr="OVELHASOUVEM">
            <a:extLst>
              <a:ext uri="{FF2B5EF4-FFF2-40B4-BE49-F238E27FC236}">
                <a16:creationId xmlns:a16="http://schemas.microsoft.com/office/drawing/2014/main" id="{C3E5575B-53FA-4FF5-92BF-30BD55A8C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62125"/>
            <a:ext cx="7416800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808" name="Group 8">
            <a:extLst>
              <a:ext uri="{FF2B5EF4-FFF2-40B4-BE49-F238E27FC236}">
                <a16:creationId xmlns:a16="http://schemas.microsoft.com/office/drawing/2014/main" id="{AE438BD8-4373-467B-BE60-B68212441600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347788"/>
            <a:ext cx="7377112" cy="1579562"/>
            <a:chOff x="567" y="849"/>
            <a:chExt cx="4647" cy="995"/>
          </a:xfrm>
        </p:grpSpPr>
        <p:pic>
          <p:nvPicPr>
            <p:cNvPr id="332803" name="Picture 3" descr="GOLDSET2">
              <a:extLst>
                <a:ext uri="{FF2B5EF4-FFF2-40B4-BE49-F238E27FC236}">
                  <a16:creationId xmlns:a16="http://schemas.microsoft.com/office/drawing/2014/main" id="{9C0F80F8-6C65-4A3A-8953-9C68E2B03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890"/>
              <a:ext cx="234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805" name="Picture 5" descr="ESPALHADOS">
              <a:extLst>
                <a:ext uri="{FF2B5EF4-FFF2-40B4-BE49-F238E27FC236}">
                  <a16:creationId xmlns:a16="http://schemas.microsoft.com/office/drawing/2014/main" id="{D370EF00-B078-4BBF-AA99-77B7CC9EB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849"/>
              <a:ext cx="4375" cy="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2809" name="Group 9">
            <a:extLst>
              <a:ext uri="{FF2B5EF4-FFF2-40B4-BE49-F238E27FC236}">
                <a16:creationId xmlns:a16="http://schemas.microsoft.com/office/drawing/2014/main" id="{714579A3-E049-4231-8175-DDFD80E4AD07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644900"/>
            <a:ext cx="6696075" cy="981075"/>
            <a:chOff x="567" y="2296"/>
            <a:chExt cx="4218" cy="618"/>
          </a:xfrm>
        </p:grpSpPr>
        <p:pic>
          <p:nvPicPr>
            <p:cNvPr id="332806" name="Picture 6" descr="GOLDSET2">
              <a:extLst>
                <a:ext uri="{FF2B5EF4-FFF2-40B4-BE49-F238E27FC236}">
                  <a16:creationId xmlns:a16="http://schemas.microsoft.com/office/drawing/2014/main" id="{917C93CC-4303-4ED9-9205-0084D3D30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296"/>
              <a:ext cx="234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2807" name="Picture 7" descr="NUNCAFOI">
              <a:extLst>
                <a:ext uri="{FF2B5EF4-FFF2-40B4-BE49-F238E27FC236}">
                  <a16:creationId xmlns:a16="http://schemas.microsoft.com/office/drawing/2014/main" id="{AF2FB1D2-AC62-4409-8C99-A023D858C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96"/>
              <a:ext cx="3946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poderdaesco-bk2">
            <a:extLst>
              <a:ext uri="{FF2B5EF4-FFF2-40B4-BE49-F238E27FC236}">
                <a16:creationId xmlns:a16="http://schemas.microsoft.com/office/drawing/2014/main" id="{B816279E-956E-432D-BB62-FDBD77F1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eusouobom">
            <a:extLst>
              <a:ext uri="{FF2B5EF4-FFF2-40B4-BE49-F238E27FC236}">
                <a16:creationId xmlns:a16="http://schemas.microsoft.com/office/drawing/2014/main" id="{7F771AF8-07C0-4B7A-9532-5B1001E13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720090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conheco">
            <a:extLst>
              <a:ext uri="{FF2B5EF4-FFF2-40B4-BE49-F238E27FC236}">
                <a16:creationId xmlns:a16="http://schemas.microsoft.com/office/drawing/2014/main" id="{61DE25A0-C7E4-40E9-8528-46251FC2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7561262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5" name="Picture 3" descr="jesusteconhece">
            <a:extLst>
              <a:ext uri="{FF2B5EF4-FFF2-40B4-BE49-F238E27FC236}">
                <a16:creationId xmlns:a16="http://schemas.microsoft.com/office/drawing/2014/main" id="{F70574FC-423B-457D-ACD8-764D86742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02000"/>
            <a:ext cx="6259513" cy="257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0996" name="Picture 4" descr="SETAMARELA-BX">
            <a:extLst>
              <a:ext uri="{FF2B5EF4-FFF2-40B4-BE49-F238E27FC236}">
                <a16:creationId xmlns:a16="http://schemas.microsoft.com/office/drawing/2014/main" id="{C02AB984-E3DF-477C-89C0-13087EF9C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 descr="tenhoovelhas">
            <a:extLst>
              <a:ext uri="{FF2B5EF4-FFF2-40B4-BE49-F238E27FC236}">
                <a16:creationId xmlns:a16="http://schemas.microsoft.com/office/drawing/2014/main" id="{EB3A854D-F201-4BC2-9E7C-869B6B99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619125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19" name="Picture 3" descr="tenhoutros">
            <a:extLst>
              <a:ext uri="{FF2B5EF4-FFF2-40B4-BE49-F238E27FC236}">
                <a16:creationId xmlns:a16="http://schemas.microsoft.com/office/drawing/2014/main" id="{38447C85-3280-400E-8C87-ED510F3DD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559175"/>
            <a:ext cx="6913563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0" name="Picture 4" descr="SETAMARELA-BX">
            <a:extLst>
              <a:ext uri="{FF2B5EF4-FFF2-40B4-BE49-F238E27FC236}">
                <a16:creationId xmlns:a16="http://schemas.microsoft.com/office/drawing/2014/main" id="{3FEDA2D2-A822-4E9C-8BFD-171B4860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projeto-Deus">
            <a:extLst>
              <a:ext uri="{FF2B5EF4-FFF2-40B4-BE49-F238E27FC236}">
                <a16:creationId xmlns:a16="http://schemas.microsoft.com/office/drawing/2014/main" id="{4DDD239F-D344-4689-9072-C7F5B25D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4213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1" name="Picture 3" descr="silver-down-seta">
            <a:extLst>
              <a:ext uri="{FF2B5EF4-FFF2-40B4-BE49-F238E27FC236}">
                <a16:creationId xmlns:a16="http://schemas.microsoft.com/office/drawing/2014/main" id="{39EF682C-7717-4E35-B1B3-D836E655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13075"/>
            <a:ext cx="9366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2" name="Picture 4" descr="mulher-virtuosa">
            <a:extLst>
              <a:ext uri="{FF2B5EF4-FFF2-40B4-BE49-F238E27FC236}">
                <a16:creationId xmlns:a16="http://schemas.microsoft.com/office/drawing/2014/main" id="{8A9DC7D9-E743-4F7C-B922-5A703443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960813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naodeste">
            <a:extLst>
              <a:ext uri="{FF2B5EF4-FFF2-40B4-BE49-F238E27FC236}">
                <a16:creationId xmlns:a16="http://schemas.microsoft.com/office/drawing/2014/main" id="{18E337EB-010E-4F81-BD17-DC1D7D26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20713"/>
            <a:ext cx="5113338" cy="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3" name="Picture 3" descr="naodesta">
            <a:extLst>
              <a:ext uri="{FF2B5EF4-FFF2-40B4-BE49-F238E27FC236}">
                <a16:creationId xmlns:a16="http://schemas.microsoft.com/office/drawing/2014/main" id="{C2C2956D-C0BC-4108-BCC7-1AEE9D16F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068638"/>
            <a:ext cx="6913563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4" name="Picture 4" descr="SETAMARELA-BX">
            <a:extLst>
              <a:ext uri="{FF2B5EF4-FFF2-40B4-BE49-F238E27FC236}">
                <a16:creationId xmlns:a16="http://schemas.microsoft.com/office/drawing/2014/main" id="{09300043-BB96-46B1-B626-5E234173D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haveraumrebanho">
            <a:extLst>
              <a:ext uri="{FF2B5EF4-FFF2-40B4-BE49-F238E27FC236}">
                <a16:creationId xmlns:a16="http://schemas.microsoft.com/office/drawing/2014/main" id="{93767E39-23BF-4841-AB28-42D36089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620713"/>
            <a:ext cx="5400675" cy="63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67" name="Picture 3" descr="havera">
            <a:extLst>
              <a:ext uri="{FF2B5EF4-FFF2-40B4-BE49-F238E27FC236}">
                <a16:creationId xmlns:a16="http://schemas.microsoft.com/office/drawing/2014/main" id="{24C49B5B-EF22-44C8-A153-D4F5371F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01988"/>
            <a:ext cx="7058025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4068" name="Picture 4" descr="SETAMARELA-BX">
            <a:extLst>
              <a:ext uri="{FF2B5EF4-FFF2-40B4-BE49-F238E27FC236}">
                <a16:creationId xmlns:a16="http://schemas.microsoft.com/office/drawing/2014/main" id="{C40E1D69-FE14-472F-A9C0-92137055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666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umsopastor">
            <a:extLst>
              <a:ext uri="{FF2B5EF4-FFF2-40B4-BE49-F238E27FC236}">
                <a16:creationId xmlns:a16="http://schemas.microsoft.com/office/drawing/2014/main" id="{7FD76528-3A5E-408E-943C-427EB01D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860800"/>
            <a:ext cx="6697663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091" name="Picture 3" descr="jesuscristo">
            <a:extLst>
              <a:ext uri="{FF2B5EF4-FFF2-40B4-BE49-F238E27FC236}">
                <a16:creationId xmlns:a16="http://schemas.microsoft.com/office/drawing/2014/main" id="{79F7E573-6017-4C99-A4F5-F674D8FB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46613"/>
            <a:ext cx="7142162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98" name="Group 2">
            <a:extLst>
              <a:ext uri="{FF2B5EF4-FFF2-40B4-BE49-F238E27FC236}">
                <a16:creationId xmlns:a16="http://schemas.microsoft.com/office/drawing/2014/main" id="{A0B1F9D1-0AAE-41F2-83A4-8D024BAF1A3D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806450"/>
            <a:ext cx="3816350" cy="1082675"/>
            <a:chOff x="204" y="508"/>
            <a:chExt cx="2404" cy="682"/>
          </a:xfrm>
        </p:grpSpPr>
        <p:pic>
          <p:nvPicPr>
            <p:cNvPr id="285699" name="Picture 3" descr="vida">
              <a:extLst>
                <a:ext uri="{FF2B5EF4-FFF2-40B4-BE49-F238E27FC236}">
                  <a16:creationId xmlns:a16="http://schemas.microsoft.com/office/drawing/2014/main" id="{EB1CFC6E-2D93-4DA2-9635-73E57D1A1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508"/>
              <a:ext cx="1950" cy="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700" name="Picture 4" descr="seta-bca">
              <a:extLst>
                <a:ext uri="{FF2B5EF4-FFF2-40B4-BE49-F238E27FC236}">
                  <a16:creationId xmlns:a16="http://schemas.microsoft.com/office/drawing/2014/main" id="{A8879AE4-EFAB-47D6-98F7-F142B9E3D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" y="572"/>
              <a:ext cx="348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5701" name="Picture 5" descr="jesus-vem">
            <a:extLst>
              <a:ext uri="{FF2B5EF4-FFF2-40B4-BE49-F238E27FC236}">
                <a16:creationId xmlns:a16="http://schemas.microsoft.com/office/drawing/2014/main" id="{FF598D0A-39F1-4843-93AB-5A1F7CC0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60350"/>
            <a:ext cx="3286125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5702" name="Picture 6" descr="lucifer">
            <a:extLst>
              <a:ext uri="{FF2B5EF4-FFF2-40B4-BE49-F238E27FC236}">
                <a16:creationId xmlns:a16="http://schemas.microsoft.com/office/drawing/2014/main" id="{F50D8F4B-036D-436E-8482-B569CFCEE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9063"/>
            <a:ext cx="305911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5703" name="Group 7">
            <a:extLst>
              <a:ext uri="{FF2B5EF4-FFF2-40B4-BE49-F238E27FC236}">
                <a16:creationId xmlns:a16="http://schemas.microsoft.com/office/drawing/2014/main" id="{25231B2C-1832-485A-A2E2-EEC0E99F4956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3752850"/>
            <a:ext cx="4703763" cy="1044575"/>
            <a:chOff x="2638" y="2364"/>
            <a:chExt cx="2963" cy="658"/>
          </a:xfrm>
        </p:grpSpPr>
        <p:pic>
          <p:nvPicPr>
            <p:cNvPr id="285704" name="Picture 8" descr="seta-marela">
              <a:extLst>
                <a:ext uri="{FF2B5EF4-FFF2-40B4-BE49-F238E27FC236}">
                  <a16:creationId xmlns:a16="http://schemas.microsoft.com/office/drawing/2014/main" id="{3894E83A-7FFB-4962-BE41-8DAD4776B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2413"/>
              <a:ext cx="378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705" name="Picture 9" descr="miorte">
              <a:extLst>
                <a:ext uri="{FF2B5EF4-FFF2-40B4-BE49-F238E27FC236}">
                  <a16:creationId xmlns:a16="http://schemas.microsoft.com/office/drawing/2014/main" id="{0219D982-544C-47B9-BA46-1EB715E4B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64"/>
              <a:ext cx="2540" cy="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5706" name="Picture 10" descr="aecvolha">
            <a:extLst>
              <a:ext uri="{FF2B5EF4-FFF2-40B4-BE49-F238E27FC236}">
                <a16:creationId xmlns:a16="http://schemas.microsoft.com/office/drawing/2014/main" id="{945D78D9-F525-4CA3-BA42-63BD490A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373688"/>
            <a:ext cx="7704138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234" name="Group 2">
            <a:extLst>
              <a:ext uri="{FF2B5EF4-FFF2-40B4-BE49-F238E27FC236}">
                <a16:creationId xmlns:a16="http://schemas.microsoft.com/office/drawing/2014/main" id="{BE3D35E6-E02B-488E-8D6B-C9F589D8537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73238"/>
            <a:ext cx="4640262" cy="560387"/>
            <a:chOff x="521" y="1253"/>
            <a:chExt cx="2923" cy="353"/>
          </a:xfrm>
        </p:grpSpPr>
        <p:pic>
          <p:nvPicPr>
            <p:cNvPr id="351235" name="Picture 3" descr="silver-seta">
              <a:extLst>
                <a:ext uri="{FF2B5EF4-FFF2-40B4-BE49-F238E27FC236}">
                  <a16:creationId xmlns:a16="http://schemas.microsoft.com/office/drawing/2014/main" id="{A403DCCE-DE27-4008-9C2D-839EB6CCE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344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236" name="Picture 4" descr="edificarao">
              <a:extLst>
                <a:ext uri="{FF2B5EF4-FFF2-40B4-BE49-F238E27FC236}">
                  <a16:creationId xmlns:a16="http://schemas.microsoft.com/office/drawing/2014/main" id="{B0FAD214-0F69-4EBB-9BC8-08E8FC8ECC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53"/>
              <a:ext cx="2651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1237" name="Group 5">
            <a:extLst>
              <a:ext uri="{FF2B5EF4-FFF2-40B4-BE49-F238E27FC236}">
                <a16:creationId xmlns:a16="http://schemas.microsoft.com/office/drawing/2014/main" id="{FA80EF88-7296-452F-8F58-30FD56AEA6C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14613"/>
            <a:ext cx="7316787" cy="527050"/>
            <a:chOff x="521" y="1783"/>
            <a:chExt cx="4609" cy="332"/>
          </a:xfrm>
        </p:grpSpPr>
        <p:pic>
          <p:nvPicPr>
            <p:cNvPr id="351238" name="Picture 6" descr="levantarao">
              <a:extLst>
                <a:ext uri="{FF2B5EF4-FFF2-40B4-BE49-F238E27FC236}">
                  <a16:creationId xmlns:a16="http://schemas.microsoft.com/office/drawing/2014/main" id="{75BF46DB-4323-422B-A015-4EF28A49A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783"/>
              <a:ext cx="4337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239" name="Picture 7" descr="silver-seta">
              <a:extLst>
                <a:ext uri="{FF2B5EF4-FFF2-40B4-BE49-F238E27FC236}">
                  <a16:creationId xmlns:a16="http://schemas.microsoft.com/office/drawing/2014/main" id="{B90F3035-7290-430D-BCA1-F80552256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842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1240" name="Group 8">
            <a:extLst>
              <a:ext uri="{FF2B5EF4-FFF2-40B4-BE49-F238E27FC236}">
                <a16:creationId xmlns:a16="http://schemas.microsoft.com/office/drawing/2014/main" id="{8B357E8B-5530-4E08-93CB-1951C0BFDF3A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494088"/>
            <a:ext cx="6840537" cy="439737"/>
            <a:chOff x="521" y="2291"/>
            <a:chExt cx="4309" cy="277"/>
          </a:xfrm>
        </p:grpSpPr>
        <p:pic>
          <p:nvPicPr>
            <p:cNvPr id="351241" name="Picture 9" descr="restauradores">
              <a:extLst>
                <a:ext uri="{FF2B5EF4-FFF2-40B4-BE49-F238E27FC236}">
                  <a16:creationId xmlns:a16="http://schemas.microsoft.com/office/drawing/2014/main" id="{F1F0DC45-A3BE-4858-8EC6-35DEDDBFB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91"/>
              <a:ext cx="4037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242" name="Picture 10" descr="silver-seta">
              <a:extLst>
                <a:ext uri="{FF2B5EF4-FFF2-40B4-BE49-F238E27FC236}">
                  <a16:creationId xmlns:a16="http://schemas.microsoft.com/office/drawing/2014/main" id="{EE7A4115-97E9-46D7-9EC5-B1170066B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96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1243" name="Group 11">
            <a:extLst>
              <a:ext uri="{FF2B5EF4-FFF2-40B4-BE49-F238E27FC236}">
                <a16:creationId xmlns:a16="http://schemas.microsoft.com/office/drawing/2014/main" id="{854F4A84-98E0-4086-8A94-CC9A2DA7FE4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286250"/>
            <a:ext cx="6265862" cy="439738"/>
            <a:chOff x="521" y="2790"/>
            <a:chExt cx="3947" cy="277"/>
          </a:xfrm>
        </p:grpSpPr>
        <p:pic>
          <p:nvPicPr>
            <p:cNvPr id="351244" name="Picture 12" descr="reparadores">
              <a:extLst>
                <a:ext uri="{FF2B5EF4-FFF2-40B4-BE49-F238E27FC236}">
                  <a16:creationId xmlns:a16="http://schemas.microsoft.com/office/drawing/2014/main" id="{EC39BF33-31D5-4BAB-BAAC-FAF26E50C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90"/>
              <a:ext cx="3675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1245" name="Picture 13" descr="silver-seta">
              <a:extLst>
                <a:ext uri="{FF2B5EF4-FFF2-40B4-BE49-F238E27FC236}">
                  <a16:creationId xmlns:a16="http://schemas.microsoft.com/office/drawing/2014/main" id="{08DC54BE-B9FB-48E3-83C0-A26823AD2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95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1246" name="Picture 14" descr="paishabi">
            <a:extLst>
              <a:ext uri="{FF2B5EF4-FFF2-40B4-BE49-F238E27FC236}">
                <a16:creationId xmlns:a16="http://schemas.microsoft.com/office/drawing/2014/main" id="{E543933A-7BAC-4DA8-A309-FE3D93AFB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13325"/>
            <a:ext cx="547211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57" name="Picture 25" descr="2CAMINHOS">
            <a:extLst>
              <a:ext uri="{FF2B5EF4-FFF2-40B4-BE49-F238E27FC236}">
                <a16:creationId xmlns:a16="http://schemas.microsoft.com/office/drawing/2014/main" id="{49C5F953-F794-451C-93DA-C637448F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6538"/>
            <a:ext cx="6624637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59" name="Picture 27" descr="CAM-ESTREITO">
            <a:extLst>
              <a:ext uri="{FF2B5EF4-FFF2-40B4-BE49-F238E27FC236}">
                <a16:creationId xmlns:a16="http://schemas.microsoft.com/office/drawing/2014/main" id="{45BEF39B-4F8A-478C-8F40-75844337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571875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0" name="Picture 28" descr="CAM-LARGO">
            <a:extLst>
              <a:ext uri="{FF2B5EF4-FFF2-40B4-BE49-F238E27FC236}">
                <a16:creationId xmlns:a16="http://schemas.microsoft.com/office/drawing/2014/main" id="{1D38A2D2-E4AD-409B-81FA-62C62AFE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052513"/>
            <a:ext cx="316865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1" name="Picture 29" descr="AMARELINHA">
            <a:extLst>
              <a:ext uri="{FF2B5EF4-FFF2-40B4-BE49-F238E27FC236}">
                <a16:creationId xmlns:a16="http://schemas.microsoft.com/office/drawing/2014/main" id="{B245AF4B-99C2-465F-8282-8C3BBEB1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0925"/>
            <a:ext cx="13017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2" name="Picture 30" descr="DEUS">
            <a:extLst>
              <a:ext uri="{FF2B5EF4-FFF2-40B4-BE49-F238E27FC236}">
                <a16:creationId xmlns:a16="http://schemas.microsoft.com/office/drawing/2014/main" id="{DF52D846-4BA5-45A8-A3D8-E32364930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947737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3" name="Picture 31" descr="LUZ">
            <a:extLst>
              <a:ext uri="{FF2B5EF4-FFF2-40B4-BE49-F238E27FC236}">
                <a16:creationId xmlns:a16="http://schemas.microsoft.com/office/drawing/2014/main" id="{19B942F5-BE7A-413E-AFB0-E6CB840E1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6810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4" name="Picture 32" descr="ABEL">
            <a:extLst>
              <a:ext uri="{FF2B5EF4-FFF2-40B4-BE49-F238E27FC236}">
                <a16:creationId xmlns:a16="http://schemas.microsoft.com/office/drawing/2014/main" id="{444F90D8-4C2A-472B-9966-E0954301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9477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5" name="Picture 33" descr="VERDADE">
            <a:extLst>
              <a:ext uri="{FF2B5EF4-FFF2-40B4-BE49-F238E27FC236}">
                <a16:creationId xmlns:a16="http://schemas.microsoft.com/office/drawing/2014/main" id="{AAC9790D-6B99-444E-9294-5F42BA00E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213100"/>
            <a:ext cx="16891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6" name="Picture 34" descr="SALVACAO">
            <a:extLst>
              <a:ext uri="{FF2B5EF4-FFF2-40B4-BE49-F238E27FC236}">
                <a16:creationId xmlns:a16="http://schemas.microsoft.com/office/drawing/2014/main" id="{41C270EC-C8F9-4E75-A782-02F8CBCA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56013"/>
            <a:ext cx="1882775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7" name="Picture 35" descr="JUSTOS">
            <a:extLst>
              <a:ext uri="{FF2B5EF4-FFF2-40B4-BE49-F238E27FC236}">
                <a16:creationId xmlns:a16="http://schemas.microsoft.com/office/drawing/2014/main" id="{C116584E-9A56-4709-A2AF-4DCE1EEA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13366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8" name="Picture 36" descr="TRIGO">
            <a:extLst>
              <a:ext uri="{FF2B5EF4-FFF2-40B4-BE49-F238E27FC236}">
                <a16:creationId xmlns:a16="http://schemas.microsoft.com/office/drawing/2014/main" id="{3A38998B-4939-42B0-9C76-783BFEAA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110172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69" name="Picture 37" descr="OVELHAS">
            <a:extLst>
              <a:ext uri="{FF2B5EF4-FFF2-40B4-BE49-F238E27FC236}">
                <a16:creationId xmlns:a16="http://schemas.microsoft.com/office/drawing/2014/main" id="{7304CF6B-DEA3-457A-A7C6-20CA4D24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9225"/>
            <a:ext cx="163671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0" name="Picture 38" descr="SELODEDEUS">
            <a:extLst>
              <a:ext uri="{FF2B5EF4-FFF2-40B4-BE49-F238E27FC236}">
                <a16:creationId xmlns:a16="http://schemas.microsoft.com/office/drawing/2014/main" id="{F85336D7-091F-47A9-A7D3-74E889A2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32463"/>
            <a:ext cx="252095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1" name="Picture 39" descr="DIABO">
            <a:extLst>
              <a:ext uri="{FF2B5EF4-FFF2-40B4-BE49-F238E27FC236}">
                <a16:creationId xmlns:a16="http://schemas.microsoft.com/office/drawing/2014/main" id="{44043C9F-CCB3-45E6-A0CC-A0AE19525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81163"/>
            <a:ext cx="11144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2" name="Picture 40" descr="TREVAS">
            <a:extLst>
              <a:ext uri="{FF2B5EF4-FFF2-40B4-BE49-F238E27FC236}">
                <a16:creationId xmlns:a16="http://schemas.microsoft.com/office/drawing/2014/main" id="{EDACE790-D733-4A0F-AFD0-D5C59E5D8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85988"/>
            <a:ext cx="1398588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3" name="Picture 41" descr="CAIM">
            <a:extLst>
              <a:ext uri="{FF2B5EF4-FFF2-40B4-BE49-F238E27FC236}">
                <a16:creationId xmlns:a16="http://schemas.microsoft.com/office/drawing/2014/main" id="{858F3137-85A0-4F10-BEFF-324C64F72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89225"/>
            <a:ext cx="8778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4" name="Picture 42" descr="MENTIRA">
            <a:extLst>
              <a:ext uri="{FF2B5EF4-FFF2-40B4-BE49-F238E27FC236}">
                <a16:creationId xmlns:a16="http://schemas.microsoft.com/office/drawing/2014/main" id="{C3EF7AFF-419B-4265-85ED-C568573B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94050"/>
            <a:ext cx="1655763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5" name="Picture 43" descr="PERDICAO">
            <a:extLst>
              <a:ext uri="{FF2B5EF4-FFF2-40B4-BE49-F238E27FC236}">
                <a16:creationId xmlns:a16="http://schemas.microsoft.com/office/drawing/2014/main" id="{BEF175A7-0257-4432-B47F-B168F6515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0138"/>
            <a:ext cx="1820863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6" name="Picture 44" descr="IMPIOS">
            <a:extLst>
              <a:ext uri="{FF2B5EF4-FFF2-40B4-BE49-F238E27FC236}">
                <a16:creationId xmlns:a16="http://schemas.microsoft.com/office/drawing/2014/main" id="{84F10450-B55B-4549-9FEE-F2CB5D670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75125"/>
            <a:ext cx="1198563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7" name="Picture 45" descr="JOIO">
            <a:extLst>
              <a:ext uri="{FF2B5EF4-FFF2-40B4-BE49-F238E27FC236}">
                <a16:creationId xmlns:a16="http://schemas.microsoft.com/office/drawing/2014/main" id="{2FC35B24-D364-4ACE-A727-E965E8A3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73613"/>
            <a:ext cx="855663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8" name="Picture 46" descr="BODES">
            <a:extLst>
              <a:ext uri="{FF2B5EF4-FFF2-40B4-BE49-F238E27FC236}">
                <a16:creationId xmlns:a16="http://schemas.microsoft.com/office/drawing/2014/main" id="{40927CDB-DDED-47F9-8B02-76042F8E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5281613"/>
            <a:ext cx="1163638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79" name="Picture 47" descr="SELODODIABO">
            <a:extLst>
              <a:ext uri="{FF2B5EF4-FFF2-40B4-BE49-F238E27FC236}">
                <a16:creationId xmlns:a16="http://schemas.microsoft.com/office/drawing/2014/main" id="{0AFDB381-712F-4BA0-8786-BD907E9D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795963"/>
            <a:ext cx="2808288" cy="3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80" name="Picture 48" descr="APO12">
            <a:extLst>
              <a:ext uri="{FF2B5EF4-FFF2-40B4-BE49-F238E27FC236}">
                <a16:creationId xmlns:a16="http://schemas.microsoft.com/office/drawing/2014/main" id="{52D6FC98-F4CB-426D-8CD2-A5EE705DC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38900"/>
            <a:ext cx="209073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81" name="Picture 49" descr="APOCALIPSE17">
            <a:extLst>
              <a:ext uri="{FF2B5EF4-FFF2-40B4-BE49-F238E27FC236}">
                <a16:creationId xmlns:a16="http://schemas.microsoft.com/office/drawing/2014/main" id="{C49FEF40-668D-42CD-AABB-9F4D86C8E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438900"/>
            <a:ext cx="21018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0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0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0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0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0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0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0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0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mulher">
            <a:extLst>
              <a:ext uri="{FF2B5EF4-FFF2-40B4-BE49-F238E27FC236}">
                <a16:creationId xmlns:a16="http://schemas.microsoft.com/office/drawing/2014/main" id="{58171D23-151E-4AED-83D6-F7868A5F2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96913"/>
            <a:ext cx="4103688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1" name="Picture 3" descr="efes5-23">
            <a:extLst>
              <a:ext uri="{FF2B5EF4-FFF2-40B4-BE49-F238E27FC236}">
                <a16:creationId xmlns:a16="http://schemas.microsoft.com/office/drawing/2014/main" id="{3A9BC96B-CE35-46E2-B2F1-BCFD13776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5750"/>
            <a:ext cx="266382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2" name="Picture 4" descr="igreja">
            <a:extLst>
              <a:ext uri="{FF2B5EF4-FFF2-40B4-BE49-F238E27FC236}">
                <a16:creationId xmlns:a16="http://schemas.microsoft.com/office/drawing/2014/main" id="{C7224EE5-5F41-4BC0-8ACF-CAC6F78E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25975"/>
            <a:ext cx="2665412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493" name="Picture 5" descr="seta-baixo">
            <a:extLst>
              <a:ext uri="{FF2B5EF4-FFF2-40B4-BE49-F238E27FC236}">
                <a16:creationId xmlns:a16="http://schemas.microsoft.com/office/drawing/2014/main" id="{6F97DB96-5B72-43E4-9E5C-2EB790AE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2525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vestida">
            <a:extLst>
              <a:ext uri="{FF2B5EF4-FFF2-40B4-BE49-F238E27FC236}">
                <a16:creationId xmlns:a16="http://schemas.microsoft.com/office/drawing/2014/main" id="{93F470C9-12B0-4E2C-83B1-1BA1F407C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36638"/>
            <a:ext cx="5972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3" name="Picture 3" descr="jesus-gold">
            <a:extLst>
              <a:ext uri="{FF2B5EF4-FFF2-40B4-BE49-F238E27FC236}">
                <a16:creationId xmlns:a16="http://schemas.microsoft.com/office/drawing/2014/main" id="{6E02F78F-5ED7-4E03-8266-0245B5040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19475"/>
            <a:ext cx="4084638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4" name="Picture 4" descr="NT">
            <a:extLst>
              <a:ext uri="{FF2B5EF4-FFF2-40B4-BE49-F238E27FC236}">
                <a16:creationId xmlns:a16="http://schemas.microsoft.com/office/drawing/2014/main" id="{C2B6A2D9-631B-4657-AB9A-164A1F905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00663"/>
            <a:ext cx="691356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05" name="Picture 5" descr="gold-seta2">
            <a:extLst>
              <a:ext uri="{FF2B5EF4-FFF2-40B4-BE49-F238E27FC236}">
                <a16:creationId xmlns:a16="http://schemas.microsoft.com/office/drawing/2014/main" id="{9E2ECEE7-592E-4D07-969D-078CC2A7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5700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0</Words>
  <Application>Microsoft Office PowerPoint</Application>
  <PresentationFormat>Apresentação na tela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38" baseType="lpstr">
      <vt:lpstr>Times New Roman</vt:lpstr>
      <vt:lpstr>Arial</vt:lpstr>
      <vt:lpstr>Estrutura padrão</vt:lpstr>
      <vt:lpstr>Design padrão</vt:lpstr>
      <vt:lpstr>1_Estrutura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Igreja Verdadeira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274</cp:revision>
  <dcterms:created xsi:type="dcterms:W3CDTF">1999-09-17T17:35:17Z</dcterms:created>
  <dcterms:modified xsi:type="dcterms:W3CDTF">2019-11-26T14:02:35Z</dcterms:modified>
  <cp:category>SM-EVANGELISMO</cp:category>
</cp:coreProperties>
</file>