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4" r:id="rId3"/>
  </p:sldMasterIdLst>
  <p:sldIdLst>
    <p:sldId id="257" r:id="rId4"/>
    <p:sldId id="258" r:id="rId5"/>
    <p:sldId id="335" r:id="rId6"/>
    <p:sldId id="336" r:id="rId7"/>
    <p:sldId id="259" r:id="rId8"/>
    <p:sldId id="260" r:id="rId9"/>
    <p:sldId id="275" r:id="rId10"/>
    <p:sldId id="337" r:id="rId11"/>
    <p:sldId id="338" r:id="rId12"/>
    <p:sldId id="264" r:id="rId13"/>
    <p:sldId id="267" r:id="rId14"/>
    <p:sldId id="265" r:id="rId15"/>
    <p:sldId id="332" r:id="rId16"/>
    <p:sldId id="339" r:id="rId17"/>
    <p:sldId id="340" r:id="rId18"/>
    <p:sldId id="270" r:id="rId19"/>
    <p:sldId id="307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41" r:id="rId43"/>
    <p:sldId id="342" r:id="rId44"/>
    <p:sldId id="343" r:id="rId45"/>
    <p:sldId id="344" r:id="rId46"/>
    <p:sldId id="345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953"/>
    <a:srgbClr val="7445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8A57D-B727-4DDC-91F6-BC470AA07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64638B-251B-435B-A27A-64DB7A681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E92DE-837F-454F-BE2F-D1DBF96A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5491B-FE5C-4E6C-AD2A-720F0A0C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00B3D-6E9C-4DD7-96F3-53C4D9AC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0C8F-38C1-47EE-9400-ADD3291EEA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183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6D2DF-EB04-401B-AF7F-37F364A3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A0D7AD-C411-47E0-A90D-30FA91271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3E2803-B680-42E2-8070-CF1CBA31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3D4FE-F5AD-4CBE-AB3E-3ACBF6C1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B8057B-BA8F-495C-8B90-3F6BB2EC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37BE1-D441-48F7-B157-0A9D0A45BD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54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7F9C42-BF68-422E-9617-4B972D30F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9BCF99-8100-4FD2-8B99-8249E21A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896C8-5BC5-4F1E-A7BB-5BE00540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7BCF17-BC07-4301-9CFF-BF2281EF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998B14-79C5-4CED-971C-903BC21A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D4EC9-C6A2-44DD-BAF9-22563311A5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202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6F6E3-E8A6-42FF-98A5-0EFF34165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42C23C-7568-4CFC-8ED9-761D3C55F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8EB44D-8580-4D27-AF30-2467B1E7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0D01CE-E20C-402C-82F9-D8C20A87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82A38-F5EF-4E95-AAFA-4B31BDBE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5A4BC-72DD-438A-AB9F-AF68C55343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938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C0B12-6BFD-46A6-A66E-304B8E28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C66249-B5B9-448F-AB46-3EC72D6C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B79235-4E8C-420E-9E7A-BC50DDAD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BA921C-DBE2-4AEE-BC51-137B8FD3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ED7DFD-CF51-4E48-AE2A-1BD0455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4A4AE-EB87-4E68-BA82-FE61FF1BF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070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BD2B3-27B1-4C7A-BF10-F87A8CDB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ACC170-C94A-4ACF-A95B-39E1FAD08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FFD052-DF46-4F83-A64B-AE0B1383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848A9E-7090-4769-8A3D-9B5959F8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8ECD71-F413-4523-9C57-25D31CD7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90EF-8891-4B46-BA0D-2160A03DD3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488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EC694-3AE1-4B2F-BAED-134EDA17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DF042-D079-4C17-BADF-0B87DDB8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265768-D629-47F3-AB0A-C8F7B4B0D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DDC9D1-0252-4D32-BFDA-EAEB38E5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AEED80-B177-428C-8C97-189CDAA9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79F1A-5F3E-489B-94B3-FD36E080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D7F63-F026-4EF7-A994-EA9F8E1079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507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7C2B3-F584-4D72-8D75-5CCBAB1A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680535-FA36-4E71-AD25-3F7AD957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A5DDA4-E154-4F4E-A325-1FA48536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27067D-F7E4-462D-8192-FBFD70C5F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2F76D6-E0FC-465F-90D4-FA2FCBBA4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D607C9-08C6-4F92-98F4-94C51528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C1FF73-37B7-4780-B054-F40E1709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FFCA25-8670-4149-8FAD-02D4EA06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FFAFD-80A0-4C2C-8D58-66A6F47824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738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DB1C6-952D-4856-BA95-F999D704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593127-511C-42EF-8B11-32A8F893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B6196E-39EA-4A9A-B367-8A91315B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11696D-4650-4469-9F7B-4CF30496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C2B34-8DAF-4D5F-B5DC-32DE83FE6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56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1D4131-123D-4EB8-8681-63356483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A31917-A606-462B-9205-5F1C16D4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410A27-D051-447A-BB3C-8618356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C185F-0A4B-4E09-89B6-18ABCAA3C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016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EDB93-4A01-4388-AF2D-8E5B3ED5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42A4D4-D28E-44CC-8FAF-FA820C47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6D3AFE-60EA-4A5B-B4FD-5DF40D5BB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7B86A8-9811-4E56-9E70-0B68646D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958C09-A458-4545-A7D8-6A691250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8EF979-E07F-4537-BF18-6B680DD2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92BA-60F8-4340-8773-D1E91C5618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7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0B2B3-E300-4D09-8F24-EF2683B2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CD7BEE-0E4F-4BEF-9DF3-D3C224857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FB42A5-357E-4534-AE5B-FF293FDC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DB04CA-A549-44A6-B48C-7A140B8B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B14F97-A442-4A63-BF42-B62240CC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5DF18-6E59-4FC6-AB75-1152242070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31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262A1-6711-451A-99A2-9B1C3369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C2D4B-A596-4681-9713-F8F23578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CB8D3F-9A1B-4E4E-9811-861266C16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8243B3-1BD5-43ED-B89C-683D96A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8A98B9-E641-4070-A35B-00AFC3DC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802298-AC90-4D2F-927B-B760AD21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799F-B09E-47C4-87CC-11E0DC192F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641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6A0B7-F16C-4EAB-A8D6-E2B9B68B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81C5C3-631E-4FA6-B0BB-E90915B7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0CDB2D-23FB-4587-B9CE-25B1E7D9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845826-0B91-4AC6-8605-7151495B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040B06-3FE5-498B-845E-652CD72C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093F4-C86E-4D79-8A45-67F3FDC7E9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1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C7E1B0-8E89-44C7-B136-33ABD0A1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A81927-FB31-43CD-8934-F23219804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D3AA93-2FC3-40F9-B3AE-6207974B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08775-0EEC-4027-94C8-72FCB243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E0F19C-84FD-48F9-91EE-77F15EC6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11463-7A39-4881-9D7E-003C4C3D07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957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D994-9397-4215-BD7A-D8DF38098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007B6C-0149-4CB7-9F80-4E13A32A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35E5D5-43FE-4C71-86A6-650BED73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89ED33-A48F-456B-A035-4AEBD07F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F833F0-1647-4D56-B3D1-17E899B8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7F9E-2CC8-4ABF-8EC8-C9043E685B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4500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59F2-B1E7-4A28-B218-0B829051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6F10BC-BD1A-4F4A-A0E6-0D1E791E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DB389A-0625-4770-ABCE-64D65EC8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A449E9-6551-4E80-B1B7-D8986171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C49F6-9543-43FE-B606-34FDBD5F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2C5F6-F82D-4951-946A-3EC47186DC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9972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764A7-D1AC-461A-9373-4405B58D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FA15B8-DEA9-4F89-94D8-04D82B3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AA8BC-F139-4010-9435-9B919E6F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CF816-DF49-4D2A-B61C-77A4C1A9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8C0CD-B66F-4DF6-A6D2-028AF8BC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FC05-1EC9-43B3-A4A3-965850AFEA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5046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2F3E4-2377-4FB7-9C5A-DB44042B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D8A407-9E89-4580-B969-36871D861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A3610-4AFC-4FEF-A1BC-CF8A517D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9EA911-3FE7-49DE-BDC7-4DA379D3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264208-660F-4BA1-A72F-969E8E5D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6232B8-65F4-4A36-BB95-5713FBE0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AB00-C892-4C51-8FEB-09ED498383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674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28F78-C82C-4002-9EF1-A825BA72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C92F5-206A-4A19-92B3-F84DA6178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5B97C7-F349-4656-B6D6-B7A85AA88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366F10-0297-4D5E-8774-2E545DF3E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435C4D-21E0-4988-8BFB-CCE23E5B3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69C5A9-6AA4-408C-998F-DA359841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9ACD20-3E02-4904-84A2-FA5B8521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FE95048-AD94-41F0-B44C-E3816F1C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1103-0916-42A7-9171-63FC23FC1F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1423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9C110-E73C-4A2C-B1CA-8165D692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F58D51-7142-4556-A7A0-ABC774A9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E7298E-55D5-4952-B49C-584023A6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C45C32-2395-48F3-8879-A4C39E51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2828F-5474-4357-8458-9960B48E0E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2249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76DE3F-5B78-4F62-A7B3-3D8FCA8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431D72-53CF-4833-9BEB-85C9D42F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EA830B-E81E-4FAE-AACE-586B9F61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0907-4854-4C78-AE6C-9027C9815B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651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89075-ACE2-4CA8-B10F-C40F9248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17DB7D-1252-4258-AEE7-63E73CB2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FEFFE-3E11-4E8E-9D7F-76BFFBB6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1DBBB-58EC-49D6-B786-24B4A6D5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75BC45-53EB-448A-8AA0-3A0545F5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C0CF-DB4D-4AD0-B04D-86DEC4BAD1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4653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F23E9-689C-48A2-BCA1-F89A275F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C6269A-0DBB-43C4-BF5C-8F474B46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B614D7-1518-48CE-A2A7-61AA46C25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0871AF-4119-462D-80F8-AEB76E55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75DDFD-BEAA-4835-BFD8-F668BC78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5FC268-5C5F-4ADE-AFB0-21C985E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17F-3630-469B-9312-90B27F8FEA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47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0879C-912D-484C-9CA7-41769314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160440-E60D-4861-A6BF-3FF616B9F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8E0C70-D084-41D7-907C-57735D449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BCCCB8-8222-4C2B-8C5E-FFB0F4EA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463B36-2A31-4DB6-8466-78F6FD10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139801-EE82-4D0A-A523-B61979E3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DBED-01CE-446D-B6AE-8380D622A3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76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6F2CC-AB62-4355-BE6B-8BB8A280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52B551-186A-468A-84EC-ED90B5646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790E17-02AF-4E4B-88EE-350C6530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04EEC-1929-4131-BD29-742A7947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3E8146-FFB9-4D9A-873A-2EEDB1C6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5090-A643-4282-929D-B4067E6B3E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9943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0995A2-5D1E-4991-887B-A3B951965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D43DE1-3218-4829-BF54-527FF72A1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07890C-5C05-4505-B7D4-61C36529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0AB6DC-7133-4A12-89CF-368CE74F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A31202-4A39-476A-84B8-63D0D2E1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321AA-90D3-4575-8EE7-642B3EF916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853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66268-5EC3-4745-8C4D-20ACB2C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FAFE2-1971-4821-AC28-152F9CE7E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EE772D-494C-4A01-AFCB-B31D4C0B9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055918-B41B-40DE-AEA7-327514A9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4CEE9A-019A-49B7-936E-3E19590A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E8474F-C273-4CD4-87FB-8FDBC278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621A0-8811-4E6B-9144-27DF95AA10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204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64326-0BDC-48D1-B760-62FF269F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1F49E-8649-43D3-A4B1-239A61C2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8977AA-E93B-469A-B252-3D605D0D5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A52C0-7434-4BDC-8844-DB3845B28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3950E4-A258-4F00-B318-F5E7FCBB8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1FF1FD-7130-4134-B98B-472F3045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5D1D40-3626-46E4-9EFC-4232EBC5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876F89-7681-40A4-B3BC-8C56F107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1D18-FA1E-4931-9199-CE6545BFAC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24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1455-F467-43F8-A793-858176E2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F92F5C-F424-4082-9954-67E740C4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097349-5FD8-48A9-BDD4-D4E9F06D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524174-CEE0-4FF6-A379-702949F3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7637A-2A2A-41F4-A585-BC0F393242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61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DF5162-7804-4570-8ABE-50017D55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98F4E1-7D95-4D82-B26F-3463530E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1BC376-CFC1-46DB-B2C1-264AB60D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EEDA1-6062-429F-B651-70CE9B49F4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603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26C32-9901-42B8-88F2-A6F1191F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5ACB2-A2A4-4F73-9987-609F8A73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1C6DEE-C7A8-4432-9470-74E729890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971099-4F92-445A-AB52-903FB9AA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ACDB8-54A9-483E-ADBB-0F0DDE9E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EA7EA7-2E61-41CD-8C31-94F0774D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EF11D-B2B7-46AB-80B4-2714466A27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081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E8CDE-A8AE-46F1-A326-D7A3350D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08BAC8-53A1-4D72-B583-08F2342D5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3F50A7-C53D-42FE-BCB7-DA31F2FF3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0C9143-0D5D-4694-A8B4-13A0AB0D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8224C1-4A99-418D-834A-51DAFFE6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59E7F3-4A33-4D26-97A1-16088041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284DD-D312-41E6-94AD-BEE73B493A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4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BF6C179-D6E4-4718-B135-0287E81F6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D465EDD-B657-4B15-8FA8-5FC201BAE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16C39BF-FC40-43F2-8EDB-5E306AAA38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4D8A649-954F-426E-8039-222128F67A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BBE7B09D-D265-44A1-A202-C8E019D353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1207A3-0128-48C8-A5F2-85D8C01C58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7CD7D6F-542D-4269-9123-42B14E5BC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52BF6B8-1F3B-47BF-8283-D9090F6B9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81D9BD94-8964-4592-9DCA-5570694351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7AC275D9-BB5F-47B9-BEF9-2FAA24C03E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561DBB04-7C6E-4752-BB14-21A8EAF0F0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400">
                <a:latin typeface="+mn-lt"/>
              </a:defRPr>
            </a:lvl1pPr>
          </a:lstStyle>
          <a:p>
            <a:fld id="{CBE423D0-D912-4643-BC40-B09826F5D8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762000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7F72225-AA48-48B9-9521-7F199EB76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1E1C1F7-7406-4121-95D7-6764D8ED5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218B137-99C1-40FA-87D0-0609E11A04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203F29A8-8173-454C-8D07-A049B37ED8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B3731BE2-3D4D-4DC2-9923-22248651A0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57A56C94-FEC7-4035-A7A1-563490746FB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SELO">
            <a:extLst>
              <a:ext uri="{FF2B5EF4-FFF2-40B4-BE49-F238E27FC236}">
                <a16:creationId xmlns:a16="http://schemas.microsoft.com/office/drawing/2014/main" id="{662504E1-4F13-493B-93E8-5D18B083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332038"/>
            <a:ext cx="40100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selo-assinatura">
            <a:extLst>
              <a:ext uri="{FF2B5EF4-FFF2-40B4-BE49-F238E27FC236}">
                <a16:creationId xmlns:a16="http://schemas.microsoft.com/office/drawing/2014/main" id="{962C5010-58BF-414D-9C98-92F99B06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6327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VC">
            <a:extLst>
              <a:ext uri="{FF2B5EF4-FFF2-40B4-BE49-F238E27FC236}">
                <a16:creationId xmlns:a16="http://schemas.microsoft.com/office/drawing/2014/main" id="{4044A5BA-9156-4BFF-BA88-4A57AC97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 descr="quemguardou">
            <a:extLst>
              <a:ext uri="{FF2B5EF4-FFF2-40B4-BE49-F238E27FC236}">
                <a16:creationId xmlns:a16="http://schemas.microsoft.com/office/drawing/2014/main" id="{10B9638C-7C7D-4B01-955E-E75564AC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8913"/>
            <a:ext cx="87487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65" name="Group 37">
            <a:extLst>
              <a:ext uri="{FF2B5EF4-FFF2-40B4-BE49-F238E27FC236}">
                <a16:creationId xmlns:a16="http://schemas.microsoft.com/office/drawing/2014/main" id="{3DA6DD2E-DCA0-44B1-B799-1ECF93F1C41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781175"/>
            <a:ext cx="1827213" cy="495300"/>
            <a:chOff x="204" y="1071"/>
            <a:chExt cx="1151" cy="312"/>
          </a:xfrm>
        </p:grpSpPr>
        <p:pic>
          <p:nvPicPr>
            <p:cNvPr id="22543" name="Picture 15" descr="DEUSQUEM">
              <a:extLst>
                <a:ext uri="{FF2B5EF4-FFF2-40B4-BE49-F238E27FC236}">
                  <a16:creationId xmlns:a16="http://schemas.microsoft.com/office/drawing/2014/main" id="{B79106B1-6ABA-4176-9B4B-2AB39246F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71"/>
              <a:ext cx="83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4" name="Picture 26" descr="SETINHA">
              <a:extLst>
                <a:ext uri="{FF2B5EF4-FFF2-40B4-BE49-F238E27FC236}">
                  <a16:creationId xmlns:a16="http://schemas.microsoft.com/office/drawing/2014/main" id="{444B4CD8-E31F-488B-B6DE-DBA46B2AC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6" name="Group 38">
            <a:extLst>
              <a:ext uri="{FF2B5EF4-FFF2-40B4-BE49-F238E27FC236}">
                <a16:creationId xmlns:a16="http://schemas.microsoft.com/office/drawing/2014/main" id="{193C3527-B0B1-44E9-A83F-7C64F9C1853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420938"/>
            <a:ext cx="3713163" cy="600075"/>
            <a:chOff x="204" y="1525"/>
            <a:chExt cx="2339" cy="378"/>
          </a:xfrm>
        </p:grpSpPr>
        <p:pic>
          <p:nvPicPr>
            <p:cNvPr id="22544" name="Picture 16" descr="ADAOEVA">
              <a:extLst>
                <a:ext uri="{FF2B5EF4-FFF2-40B4-BE49-F238E27FC236}">
                  <a16:creationId xmlns:a16="http://schemas.microsoft.com/office/drawing/2014/main" id="{DFD39ECF-2AA4-4604-A2D8-679AF6FA6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525"/>
              <a:ext cx="2022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5" name="Picture 27" descr="SETINHA">
              <a:extLst>
                <a:ext uri="{FF2B5EF4-FFF2-40B4-BE49-F238E27FC236}">
                  <a16:creationId xmlns:a16="http://schemas.microsoft.com/office/drawing/2014/main" id="{05B6EB43-CABE-4A00-9530-57A750878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616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7" name="Group 39">
            <a:extLst>
              <a:ext uri="{FF2B5EF4-FFF2-40B4-BE49-F238E27FC236}">
                <a16:creationId xmlns:a16="http://schemas.microsoft.com/office/drawing/2014/main" id="{B661B7B1-D864-4732-9E7A-58C502B5E98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141663"/>
            <a:ext cx="2684463" cy="600075"/>
            <a:chOff x="204" y="2024"/>
            <a:chExt cx="1691" cy="378"/>
          </a:xfrm>
        </p:grpSpPr>
        <p:pic>
          <p:nvPicPr>
            <p:cNvPr id="22545" name="Picture 17" descr="ABRAAO">
              <a:extLst>
                <a:ext uri="{FF2B5EF4-FFF2-40B4-BE49-F238E27FC236}">
                  <a16:creationId xmlns:a16="http://schemas.microsoft.com/office/drawing/2014/main" id="{CC135889-C497-4172-99D6-052C78E6C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024"/>
              <a:ext cx="1374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6" name="Picture 28" descr="SETINHA">
              <a:extLst>
                <a:ext uri="{FF2B5EF4-FFF2-40B4-BE49-F238E27FC236}">
                  <a16:creationId xmlns:a16="http://schemas.microsoft.com/office/drawing/2014/main" id="{DFC7E63C-3578-4B36-9844-681B0C9C1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15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8" name="Group 40">
            <a:extLst>
              <a:ext uri="{FF2B5EF4-FFF2-40B4-BE49-F238E27FC236}">
                <a16:creationId xmlns:a16="http://schemas.microsoft.com/office/drawing/2014/main" id="{BE0E1158-AEE4-43D3-A502-7C4F9F3889B2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005263"/>
            <a:ext cx="3074988" cy="495300"/>
            <a:chOff x="204" y="2568"/>
            <a:chExt cx="1937" cy="312"/>
          </a:xfrm>
        </p:grpSpPr>
        <p:pic>
          <p:nvPicPr>
            <p:cNvPr id="22546" name="Picture 18" descr="PROFETAS">
              <a:extLst>
                <a:ext uri="{FF2B5EF4-FFF2-40B4-BE49-F238E27FC236}">
                  <a16:creationId xmlns:a16="http://schemas.microsoft.com/office/drawing/2014/main" id="{341A02A8-18D6-4405-93DF-096B8769F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68"/>
              <a:ext cx="1620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7" name="Picture 29" descr="SETINHA">
              <a:extLst>
                <a:ext uri="{FF2B5EF4-FFF2-40B4-BE49-F238E27FC236}">
                  <a16:creationId xmlns:a16="http://schemas.microsoft.com/office/drawing/2014/main" id="{BBFD47FB-69FE-4F50-9630-41A20015F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614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9" name="Group 41">
            <a:extLst>
              <a:ext uri="{FF2B5EF4-FFF2-40B4-BE49-F238E27FC236}">
                <a16:creationId xmlns:a16="http://schemas.microsoft.com/office/drawing/2014/main" id="{0C2C8CC6-178C-4202-9B36-4CB2D26BFEE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652963"/>
            <a:ext cx="2151063" cy="638175"/>
            <a:chOff x="204" y="2976"/>
            <a:chExt cx="1355" cy="402"/>
          </a:xfrm>
        </p:grpSpPr>
        <p:pic>
          <p:nvPicPr>
            <p:cNvPr id="22547" name="Picture 19" descr="ISAIAS">
              <a:extLst>
                <a:ext uri="{FF2B5EF4-FFF2-40B4-BE49-F238E27FC236}">
                  <a16:creationId xmlns:a16="http://schemas.microsoft.com/office/drawing/2014/main" id="{D6BE8655-3630-4311-A23C-4CFDA8D22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76"/>
              <a:ext cx="1038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8" name="Picture 30" descr="SETINHA">
              <a:extLst>
                <a:ext uri="{FF2B5EF4-FFF2-40B4-BE49-F238E27FC236}">
                  <a16:creationId xmlns:a16="http://schemas.microsoft.com/office/drawing/2014/main" id="{D0C62F07-5C10-4658-8F7C-2F4FC6AE8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113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0" name="Group 42">
            <a:extLst>
              <a:ext uri="{FF2B5EF4-FFF2-40B4-BE49-F238E27FC236}">
                <a16:creationId xmlns:a16="http://schemas.microsoft.com/office/drawing/2014/main" id="{8F5E3FAB-5A1E-4D57-819B-C2D93EB6550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5589588"/>
            <a:ext cx="2246313" cy="495300"/>
            <a:chOff x="204" y="3566"/>
            <a:chExt cx="1415" cy="312"/>
          </a:xfrm>
        </p:grpSpPr>
        <p:pic>
          <p:nvPicPr>
            <p:cNvPr id="22548" name="Picture 20" descr="ISRAEL">
              <a:extLst>
                <a:ext uri="{FF2B5EF4-FFF2-40B4-BE49-F238E27FC236}">
                  <a16:creationId xmlns:a16="http://schemas.microsoft.com/office/drawing/2014/main" id="{E0F136C8-DE15-469D-BA8E-3540B2C96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566"/>
              <a:ext cx="1098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9" name="Picture 31" descr="SETINHA">
              <a:extLst>
                <a:ext uri="{FF2B5EF4-FFF2-40B4-BE49-F238E27FC236}">
                  <a16:creationId xmlns:a16="http://schemas.microsoft.com/office/drawing/2014/main" id="{579D7D7F-9859-4311-A474-367718A43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612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1" name="Group 43">
            <a:extLst>
              <a:ext uri="{FF2B5EF4-FFF2-40B4-BE49-F238E27FC236}">
                <a16:creationId xmlns:a16="http://schemas.microsoft.com/office/drawing/2014/main" id="{4F4D4CD8-7C51-4ED6-A3BC-BFA3FF6BC49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49425"/>
            <a:ext cx="2028825" cy="600075"/>
            <a:chOff x="2880" y="1102"/>
            <a:chExt cx="1278" cy="378"/>
          </a:xfrm>
        </p:grpSpPr>
        <p:pic>
          <p:nvPicPr>
            <p:cNvPr id="22549" name="Picture 21" descr="JESUSQUEM">
              <a:extLst>
                <a:ext uri="{FF2B5EF4-FFF2-40B4-BE49-F238E27FC236}">
                  <a16:creationId xmlns:a16="http://schemas.microsoft.com/office/drawing/2014/main" id="{07833E58-2051-4D6C-9484-19D472EE3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102"/>
              <a:ext cx="960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0" name="Picture 32" descr="SETINHA">
              <a:extLst>
                <a:ext uri="{FF2B5EF4-FFF2-40B4-BE49-F238E27FC236}">
                  <a16:creationId xmlns:a16="http://schemas.microsoft.com/office/drawing/2014/main" id="{6252D5BD-81E8-43EB-8DA8-144F0B687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62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4" name="Group 46">
            <a:extLst>
              <a:ext uri="{FF2B5EF4-FFF2-40B4-BE49-F238E27FC236}">
                <a16:creationId xmlns:a16="http://schemas.microsoft.com/office/drawing/2014/main" id="{A04D95DA-459F-4CD1-8287-7A740017F3D8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4076700"/>
            <a:ext cx="2268538" cy="495300"/>
            <a:chOff x="2882" y="2619"/>
            <a:chExt cx="1429" cy="312"/>
          </a:xfrm>
        </p:grpSpPr>
        <p:pic>
          <p:nvPicPr>
            <p:cNvPr id="22552" name="Picture 24" descr="PAULO">
              <a:extLst>
                <a:ext uri="{FF2B5EF4-FFF2-40B4-BE49-F238E27FC236}">
                  <a16:creationId xmlns:a16="http://schemas.microsoft.com/office/drawing/2014/main" id="{EE1A6EBB-8BE4-47E1-B0CB-7FEB083A1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9"/>
              <a:ext cx="1068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1" name="Picture 33" descr="SETINHA">
              <a:extLst>
                <a:ext uri="{FF2B5EF4-FFF2-40B4-BE49-F238E27FC236}">
                  <a16:creationId xmlns:a16="http://schemas.microsoft.com/office/drawing/2014/main" id="{EC88895F-725F-4173-8A48-4DE5CC3C0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659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3" name="Group 45">
            <a:extLst>
              <a:ext uri="{FF2B5EF4-FFF2-40B4-BE49-F238E27FC236}">
                <a16:creationId xmlns:a16="http://schemas.microsoft.com/office/drawing/2014/main" id="{4999C999-986C-4785-A312-65BCA31C6245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3151188"/>
            <a:ext cx="3492500" cy="638175"/>
            <a:chOff x="2882" y="1985"/>
            <a:chExt cx="2200" cy="402"/>
          </a:xfrm>
        </p:grpSpPr>
        <p:pic>
          <p:nvPicPr>
            <p:cNvPr id="22551" name="Picture 23" descr="APOSTOLOS">
              <a:extLst>
                <a:ext uri="{FF2B5EF4-FFF2-40B4-BE49-F238E27FC236}">
                  <a16:creationId xmlns:a16="http://schemas.microsoft.com/office/drawing/2014/main" id="{3EBDC986-6AE0-4924-B094-3C0C9088F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985"/>
              <a:ext cx="1884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2" name="Picture 34" descr="SETINHA">
              <a:extLst>
                <a:ext uri="{FF2B5EF4-FFF2-40B4-BE49-F238E27FC236}">
                  <a16:creationId xmlns:a16="http://schemas.microsoft.com/office/drawing/2014/main" id="{4D7ED2B5-6D74-4D99-B987-E6ABD085E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115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2" name="Group 44">
            <a:extLst>
              <a:ext uri="{FF2B5EF4-FFF2-40B4-BE49-F238E27FC236}">
                <a16:creationId xmlns:a16="http://schemas.microsoft.com/office/drawing/2014/main" id="{D56C72EB-71E9-4257-82C1-E3B7789E3CE5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2573338"/>
            <a:ext cx="4302125" cy="495300"/>
            <a:chOff x="2882" y="1621"/>
            <a:chExt cx="2710" cy="312"/>
          </a:xfrm>
        </p:grpSpPr>
        <p:pic>
          <p:nvPicPr>
            <p:cNvPr id="22550" name="Picture 22" descr="VIRGEM">
              <a:extLst>
                <a:ext uri="{FF2B5EF4-FFF2-40B4-BE49-F238E27FC236}">
                  <a16:creationId xmlns:a16="http://schemas.microsoft.com/office/drawing/2014/main" id="{7AE6D961-D65C-40BF-9BCB-044EAC068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621"/>
              <a:ext cx="239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3" name="Picture 35" descr="SETINHA">
              <a:extLst>
                <a:ext uri="{FF2B5EF4-FFF2-40B4-BE49-F238E27FC236}">
                  <a16:creationId xmlns:a16="http://schemas.microsoft.com/office/drawing/2014/main" id="{C398CB0D-66A2-4020-B5DD-5FB07F5D2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1661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5" name="Group 47">
            <a:extLst>
              <a:ext uri="{FF2B5EF4-FFF2-40B4-BE49-F238E27FC236}">
                <a16:creationId xmlns:a16="http://schemas.microsoft.com/office/drawing/2014/main" id="{10138A44-2CC0-4374-8639-3307EBEBF21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935538"/>
            <a:ext cx="4019550" cy="1085850"/>
            <a:chOff x="2880" y="3109"/>
            <a:chExt cx="2532" cy="684"/>
          </a:xfrm>
        </p:grpSpPr>
        <p:pic>
          <p:nvPicPr>
            <p:cNvPr id="22553" name="Picture 25" descr="ASMULHERES">
              <a:extLst>
                <a:ext uri="{FF2B5EF4-FFF2-40B4-BE49-F238E27FC236}">
                  <a16:creationId xmlns:a16="http://schemas.microsoft.com/office/drawing/2014/main" id="{307CC894-8E44-4387-8F5C-2D8FD8685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109"/>
              <a:ext cx="221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4" name="Picture 36" descr="SETINHA">
              <a:extLst>
                <a:ext uri="{FF2B5EF4-FFF2-40B4-BE49-F238E27FC236}">
                  <a16:creationId xmlns:a16="http://schemas.microsoft.com/office/drawing/2014/main" id="{7A04D2DB-1340-40F0-89F0-00D4263E5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58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sabada-gde">
            <a:extLst>
              <a:ext uri="{FF2B5EF4-FFF2-40B4-BE49-F238E27FC236}">
                <a16:creationId xmlns:a16="http://schemas.microsoft.com/office/drawing/2014/main" id="{8837EAB9-7BD4-45FA-A523-3391C6FD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49275"/>
            <a:ext cx="45434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959" name="Group 7">
            <a:extLst>
              <a:ext uri="{FF2B5EF4-FFF2-40B4-BE49-F238E27FC236}">
                <a16:creationId xmlns:a16="http://schemas.microsoft.com/office/drawing/2014/main" id="{A4AD4E9A-3525-4429-A85E-F2440A107B56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349500"/>
            <a:ext cx="3938587" cy="3192463"/>
            <a:chOff x="1806" y="1480"/>
            <a:chExt cx="2481" cy="2011"/>
          </a:xfrm>
        </p:grpSpPr>
        <p:pic>
          <p:nvPicPr>
            <p:cNvPr id="125957" name="Picture 5" descr="depor">
              <a:extLst>
                <a:ext uri="{FF2B5EF4-FFF2-40B4-BE49-F238E27FC236}">
                  <a16:creationId xmlns:a16="http://schemas.microsoft.com/office/drawing/2014/main" id="{97F78B0D-FE80-4412-A868-CEE26746B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1480"/>
              <a:ext cx="2449" cy="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958" name="Picture 6" descr="apor">
              <a:extLst>
                <a:ext uri="{FF2B5EF4-FFF2-40B4-BE49-F238E27FC236}">
                  <a16:creationId xmlns:a16="http://schemas.microsoft.com/office/drawing/2014/main" id="{1561CC0E-C32B-49E6-98D4-89C2C065D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478"/>
              <a:ext cx="2450" cy="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 descr="osenhordeus">
            <a:extLst>
              <a:ext uri="{FF2B5EF4-FFF2-40B4-BE49-F238E27FC236}">
                <a16:creationId xmlns:a16="http://schemas.microsoft.com/office/drawing/2014/main" id="{24DB7A18-BACB-461D-B12D-E655A29C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5400675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989" name="Group 13">
            <a:extLst>
              <a:ext uri="{FF2B5EF4-FFF2-40B4-BE49-F238E27FC236}">
                <a16:creationId xmlns:a16="http://schemas.microsoft.com/office/drawing/2014/main" id="{A4044177-9BFF-48E0-AC9E-A5EA64E4B2F8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1989138"/>
            <a:ext cx="4032250" cy="742950"/>
            <a:chOff x="1428" y="1253"/>
            <a:chExt cx="2540" cy="468"/>
          </a:xfrm>
        </p:grpSpPr>
        <p:pic>
          <p:nvPicPr>
            <p:cNvPr id="126983" name="Picture 7" descr="seta1">
              <a:extLst>
                <a:ext uri="{FF2B5EF4-FFF2-40B4-BE49-F238E27FC236}">
                  <a16:creationId xmlns:a16="http://schemas.microsoft.com/office/drawing/2014/main" id="{C84DFF51-64C1-40BE-B3D7-8C1CD0769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344"/>
              <a:ext cx="292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84" name="Picture 8" descr="descansou">
              <a:extLst>
                <a:ext uri="{FF2B5EF4-FFF2-40B4-BE49-F238E27FC236}">
                  <a16:creationId xmlns:a16="http://schemas.microsoft.com/office/drawing/2014/main" id="{90AAC5FA-80E2-4EBB-A4B4-D20B5C050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253"/>
              <a:ext cx="2177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990" name="Group 14">
            <a:extLst>
              <a:ext uri="{FF2B5EF4-FFF2-40B4-BE49-F238E27FC236}">
                <a16:creationId xmlns:a16="http://schemas.microsoft.com/office/drawing/2014/main" id="{5C76581B-B6A1-4FC7-B26A-9461A4228CC3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2997200"/>
            <a:ext cx="3673475" cy="968375"/>
            <a:chOff x="1428" y="1888"/>
            <a:chExt cx="2314" cy="610"/>
          </a:xfrm>
        </p:grpSpPr>
        <p:pic>
          <p:nvPicPr>
            <p:cNvPr id="126985" name="Picture 9" descr="seta1">
              <a:extLst>
                <a:ext uri="{FF2B5EF4-FFF2-40B4-BE49-F238E27FC236}">
                  <a16:creationId xmlns:a16="http://schemas.microsoft.com/office/drawing/2014/main" id="{336EB5F3-0A9E-4B05-9465-EF8952C49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979"/>
              <a:ext cx="292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86" name="Picture 10" descr="abencoou">
              <a:extLst>
                <a:ext uri="{FF2B5EF4-FFF2-40B4-BE49-F238E27FC236}">
                  <a16:creationId xmlns:a16="http://schemas.microsoft.com/office/drawing/2014/main" id="{9C3A7027-5D25-48C8-994D-94BA895E9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888"/>
              <a:ext cx="1996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992" name="Group 16">
            <a:extLst>
              <a:ext uri="{FF2B5EF4-FFF2-40B4-BE49-F238E27FC236}">
                <a16:creationId xmlns:a16="http://schemas.microsoft.com/office/drawing/2014/main" id="{397A3010-0F68-40EE-B219-A37E8CB23CD2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4076700"/>
            <a:ext cx="4137025" cy="793750"/>
            <a:chOff x="1408" y="2568"/>
            <a:chExt cx="2606" cy="500"/>
          </a:xfrm>
        </p:grpSpPr>
        <p:pic>
          <p:nvPicPr>
            <p:cNvPr id="126987" name="Picture 11" descr="seta2">
              <a:extLst>
                <a:ext uri="{FF2B5EF4-FFF2-40B4-BE49-F238E27FC236}">
                  <a16:creationId xmlns:a16="http://schemas.microsoft.com/office/drawing/2014/main" id="{003EB31B-7EA2-4F0E-BD58-756168B77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2659"/>
              <a:ext cx="292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88" name="Picture 12" descr="santifcou">
              <a:extLst>
                <a:ext uri="{FF2B5EF4-FFF2-40B4-BE49-F238E27FC236}">
                  <a16:creationId xmlns:a16="http://schemas.microsoft.com/office/drawing/2014/main" id="{9A4721EB-E8A7-4E77-A888-E58433DDA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68"/>
              <a:ext cx="2268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6993" name="Picture 17" descr="GEN2-13">
            <a:extLst>
              <a:ext uri="{FF2B5EF4-FFF2-40B4-BE49-F238E27FC236}">
                <a16:creationId xmlns:a16="http://schemas.microsoft.com/office/drawing/2014/main" id="{C0427148-E7E2-4E40-8F5D-043A5A2A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16563"/>
            <a:ext cx="2819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3456">
            <a:extLst>
              <a:ext uri="{FF2B5EF4-FFF2-40B4-BE49-F238E27FC236}">
                <a16:creationId xmlns:a16="http://schemas.microsoft.com/office/drawing/2014/main" id="{3003F9C2-29CE-4C8D-A1AE-D987DDF8C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68413"/>
            <a:ext cx="5753100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7">
            <a:extLst>
              <a:ext uri="{FF2B5EF4-FFF2-40B4-BE49-F238E27FC236}">
                <a16:creationId xmlns:a16="http://schemas.microsoft.com/office/drawing/2014/main" id="{408346CF-688F-4404-80F2-103E60A5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92150"/>
            <a:ext cx="15176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OSEtimodiaDeus">
            <a:extLst>
              <a:ext uri="{FF2B5EF4-FFF2-40B4-BE49-F238E27FC236}">
                <a16:creationId xmlns:a16="http://schemas.microsoft.com/office/drawing/2014/main" id="{573727AE-839E-4F15-8376-027834D3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760788"/>
            <a:ext cx="2895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DESCANSOU">
            <a:extLst>
              <a:ext uri="{FF2B5EF4-FFF2-40B4-BE49-F238E27FC236}">
                <a16:creationId xmlns:a16="http://schemas.microsoft.com/office/drawing/2014/main" id="{CD6FA3A7-B66B-4F80-91B5-6B3A191A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284538"/>
            <a:ext cx="32861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ABENCOOU">
            <a:extLst>
              <a:ext uri="{FF2B5EF4-FFF2-40B4-BE49-F238E27FC236}">
                <a16:creationId xmlns:a16="http://schemas.microsoft.com/office/drawing/2014/main" id="{CA497339-E42D-4FDA-A1E1-4DFC7466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219575"/>
            <a:ext cx="3114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SANTIFICOU]">
            <a:extLst>
              <a:ext uri="{FF2B5EF4-FFF2-40B4-BE49-F238E27FC236}">
                <a16:creationId xmlns:a16="http://schemas.microsoft.com/office/drawing/2014/main" id="{7F42C7ED-6AD3-4B50-A671-6599BF9D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084763"/>
            <a:ext cx="32289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CHAVE">
            <a:extLst>
              <a:ext uri="{FF2B5EF4-FFF2-40B4-BE49-F238E27FC236}">
                <a16:creationId xmlns:a16="http://schemas.microsoft.com/office/drawing/2014/main" id="{AEA3C4DB-A46D-41E0-A38C-30C5F8C5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427413"/>
            <a:ext cx="6953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4ANJOS">
            <a:extLst>
              <a:ext uri="{FF2B5EF4-FFF2-40B4-BE49-F238E27FC236}">
                <a16:creationId xmlns:a16="http://schemas.microsoft.com/office/drawing/2014/main" id="{F057A70D-1BA1-4EF0-9582-B99EC0E2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73100"/>
            <a:ext cx="40544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SILEVERDOWN-SET">
            <a:extLst>
              <a:ext uri="{FF2B5EF4-FFF2-40B4-BE49-F238E27FC236}">
                <a16:creationId xmlns:a16="http://schemas.microsoft.com/office/drawing/2014/main" id="{44941630-183E-489A-8C9E-0ABB8E1C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5905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PROTECAO">
            <a:extLst>
              <a:ext uri="{FF2B5EF4-FFF2-40B4-BE49-F238E27FC236}">
                <a16:creationId xmlns:a16="http://schemas.microsoft.com/office/drawing/2014/main" id="{4576991C-82A3-489A-B6B4-764D93CF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986213"/>
            <a:ext cx="3884612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SILEVERDOWN-SET">
            <a:extLst>
              <a:ext uri="{FF2B5EF4-FFF2-40B4-BE49-F238E27FC236}">
                <a16:creationId xmlns:a16="http://schemas.microsoft.com/office/drawing/2014/main" id="{6A29A2C8-3880-4EFA-A1AF-BA0B017A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79700"/>
            <a:ext cx="5905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4PONTOS">
            <a:extLst>
              <a:ext uri="{FF2B5EF4-FFF2-40B4-BE49-F238E27FC236}">
                <a16:creationId xmlns:a16="http://schemas.microsoft.com/office/drawing/2014/main" id="{9CEF173A-3B46-4345-BA39-49F2D4B5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22763"/>
            <a:ext cx="3529013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4CANTOS">
            <a:extLst>
              <a:ext uri="{FF2B5EF4-FFF2-40B4-BE49-F238E27FC236}">
                <a16:creationId xmlns:a16="http://schemas.microsoft.com/office/drawing/2014/main" id="{A6B1AA92-35AF-47B9-AFF3-886DE8D0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2138"/>
            <a:ext cx="4562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SEGURANDO">
            <a:extLst>
              <a:ext uri="{FF2B5EF4-FFF2-40B4-BE49-F238E27FC236}">
                <a16:creationId xmlns:a16="http://schemas.microsoft.com/office/drawing/2014/main" id="{F9A8E8D9-ABDD-4491-A468-5028B87E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20713"/>
            <a:ext cx="579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SILEVERDOWN-SET">
            <a:extLst>
              <a:ext uri="{FF2B5EF4-FFF2-40B4-BE49-F238E27FC236}">
                <a16:creationId xmlns:a16="http://schemas.microsoft.com/office/drawing/2014/main" id="{07F9E1D0-C324-4EB9-8046-C75552AA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895600"/>
            <a:ext cx="5905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SEGURANDOAIRA">
            <a:extLst>
              <a:ext uri="{FF2B5EF4-FFF2-40B4-BE49-F238E27FC236}">
                <a16:creationId xmlns:a16="http://schemas.microsoft.com/office/drawing/2014/main" id="{AA68E15C-4686-4579-8AB9-1F68CFDD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6067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 descr="ondesta">
            <a:extLst>
              <a:ext uri="{FF2B5EF4-FFF2-40B4-BE49-F238E27FC236}">
                <a16:creationId xmlns:a16="http://schemas.microsoft.com/office/drawing/2014/main" id="{23FED9B5-D51C-45FE-B49E-EB43FC17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488"/>
            <a:ext cx="424815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selo-pq">
            <a:extLst>
              <a:ext uri="{FF2B5EF4-FFF2-40B4-BE49-F238E27FC236}">
                <a16:creationId xmlns:a16="http://schemas.microsoft.com/office/drawing/2014/main" id="{80C75103-57AB-4DE5-84CF-DC7DE321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24955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nalei">
            <a:extLst>
              <a:ext uri="{FF2B5EF4-FFF2-40B4-BE49-F238E27FC236}">
                <a16:creationId xmlns:a16="http://schemas.microsoft.com/office/drawing/2014/main" id="{B46BD4F6-20E5-410C-8220-671E5CD6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27241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qual">
            <a:extLst>
              <a:ext uri="{FF2B5EF4-FFF2-40B4-BE49-F238E27FC236}">
                <a16:creationId xmlns:a16="http://schemas.microsoft.com/office/drawing/2014/main" id="{71084919-A463-4383-BFA1-9474BB32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44475"/>
            <a:ext cx="7847012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selo-pq">
            <a:extLst>
              <a:ext uri="{FF2B5EF4-FFF2-40B4-BE49-F238E27FC236}">
                <a16:creationId xmlns:a16="http://schemas.microsoft.com/office/drawing/2014/main" id="{654A1C84-B843-4F70-81F8-27161DAA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378075"/>
            <a:ext cx="24955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OSABADO">
            <a:extLst>
              <a:ext uri="{FF2B5EF4-FFF2-40B4-BE49-F238E27FC236}">
                <a16:creationId xmlns:a16="http://schemas.microsoft.com/office/drawing/2014/main" id="{7A470553-8569-4659-A4E7-A084FC9F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157788"/>
            <a:ext cx="33432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qualdefi">
            <a:extLst>
              <a:ext uri="{FF2B5EF4-FFF2-40B4-BE49-F238E27FC236}">
                <a16:creationId xmlns:a16="http://schemas.microsoft.com/office/drawing/2014/main" id="{F2E2258C-5E5F-4013-AD90-801CA41C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0213"/>
            <a:ext cx="849788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1NOME">
            <a:extLst>
              <a:ext uri="{FF2B5EF4-FFF2-40B4-BE49-F238E27FC236}">
                <a16:creationId xmlns:a16="http://schemas.microsoft.com/office/drawing/2014/main" id="{0CD26025-008B-41A1-ABCA-26B001B6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19335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 descr="2CARGO">
            <a:extLst>
              <a:ext uri="{FF2B5EF4-FFF2-40B4-BE49-F238E27FC236}">
                <a16:creationId xmlns:a16="http://schemas.microsoft.com/office/drawing/2014/main" id="{A5643FB9-AB40-414C-B5CB-93678BCC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75000"/>
            <a:ext cx="26003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1" name="Picture 7" descr="3TERRITORIO">
            <a:extLst>
              <a:ext uri="{FF2B5EF4-FFF2-40B4-BE49-F238E27FC236}">
                <a16:creationId xmlns:a16="http://schemas.microsoft.com/office/drawing/2014/main" id="{074F7817-D97B-48CF-8075-9BD1A12B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40290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19" name="Group 15">
            <a:extLst>
              <a:ext uri="{FF2B5EF4-FFF2-40B4-BE49-F238E27FC236}">
                <a16:creationId xmlns:a16="http://schemas.microsoft.com/office/drawing/2014/main" id="{687E2CC9-AB07-49D0-AB5E-2BEA24B4E4E8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2205038"/>
            <a:ext cx="2593975" cy="565150"/>
            <a:chOff x="3015" y="1389"/>
            <a:chExt cx="1634" cy="356"/>
          </a:xfrm>
        </p:grpSpPr>
        <p:pic>
          <p:nvPicPr>
            <p:cNvPr id="123912" name="Picture 8" descr="SILVERSETA">
              <a:extLst>
                <a:ext uri="{FF2B5EF4-FFF2-40B4-BE49-F238E27FC236}">
                  <a16:creationId xmlns:a16="http://schemas.microsoft.com/office/drawing/2014/main" id="{F4978312-31FF-4B44-B7D7-D8C135294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1434"/>
              <a:ext cx="636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 descr="DEUS">
              <a:extLst>
                <a:ext uri="{FF2B5EF4-FFF2-40B4-BE49-F238E27FC236}">
                  <a16:creationId xmlns:a16="http://schemas.microsoft.com/office/drawing/2014/main" id="{67D04BEF-B00E-401D-B307-86ABA6C28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389"/>
              <a:ext cx="952" cy="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0" name="Group 16">
            <a:extLst>
              <a:ext uri="{FF2B5EF4-FFF2-40B4-BE49-F238E27FC236}">
                <a16:creationId xmlns:a16="http://schemas.microsoft.com/office/drawing/2014/main" id="{F3E07675-DEA0-415D-8289-39578E1E9106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3214688"/>
            <a:ext cx="3671888" cy="574675"/>
            <a:chOff x="3016" y="1979"/>
            <a:chExt cx="2313" cy="362"/>
          </a:xfrm>
        </p:grpSpPr>
        <p:pic>
          <p:nvPicPr>
            <p:cNvPr id="123914" name="Picture 10" descr="CRIADOR">
              <a:extLst>
                <a:ext uri="{FF2B5EF4-FFF2-40B4-BE49-F238E27FC236}">
                  <a16:creationId xmlns:a16="http://schemas.microsoft.com/office/drawing/2014/main" id="{4603DCC6-EB81-41C7-B24A-5A2BF5353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1979"/>
              <a:ext cx="1631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 descr="SILVERSETA">
              <a:extLst>
                <a:ext uri="{FF2B5EF4-FFF2-40B4-BE49-F238E27FC236}">
                  <a16:creationId xmlns:a16="http://schemas.microsoft.com/office/drawing/2014/main" id="{9C59097A-2852-4662-AE2C-458BF017B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024"/>
              <a:ext cx="636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1" name="Group 17">
            <a:extLst>
              <a:ext uri="{FF2B5EF4-FFF2-40B4-BE49-F238E27FC236}">
                <a16:creationId xmlns:a16="http://schemas.microsoft.com/office/drawing/2014/main" id="{CACA8A62-866A-4B6A-AF92-228A5884FD3A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4292600"/>
            <a:ext cx="3960812" cy="565150"/>
            <a:chOff x="3061" y="2711"/>
            <a:chExt cx="2495" cy="356"/>
          </a:xfrm>
        </p:grpSpPr>
        <p:pic>
          <p:nvPicPr>
            <p:cNvPr id="123915" name="Picture 11" descr="UNIVERSO">
              <a:extLst>
                <a:ext uri="{FF2B5EF4-FFF2-40B4-BE49-F238E27FC236}">
                  <a16:creationId xmlns:a16="http://schemas.microsoft.com/office/drawing/2014/main" id="{96672FFC-8501-41DC-B069-06C0DCC0D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711"/>
              <a:ext cx="1814" cy="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 descr="SILVERSETA">
              <a:extLst>
                <a:ext uri="{FF2B5EF4-FFF2-40B4-BE49-F238E27FC236}">
                  <a16:creationId xmlns:a16="http://schemas.microsoft.com/office/drawing/2014/main" id="{E4DC3112-EBDF-48E3-84D6-FB4D5931B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750"/>
              <a:ext cx="636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918" name="Picture 14" descr="ESTER-EXODO">
            <a:extLst>
              <a:ext uri="{FF2B5EF4-FFF2-40B4-BE49-F238E27FC236}">
                <a16:creationId xmlns:a16="http://schemas.microsoft.com/office/drawing/2014/main" id="{CD975F9B-59CA-4A87-AE72-29E47B0D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5661025"/>
            <a:ext cx="56959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0</Words>
  <Application>Microsoft Office PowerPoint</Application>
  <PresentationFormat>Apresentação na tela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Times New Roman</vt:lpstr>
      <vt:lpstr>Estrutura padrão</vt:lpstr>
      <vt:lpstr>1_Design padrão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EVANGELISMO</dc:creator>
  <cp:keywords>www.4tons.com.br</cp:keywords>
  <dc:description>COMÉRCIO PROIBIDO. USO PESSOAL</dc:description>
  <cp:lastModifiedBy>Pr. Marcelo Carvalho</cp:lastModifiedBy>
  <cp:revision>17</cp:revision>
  <dcterms:created xsi:type="dcterms:W3CDTF">2004-07-18T23:17:11Z</dcterms:created>
  <dcterms:modified xsi:type="dcterms:W3CDTF">2019-11-26T14:02:24Z</dcterms:modified>
  <cp:category>SM-EVANGELISMO</cp:category>
</cp:coreProperties>
</file>