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79" r:id="rId3"/>
    <p:sldId id="302" r:id="rId4"/>
    <p:sldId id="329" r:id="rId5"/>
    <p:sldId id="334" r:id="rId6"/>
    <p:sldId id="335" r:id="rId7"/>
    <p:sldId id="332" r:id="rId8"/>
    <p:sldId id="333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266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06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0" r:id="rId58"/>
    <p:sldId id="411" r:id="rId59"/>
    <p:sldId id="412" r:id="rId60"/>
    <p:sldId id="413" r:id="rId6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000099"/>
    <a:srgbClr val="003300"/>
    <a:srgbClr val="000066"/>
    <a:srgbClr val="CC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35" autoAdjust="0"/>
    <p:restoredTop sz="94660" autoAdjust="0"/>
  </p:normalViewPr>
  <p:slideViewPr>
    <p:cSldViewPr>
      <p:cViewPr varScale="1">
        <p:scale>
          <a:sx n="77" d="100"/>
          <a:sy n="77" d="100"/>
        </p:scale>
        <p:origin x="-2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03253-966A-4E43-95DB-9001F99CC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9CDE39-13BA-48BA-B222-7D6C75BB7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B269E7-7741-4F3E-BE61-651EDED4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B6556-4DA6-45FA-8BF8-1E48FC18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0B3D40-DD7E-4F48-B7F2-6BEE88A2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8EBBB-0428-4708-B34C-6D7C2D2540BF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10689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8F0D2-10AD-4771-8AEF-27C51E18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7A8733-364A-4D80-8EEC-A3E47520B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ADB1A7-9C91-41A5-B420-A2A9AD04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061B7D-E3D3-4E61-A490-F5B588B1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6D4F36-7B8B-41EE-B6CC-5CEB08DD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F71C6-058F-4C88-9D9D-5EEF74AAEBF5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55049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CC33C8-C8A0-4084-9720-EE3B7CB54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5912CF-7FD6-4D7E-A6E4-43BC55CCD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5B5AF6-0783-4727-81B3-4717EFF2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E322BD-F0D3-4E47-8191-067826A9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29D210-B7FD-40A3-9A82-185A6DDE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A149D-BF45-45DE-B3DA-2E6415063BCA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59012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F5C05-1239-4480-8AB6-D93D3ECAE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B37DBF-ED34-4DB3-8049-052B1420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094706-E4EC-4F24-86CA-FECC40FF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A78C8E-C5D4-4881-B9F6-C1A9D3B5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34C1FE-7589-4965-B35D-F5CD7B8B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855B3-EEBF-46CB-A68A-85EDA74954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883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EA964-8930-4381-B17A-484220DF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2F05AC-9D9C-4CC7-A0EA-919D53B1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D8B57A-6E00-4EDB-B35A-C83B25B0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E360A0-AE65-420C-A226-5155FA62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AA0ED7-137D-438D-B456-57ECE663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0D3D6-39E7-4242-BFAA-BB593F60FF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2715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D5617-8F3C-4625-ACC5-74E37267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3573B0-2547-4676-BF54-820DC3A0A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947E89-6ECF-4832-8B80-3402C25F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CBDD6F-414A-42B6-A2DC-74DBBB64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BD0FA8-A096-4544-95AB-2C59B1FF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4848F-78FA-4293-B073-111FDAC364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079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A6D47-1D1C-4EAC-A643-B512F2D5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25DC90-CEA9-427D-8693-DD6E3601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C189D3-9286-4832-9690-65980CC2C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D81CCE-0FFD-4741-AC95-F356FBCE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64F3B4-8528-4A2B-9FF7-1A32B5F5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8C189-7BCD-4519-B184-B5AAB006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568E7-0B37-4D65-8925-01210448E8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996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80776-E5E7-42CF-A4D9-0EF7A022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C86E26-35B1-4BC0-A536-4852D24E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BF707F-BBC0-4665-BD7E-5F2BB3329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3FF64F-D2DB-46B4-B450-56232562A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3A5F75-ED36-47A4-8BF5-6C6A3EEBB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AF6F8FF-8BE2-4F89-B5B6-7FAA6A4B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E5DAD3-D404-4267-8189-7D4C0BDA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0277ADB-DB6D-4455-96A5-6FE90CAB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4BB78-66BC-40F4-AEB9-0149504EAF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799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B07ED-DE83-4AFD-9C5A-0F7A498E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C3FC7A-BEFD-4BAA-8A1B-BC23A6BC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C16426-A593-409F-A070-797F6BC7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3D0394-45D7-4824-88F0-901230A2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2CDDD-D724-4AB4-A76A-853E90DB32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5890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C99E76-57EB-45F2-88EB-E4874ED1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F9ED9D-ED13-46DE-98AB-51C57A80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7E0D7C-6AC3-4C2B-B5E9-BB0CBE89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3984-5A53-4C74-B954-BD8B8BB6D8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4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ACD86-3189-4E9C-9743-D1B29953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3223B8-27CE-4478-968B-83E06FE5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72707D-3FCF-4CAC-BB80-5E326A99F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0FE0C9-F3B5-4FA7-9C8C-A63154B8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1F8419-BF05-4513-B25F-3D149AF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861948-EC50-416F-9520-17039142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0E674-6AB1-41FD-97FB-84BE423A26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12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14592-42CB-4931-BA62-8C88DBEC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F3B35A-312D-4CA6-BCD2-7145A1F97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EA034D-1081-4E65-8232-CAE80B42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C4981A-BFA6-4C0C-9145-3388A0A4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44C802-94B0-4239-A2E9-9ACDD0F9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7957E-CA68-4C9A-BE30-B5DDB537F840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5885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AB149-1C08-48A6-858C-5166B57E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B73733-79D7-45A2-9F1B-A8181CF6F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355D0E-62C6-4997-99A1-959C54D0A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A297DE-A2DC-4A6D-9BA7-19FAFE2C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B586E8-D812-44AA-B941-C7E970FA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63F5AE-F070-4FB7-B509-7F030EF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EF103-FE01-46DE-B82F-D65D5712C8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3795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9FA52-3323-443D-B1EC-BFE5C80A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FB7615-0A0F-4FB9-ADA5-99A72E13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3FF1C-6F08-4AED-8224-DA8B5E21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379386-4AF5-42F8-9182-0FA223EE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ECE177-F578-446F-9231-A3722547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2BFE-4DD3-43CB-B433-107A9D5BCC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0147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04C0C6-8FD3-42E0-BE46-8658DCF8A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FD7D30-BF75-48E4-8164-596EFC16C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F90BE5-8DDD-466E-ACC6-19F9D543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82976-B716-4E68-9AD5-3EC8DBE5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CC5E7-2505-4857-ABF5-A1558E9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8D3A9-E60B-457D-8959-E4079FCE3D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255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05099-6C07-4F26-AF53-8A65E148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8B3406-79E6-48CA-B85A-4D383213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97B395-9F6F-444C-A374-176DFF77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88B6EE-1CE1-492E-9EC4-CC30A209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752D96-3541-4CB9-9F7E-28021070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546F-5D91-4FB8-A0EC-75750C7F83DD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66553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8184E-0A66-48E9-AF2E-A7956982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193440-71B6-4951-A98D-DD8412832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503687-6498-44EB-876B-837A37621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509826-A150-4693-8779-45753F93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73A0AF-6B2D-413C-92F2-E891D067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30454E-E744-459A-818C-EC493988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10647-D498-416C-8361-CBED3EC9A263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54071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C6880-AE95-48F1-BCB9-8DADD9AE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D4FDF6-1A90-4A0A-A27D-F695253C9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F8FB9A-2CCC-4881-9A58-27A8DFBA3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A01EC5-C10C-4EAE-B8B8-2EB6A9077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8BB93C-A34A-49B6-B49F-FC4A29538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9949A2-943B-4772-B804-DADDD5D5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CA1DF8-CF64-4C41-B5C4-6FA49F92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EF6D102-3C24-4A4F-9FA2-34BFC005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EB7BF-B696-4658-BD86-C8455A3D5965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82701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0683E-9087-458B-A258-306D54A5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9911AB-BDE0-4084-8F55-2AF15C4A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BF0D88-212A-42D2-8C84-D73DE6FF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486835-2FF4-4CD2-8FBA-B61A9BFD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715E2-66EC-4B91-A8B0-914E7C31C3C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8300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EC35F2-B9E8-4D7B-A106-DF4EE5EB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3623F1-9C61-4F7E-9B7D-98962949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222005-8204-40DD-97D3-D1F39C40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2A556-81D4-4DAA-B733-4F1C9F894B7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57477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972F-0B3F-40BF-A7B5-316FFDA2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0F7D52-4D5E-4D3A-A623-EE88DB0CC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AFE00F-3B71-430B-99C4-0BF2F9046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6DF938-A084-4971-8197-132D3478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CDAAE2-FEFE-48BB-88BE-40348BCA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559226-1BF9-4145-8BCF-B31139F7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F9323-96D9-4E4D-95CA-6B33FE5951D3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12132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6953F-9FD8-40CB-8BB8-723C3A63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FBC7C1-C0F5-41BC-A58C-BF3DCE803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D6AFD0-3144-4318-889C-1B338A6E6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815973-A31D-4793-8DAD-19E33E81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81C6D5-E2AF-4979-B0B6-0F3DDEC6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CF4CBA-F5D5-49C9-B2FD-27A8C920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F2AB-DCC4-4C4A-B20B-161EF4A82E5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17157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22315F-02D9-4231-9844-BB63C2AF4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6545DA-A270-49D2-B661-1EEFDB09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787403-8F1A-4E73-9EA0-9C7DFD0374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F29488-44A0-49E3-8983-798702A74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3B6C86-F70D-4F90-896B-6E3FB8ED97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7F73F3-ED8B-4F60-9671-8DEDDFC75B83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15F3C54-045E-414E-BDAE-CB82927C9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365131B-B656-4D47-95AD-6B8371E73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7DC0BDBF-D0BC-4508-B562-63FEE3947A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B176E135-94A1-4048-82CD-865F204D2A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4D2AFBB7-C31B-4510-92CE-8F32DC3BFD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A9728-63B1-4CBD-A563-D134910B120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3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2.png"/><Relationship Id="rId7" Type="http://schemas.openxmlformats.org/officeDocument/2006/relationships/image" Target="../media/image3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8.png"/><Relationship Id="rId7" Type="http://schemas.openxmlformats.org/officeDocument/2006/relationships/image" Target="../media/image4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1.png"/><Relationship Id="rId7" Type="http://schemas.openxmlformats.org/officeDocument/2006/relationships/image" Target="../media/image4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4.png"/><Relationship Id="rId7" Type="http://schemas.openxmlformats.org/officeDocument/2006/relationships/image" Target="../media/image4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58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7.png"/><Relationship Id="rId7" Type="http://schemas.openxmlformats.org/officeDocument/2006/relationships/image" Target="../media/image4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8" name="Group 12">
            <a:extLst>
              <a:ext uri="{FF2B5EF4-FFF2-40B4-BE49-F238E27FC236}">
                <a16:creationId xmlns:a16="http://schemas.microsoft.com/office/drawing/2014/main" id="{061D5CE4-81B4-4378-A6A3-3B551ABF2E9F}"/>
              </a:ext>
            </a:extLst>
          </p:cNvPr>
          <p:cNvGrpSpPr>
            <a:grpSpLocks/>
          </p:cNvGrpSpPr>
          <p:nvPr/>
        </p:nvGrpSpPr>
        <p:grpSpPr bwMode="auto">
          <a:xfrm>
            <a:off x="128588" y="2249488"/>
            <a:ext cx="4514850" cy="3700462"/>
            <a:chOff x="81" y="1417"/>
            <a:chExt cx="2844" cy="2331"/>
          </a:xfrm>
        </p:grpSpPr>
        <p:pic>
          <p:nvPicPr>
            <p:cNvPr id="86023" name="Picture 7" descr="chamadoleideDeus">
              <a:extLst>
                <a:ext uri="{FF2B5EF4-FFF2-40B4-BE49-F238E27FC236}">
                  <a16:creationId xmlns:a16="http://schemas.microsoft.com/office/drawing/2014/main" id="{2371CB5D-A260-41C2-B0D5-8B1DDA8FD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1984"/>
              <a:ext cx="2844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24" name="Picture 8" descr="seta-baixo-duasleis">
              <a:extLst>
                <a:ext uri="{FF2B5EF4-FFF2-40B4-BE49-F238E27FC236}">
                  <a16:creationId xmlns:a16="http://schemas.microsoft.com/office/drawing/2014/main" id="{DE0DF29F-944E-4320-861A-C640FC551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17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025" name="Group 9">
            <a:extLst>
              <a:ext uri="{FF2B5EF4-FFF2-40B4-BE49-F238E27FC236}">
                <a16:creationId xmlns:a16="http://schemas.microsoft.com/office/drawing/2014/main" id="{D193BE15-3389-4978-86CC-40FC669CA132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331788"/>
            <a:ext cx="3168650" cy="1584325"/>
            <a:chOff x="2085" y="255"/>
            <a:chExt cx="1587" cy="862"/>
          </a:xfrm>
        </p:grpSpPr>
        <p:pic>
          <p:nvPicPr>
            <p:cNvPr id="86026" name="Picture 10" descr="LEIMORAL">
              <a:extLst>
                <a:ext uri="{FF2B5EF4-FFF2-40B4-BE49-F238E27FC236}">
                  <a16:creationId xmlns:a16="http://schemas.microsoft.com/office/drawing/2014/main" id="{81192D32-63F8-441F-8230-9B0F75A3C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-3291"/>
            <a:stretch>
              <a:fillRect/>
            </a:stretch>
          </p:blipFill>
          <p:spPr bwMode="auto">
            <a:xfrm>
              <a:off x="2085" y="709"/>
              <a:ext cx="158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27" name="Picture 11" descr="LEIMORAL">
              <a:extLst>
                <a:ext uri="{FF2B5EF4-FFF2-40B4-BE49-F238E27FC236}">
                  <a16:creationId xmlns:a16="http://schemas.microsoft.com/office/drawing/2014/main" id="{69BF767C-2829-416D-A4B5-49B582149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05" b="8354"/>
            <a:stretch>
              <a:fillRect/>
            </a:stretch>
          </p:blipFill>
          <p:spPr bwMode="auto">
            <a:xfrm>
              <a:off x="2336" y="255"/>
              <a:ext cx="1089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leicerimonial">
            <a:extLst>
              <a:ext uri="{FF2B5EF4-FFF2-40B4-BE49-F238E27FC236}">
                <a16:creationId xmlns:a16="http://schemas.microsoft.com/office/drawing/2014/main" id="{0773DEFA-D953-42EA-8D0B-01979826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1767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049" name="Group 9">
            <a:extLst>
              <a:ext uri="{FF2B5EF4-FFF2-40B4-BE49-F238E27FC236}">
                <a16:creationId xmlns:a16="http://schemas.microsoft.com/office/drawing/2014/main" id="{D0FD5BE5-E98C-400D-A554-E3D6EC659A37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105025"/>
            <a:ext cx="3744913" cy="4348163"/>
            <a:chOff x="3152" y="1326"/>
            <a:chExt cx="2359" cy="2739"/>
          </a:xfrm>
        </p:grpSpPr>
        <p:pic>
          <p:nvPicPr>
            <p:cNvPr id="87046" name="Picture 6" descr="chama-leidemoises">
              <a:extLst>
                <a:ext uri="{FF2B5EF4-FFF2-40B4-BE49-F238E27FC236}">
                  <a16:creationId xmlns:a16="http://schemas.microsoft.com/office/drawing/2014/main" id="{C914F9A4-0964-4054-B2B0-F4A3B5191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914"/>
              <a:ext cx="2359" cy="2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47" name="Picture 7" descr="seta-baixo-duasleis">
              <a:extLst>
                <a:ext uri="{FF2B5EF4-FFF2-40B4-BE49-F238E27FC236}">
                  <a16:creationId xmlns:a16="http://schemas.microsoft.com/office/drawing/2014/main" id="{64DB79F2-5C50-4AD6-B565-9D82FF073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326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77" name="Group 13">
            <a:extLst>
              <a:ext uri="{FF2B5EF4-FFF2-40B4-BE49-F238E27FC236}">
                <a16:creationId xmlns:a16="http://schemas.microsoft.com/office/drawing/2014/main" id="{8BEF86E0-C40D-4927-94AA-BDB60CA3F7DB}"/>
              </a:ext>
            </a:extLst>
          </p:cNvPr>
          <p:cNvGrpSpPr>
            <a:grpSpLocks/>
          </p:cNvGrpSpPr>
          <p:nvPr/>
        </p:nvGrpSpPr>
        <p:grpSpPr bwMode="auto">
          <a:xfrm>
            <a:off x="325438" y="2105025"/>
            <a:ext cx="4175125" cy="4203700"/>
            <a:chOff x="205" y="1326"/>
            <a:chExt cx="2630" cy="2648"/>
          </a:xfrm>
        </p:grpSpPr>
        <p:pic>
          <p:nvPicPr>
            <p:cNvPr id="88072" name="Picture 8" descr="devermoral">
              <a:extLst>
                <a:ext uri="{FF2B5EF4-FFF2-40B4-BE49-F238E27FC236}">
                  <a16:creationId xmlns:a16="http://schemas.microsoft.com/office/drawing/2014/main" id="{C101DD6C-E6FE-45D6-9F31-F17039C9C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" y="2005"/>
              <a:ext cx="2630" cy="1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73" name="Picture 9" descr="seta-baixo-duasleis">
              <a:extLst>
                <a:ext uri="{FF2B5EF4-FFF2-40B4-BE49-F238E27FC236}">
                  <a16:creationId xmlns:a16="http://schemas.microsoft.com/office/drawing/2014/main" id="{F429CEB4-D84C-4991-B877-9708C791B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1326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074" name="Group 10">
            <a:extLst>
              <a:ext uri="{FF2B5EF4-FFF2-40B4-BE49-F238E27FC236}">
                <a16:creationId xmlns:a16="http://schemas.microsoft.com/office/drawing/2014/main" id="{E3B80D8F-503C-45F2-9C86-6AE10F3671B9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331788"/>
            <a:ext cx="3168650" cy="1584325"/>
            <a:chOff x="2085" y="255"/>
            <a:chExt cx="1587" cy="862"/>
          </a:xfrm>
        </p:grpSpPr>
        <p:pic>
          <p:nvPicPr>
            <p:cNvPr id="88075" name="Picture 11" descr="LEIMORAL">
              <a:extLst>
                <a:ext uri="{FF2B5EF4-FFF2-40B4-BE49-F238E27FC236}">
                  <a16:creationId xmlns:a16="http://schemas.microsoft.com/office/drawing/2014/main" id="{1C5A3342-6564-489F-96FE-DC030C064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-3291"/>
            <a:stretch>
              <a:fillRect/>
            </a:stretch>
          </p:blipFill>
          <p:spPr bwMode="auto">
            <a:xfrm>
              <a:off x="2085" y="709"/>
              <a:ext cx="158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076" name="Picture 12" descr="LEIMORAL">
              <a:extLst>
                <a:ext uri="{FF2B5EF4-FFF2-40B4-BE49-F238E27FC236}">
                  <a16:creationId xmlns:a16="http://schemas.microsoft.com/office/drawing/2014/main" id="{45FA3FF8-AE90-478C-BAB5-F244DFCF4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05" b="8354"/>
            <a:stretch>
              <a:fillRect/>
            </a:stretch>
          </p:blipFill>
          <p:spPr bwMode="auto">
            <a:xfrm>
              <a:off x="2336" y="255"/>
              <a:ext cx="1089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leicerimonial">
            <a:extLst>
              <a:ext uri="{FF2B5EF4-FFF2-40B4-BE49-F238E27FC236}">
                <a16:creationId xmlns:a16="http://schemas.microsoft.com/office/drawing/2014/main" id="{C73FDA7F-5D2E-438A-A1C2-A620A7E4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1767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recorre">
            <a:extLst>
              <a:ext uri="{FF2B5EF4-FFF2-40B4-BE49-F238E27FC236}">
                <a16:creationId xmlns:a16="http://schemas.microsoft.com/office/drawing/2014/main" id="{740A9943-4F43-4028-8614-C24FA596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31988"/>
            <a:ext cx="36004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25" name="Group 13">
            <a:extLst>
              <a:ext uri="{FF2B5EF4-FFF2-40B4-BE49-F238E27FC236}">
                <a16:creationId xmlns:a16="http://schemas.microsoft.com/office/drawing/2014/main" id="{D14B6BF2-9B35-4B46-B265-BBC6E770D9E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105025"/>
            <a:ext cx="3887787" cy="4492625"/>
            <a:chOff x="249" y="1326"/>
            <a:chExt cx="2449" cy="2830"/>
          </a:xfrm>
        </p:grpSpPr>
        <p:pic>
          <p:nvPicPr>
            <p:cNvPr id="90120" name="Picture 8" descr="nelanadadeofertas">
              <a:extLst>
                <a:ext uri="{FF2B5EF4-FFF2-40B4-BE49-F238E27FC236}">
                  <a16:creationId xmlns:a16="http://schemas.microsoft.com/office/drawing/2014/main" id="{0F4D0F1A-3853-44E1-85AA-8D73CFFC9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926"/>
              <a:ext cx="2449" cy="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21" name="Picture 9" descr="seta-baixo-duasleis">
              <a:extLst>
                <a:ext uri="{FF2B5EF4-FFF2-40B4-BE49-F238E27FC236}">
                  <a16:creationId xmlns:a16="http://schemas.microsoft.com/office/drawing/2014/main" id="{1626476C-7F62-4D1C-8DCA-14697F066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326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122" name="Group 10">
            <a:extLst>
              <a:ext uri="{FF2B5EF4-FFF2-40B4-BE49-F238E27FC236}">
                <a16:creationId xmlns:a16="http://schemas.microsoft.com/office/drawing/2014/main" id="{2090D237-3412-4F57-A500-68C1F2CA84EE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331788"/>
            <a:ext cx="3168650" cy="1584325"/>
            <a:chOff x="2085" y="255"/>
            <a:chExt cx="1587" cy="862"/>
          </a:xfrm>
        </p:grpSpPr>
        <p:pic>
          <p:nvPicPr>
            <p:cNvPr id="90123" name="Picture 11" descr="LEIMORAL">
              <a:extLst>
                <a:ext uri="{FF2B5EF4-FFF2-40B4-BE49-F238E27FC236}">
                  <a16:creationId xmlns:a16="http://schemas.microsoft.com/office/drawing/2014/main" id="{FB583211-FA13-4764-9B5F-4AA431D16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-3291"/>
            <a:stretch>
              <a:fillRect/>
            </a:stretch>
          </p:blipFill>
          <p:spPr bwMode="auto">
            <a:xfrm>
              <a:off x="2085" y="709"/>
              <a:ext cx="158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24" name="Picture 12" descr="LEIMORAL">
              <a:extLst>
                <a:ext uri="{FF2B5EF4-FFF2-40B4-BE49-F238E27FC236}">
                  <a16:creationId xmlns:a16="http://schemas.microsoft.com/office/drawing/2014/main" id="{30BB9EAD-6490-44DE-A2B3-64E9F626A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05" b="8354"/>
            <a:stretch>
              <a:fillRect/>
            </a:stretch>
          </p:blipFill>
          <p:spPr bwMode="auto">
            <a:xfrm>
              <a:off x="2336" y="255"/>
              <a:ext cx="1089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 descr="leicerimonial">
            <a:extLst>
              <a:ext uri="{FF2B5EF4-FFF2-40B4-BE49-F238E27FC236}">
                <a16:creationId xmlns:a16="http://schemas.microsoft.com/office/drawing/2014/main" id="{140C8A62-8460-44AE-B75C-E440557B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2763"/>
            <a:ext cx="41767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3" name="Picture 7" descr="relacionase">
            <a:extLst>
              <a:ext uri="{FF2B5EF4-FFF2-40B4-BE49-F238E27FC236}">
                <a16:creationId xmlns:a16="http://schemas.microsoft.com/office/drawing/2014/main" id="{B1939F22-4D73-4317-834D-7816648C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20938"/>
            <a:ext cx="3816350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3" name="Group 13">
            <a:extLst>
              <a:ext uri="{FF2B5EF4-FFF2-40B4-BE49-F238E27FC236}">
                <a16:creationId xmlns:a16="http://schemas.microsoft.com/office/drawing/2014/main" id="{D56D1ED2-7AF6-46D5-BEE4-7662EDA5C83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681288"/>
            <a:ext cx="4281488" cy="3052762"/>
            <a:chOff x="158" y="1689"/>
            <a:chExt cx="2697" cy="1923"/>
          </a:xfrm>
        </p:grpSpPr>
        <p:pic>
          <p:nvPicPr>
            <p:cNvPr id="92168" name="Picture 8" descr="eternaimutavel">
              <a:extLst>
                <a:ext uri="{FF2B5EF4-FFF2-40B4-BE49-F238E27FC236}">
                  <a16:creationId xmlns:a16="http://schemas.microsoft.com/office/drawing/2014/main" id="{C0DD0DC3-5953-4043-A9A4-D11EDD0BA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404"/>
              <a:ext cx="2697" cy="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69" name="Picture 9" descr="seta-baixo-duasleis">
              <a:extLst>
                <a:ext uri="{FF2B5EF4-FFF2-40B4-BE49-F238E27FC236}">
                  <a16:creationId xmlns:a16="http://schemas.microsoft.com/office/drawing/2014/main" id="{137A4F9E-07EB-40EC-B276-FF6065821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689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170" name="Group 10">
            <a:extLst>
              <a:ext uri="{FF2B5EF4-FFF2-40B4-BE49-F238E27FC236}">
                <a16:creationId xmlns:a16="http://schemas.microsoft.com/office/drawing/2014/main" id="{DF1385B2-0D50-4C65-84BC-E74434BCC6ED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476250"/>
            <a:ext cx="3168650" cy="1584325"/>
            <a:chOff x="2085" y="255"/>
            <a:chExt cx="1587" cy="862"/>
          </a:xfrm>
        </p:grpSpPr>
        <p:pic>
          <p:nvPicPr>
            <p:cNvPr id="92171" name="Picture 11" descr="LEIMORAL">
              <a:extLst>
                <a:ext uri="{FF2B5EF4-FFF2-40B4-BE49-F238E27FC236}">
                  <a16:creationId xmlns:a16="http://schemas.microsoft.com/office/drawing/2014/main" id="{B83F25FE-6054-48F3-BE10-33F646EF9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-3291"/>
            <a:stretch>
              <a:fillRect/>
            </a:stretch>
          </p:blipFill>
          <p:spPr bwMode="auto">
            <a:xfrm>
              <a:off x="2085" y="709"/>
              <a:ext cx="158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72" name="Picture 12" descr="LEIMORAL">
              <a:extLst>
                <a:ext uri="{FF2B5EF4-FFF2-40B4-BE49-F238E27FC236}">
                  <a16:creationId xmlns:a16="http://schemas.microsoft.com/office/drawing/2014/main" id="{CCC1C503-0B40-48DA-B31C-365FFF9D2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05" b="8354"/>
            <a:stretch>
              <a:fillRect/>
            </a:stretch>
          </p:blipFill>
          <p:spPr bwMode="auto">
            <a:xfrm>
              <a:off x="2336" y="255"/>
              <a:ext cx="1089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leicerimonial">
            <a:extLst>
              <a:ext uri="{FF2B5EF4-FFF2-40B4-BE49-F238E27FC236}">
                <a16:creationId xmlns:a16="http://schemas.microsoft.com/office/drawing/2014/main" id="{DEC4F606-2B8B-4B18-87EC-0972B25E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2763"/>
            <a:ext cx="41767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193" name="Group 9">
            <a:extLst>
              <a:ext uri="{FF2B5EF4-FFF2-40B4-BE49-F238E27FC236}">
                <a16:creationId xmlns:a16="http://schemas.microsoft.com/office/drawing/2014/main" id="{C6FE74EF-0342-475E-8192-6F2EB7315C92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349500"/>
            <a:ext cx="3816350" cy="3384550"/>
            <a:chOff x="3152" y="1480"/>
            <a:chExt cx="2404" cy="2132"/>
          </a:xfrm>
        </p:grpSpPr>
        <p:pic>
          <p:nvPicPr>
            <p:cNvPr id="93191" name="Picture 7" descr="deveriacessar">
              <a:extLst>
                <a:ext uri="{FF2B5EF4-FFF2-40B4-BE49-F238E27FC236}">
                  <a16:creationId xmlns:a16="http://schemas.microsoft.com/office/drawing/2014/main" id="{8450DC36-C4B3-46CD-8F19-6CA8AE9FB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260"/>
              <a:ext cx="2404" cy="1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192" name="Picture 8" descr="seta-baixo-duasleis">
              <a:extLst>
                <a:ext uri="{FF2B5EF4-FFF2-40B4-BE49-F238E27FC236}">
                  <a16:creationId xmlns:a16="http://schemas.microsoft.com/office/drawing/2014/main" id="{58AEBD6C-2F02-4A06-A103-175AE6072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480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21" name="Group 13">
            <a:extLst>
              <a:ext uri="{FF2B5EF4-FFF2-40B4-BE49-F238E27FC236}">
                <a16:creationId xmlns:a16="http://schemas.microsoft.com/office/drawing/2014/main" id="{9576FE94-5B61-4DAE-A493-AC3B0F6F8CD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320925"/>
            <a:ext cx="4175125" cy="3771900"/>
            <a:chOff x="204" y="1462"/>
            <a:chExt cx="2630" cy="2376"/>
          </a:xfrm>
        </p:grpSpPr>
        <p:pic>
          <p:nvPicPr>
            <p:cNvPr id="94216" name="Picture 8" descr="boaperfeita">
              <a:extLst>
                <a:ext uri="{FF2B5EF4-FFF2-40B4-BE49-F238E27FC236}">
                  <a16:creationId xmlns:a16="http://schemas.microsoft.com/office/drawing/2014/main" id="{6C902F5E-8680-4D1E-B958-64CA9DFBC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11"/>
              <a:ext cx="2630" cy="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217" name="Picture 9" descr="seta-baixo-duasleis">
              <a:extLst>
                <a:ext uri="{FF2B5EF4-FFF2-40B4-BE49-F238E27FC236}">
                  <a16:creationId xmlns:a16="http://schemas.microsoft.com/office/drawing/2014/main" id="{6BE0B45D-285B-4BFF-85BA-FD480EB04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462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218" name="Group 10">
            <a:extLst>
              <a:ext uri="{FF2B5EF4-FFF2-40B4-BE49-F238E27FC236}">
                <a16:creationId xmlns:a16="http://schemas.microsoft.com/office/drawing/2014/main" id="{7B98A083-DEC0-4DFE-9A33-CAD1EC546A59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331788"/>
            <a:ext cx="3168650" cy="1584325"/>
            <a:chOff x="2085" y="255"/>
            <a:chExt cx="1587" cy="862"/>
          </a:xfrm>
        </p:grpSpPr>
        <p:pic>
          <p:nvPicPr>
            <p:cNvPr id="94219" name="Picture 11" descr="LEIMORAL">
              <a:extLst>
                <a:ext uri="{FF2B5EF4-FFF2-40B4-BE49-F238E27FC236}">
                  <a16:creationId xmlns:a16="http://schemas.microsoft.com/office/drawing/2014/main" id="{C85446ED-0CDA-4FD9-B4C0-C0F718589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-3291"/>
            <a:stretch>
              <a:fillRect/>
            </a:stretch>
          </p:blipFill>
          <p:spPr bwMode="auto">
            <a:xfrm>
              <a:off x="2085" y="709"/>
              <a:ext cx="158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220" name="Picture 12" descr="LEIMORAL">
              <a:extLst>
                <a:ext uri="{FF2B5EF4-FFF2-40B4-BE49-F238E27FC236}">
                  <a16:creationId xmlns:a16="http://schemas.microsoft.com/office/drawing/2014/main" id="{49A5E8EF-EAE4-47BE-A261-B32597A8B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05" b="8354"/>
            <a:stretch>
              <a:fillRect/>
            </a:stretch>
          </p:blipFill>
          <p:spPr bwMode="auto">
            <a:xfrm>
              <a:off x="2336" y="255"/>
              <a:ext cx="1089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leicerimonial">
            <a:extLst>
              <a:ext uri="{FF2B5EF4-FFF2-40B4-BE49-F238E27FC236}">
                <a16:creationId xmlns:a16="http://schemas.microsoft.com/office/drawing/2014/main" id="{4C807279-2521-4235-A702-918B8BAC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2763"/>
            <a:ext cx="41767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9" name="Picture 7" descr="naoeraboa">
            <a:extLst>
              <a:ext uri="{FF2B5EF4-FFF2-40B4-BE49-F238E27FC236}">
                <a16:creationId xmlns:a16="http://schemas.microsoft.com/office/drawing/2014/main" id="{1FB2C0E0-D0E6-4AE7-8819-BAE878FA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779838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6" name="Group 14">
            <a:extLst>
              <a:ext uri="{FF2B5EF4-FFF2-40B4-BE49-F238E27FC236}">
                <a16:creationId xmlns:a16="http://schemas.microsoft.com/office/drawing/2014/main" id="{88E4AD7B-CEB6-41F3-91DC-9D3118E35003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2320925"/>
            <a:ext cx="3686175" cy="3844925"/>
            <a:chOff x="286" y="1462"/>
            <a:chExt cx="2322" cy="2422"/>
          </a:xfrm>
        </p:grpSpPr>
        <p:pic>
          <p:nvPicPr>
            <p:cNvPr id="49162" name="Picture 10" descr="antesdopecado">
              <a:extLst>
                <a:ext uri="{FF2B5EF4-FFF2-40B4-BE49-F238E27FC236}">
                  <a16:creationId xmlns:a16="http://schemas.microsoft.com/office/drawing/2014/main" id="{80461EEE-5048-4264-8DF1-3A9F5F963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" y="2144"/>
              <a:ext cx="2322" cy="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3" name="Picture 11" descr="seta-baixo-duasleis">
              <a:extLst>
                <a:ext uri="{FF2B5EF4-FFF2-40B4-BE49-F238E27FC236}">
                  <a16:creationId xmlns:a16="http://schemas.microsoft.com/office/drawing/2014/main" id="{55AEC5DD-A40D-4584-8B08-5CA022D3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62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165" name="Group 13">
            <a:extLst>
              <a:ext uri="{FF2B5EF4-FFF2-40B4-BE49-F238E27FC236}">
                <a16:creationId xmlns:a16="http://schemas.microsoft.com/office/drawing/2014/main" id="{6B244E66-2064-41C8-AF1A-1748A3D8A87D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331788"/>
            <a:ext cx="3168650" cy="1584325"/>
            <a:chOff x="2085" y="255"/>
            <a:chExt cx="1587" cy="862"/>
          </a:xfrm>
        </p:grpSpPr>
        <p:pic>
          <p:nvPicPr>
            <p:cNvPr id="49160" name="Picture 8" descr="LEIMORAL">
              <a:extLst>
                <a:ext uri="{FF2B5EF4-FFF2-40B4-BE49-F238E27FC236}">
                  <a16:creationId xmlns:a16="http://schemas.microsoft.com/office/drawing/2014/main" id="{272CF99A-1CD2-42CF-BC17-D775B70D1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-3291"/>
            <a:stretch>
              <a:fillRect/>
            </a:stretch>
          </p:blipFill>
          <p:spPr bwMode="auto">
            <a:xfrm>
              <a:off x="2085" y="709"/>
              <a:ext cx="158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4" name="Picture 12" descr="LEIMORAL">
              <a:extLst>
                <a:ext uri="{FF2B5EF4-FFF2-40B4-BE49-F238E27FC236}">
                  <a16:creationId xmlns:a16="http://schemas.microsoft.com/office/drawing/2014/main" id="{1DF0E61D-7DAA-41E7-9D24-ED70BF036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05" b="8354"/>
            <a:stretch>
              <a:fillRect/>
            </a:stretch>
          </p:blipFill>
          <p:spPr bwMode="auto">
            <a:xfrm>
              <a:off x="2336" y="255"/>
              <a:ext cx="1089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2055" descr="LEIMORAL">
            <a:extLst>
              <a:ext uri="{FF2B5EF4-FFF2-40B4-BE49-F238E27FC236}">
                <a16:creationId xmlns:a16="http://schemas.microsoft.com/office/drawing/2014/main" id="{9B116D69-0520-457E-B5A1-E47F90A71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5450"/>
            <a:ext cx="424815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4" name="Picture 2056" descr="sabadonaofoi">
            <a:extLst>
              <a:ext uri="{FF2B5EF4-FFF2-40B4-BE49-F238E27FC236}">
                <a16:creationId xmlns:a16="http://schemas.microsoft.com/office/drawing/2014/main" id="{2DA1DDF7-2E48-4150-BFD3-50CCF1953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408362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leicerimonial">
            <a:extLst>
              <a:ext uri="{FF2B5EF4-FFF2-40B4-BE49-F238E27FC236}">
                <a16:creationId xmlns:a16="http://schemas.microsoft.com/office/drawing/2014/main" id="{DCAD1E16-9BF0-4275-9F45-78F966AB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1767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7" name="Picture 7" descr="asfestasanuais">
            <a:extLst>
              <a:ext uri="{FF2B5EF4-FFF2-40B4-BE49-F238E27FC236}">
                <a16:creationId xmlns:a16="http://schemas.microsoft.com/office/drawing/2014/main" id="{BDEBFF04-8F16-4258-B548-40467480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909763"/>
            <a:ext cx="32004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23" name="Picture 11" descr="PASCOA">
            <a:extLst>
              <a:ext uri="{FF2B5EF4-FFF2-40B4-BE49-F238E27FC236}">
                <a16:creationId xmlns:a16="http://schemas.microsoft.com/office/drawing/2014/main" id="{4891EA78-927F-4120-BF3F-08E0B77D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273685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4" name="Picture 12" descr="comemorava-pas">
            <a:extLst>
              <a:ext uri="{FF2B5EF4-FFF2-40B4-BE49-F238E27FC236}">
                <a16:creationId xmlns:a16="http://schemas.microsoft.com/office/drawing/2014/main" id="{6DFE9863-205C-428B-B373-7EDE726A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49763"/>
            <a:ext cx="80645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5" name="Picture 13" descr="14abibe">
            <a:extLst>
              <a:ext uri="{FF2B5EF4-FFF2-40B4-BE49-F238E27FC236}">
                <a16:creationId xmlns:a16="http://schemas.microsoft.com/office/drawing/2014/main" id="{340099E5-B4DD-4356-83C8-691C17FA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3054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6" name="Picture 14" descr="marco-abril">
            <a:extLst>
              <a:ext uri="{FF2B5EF4-FFF2-40B4-BE49-F238E27FC236}">
                <a16:creationId xmlns:a16="http://schemas.microsoft.com/office/drawing/2014/main" id="{E44B412C-34A9-4D75-A34C-17F7A4F4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9863"/>
            <a:ext cx="435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7" name="Picture 15" descr="seta-baixo-duasleis">
            <a:extLst>
              <a:ext uri="{FF2B5EF4-FFF2-40B4-BE49-F238E27FC236}">
                <a16:creationId xmlns:a16="http://schemas.microsoft.com/office/drawing/2014/main" id="{75413E94-8F6B-4484-B69A-60E61257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506788"/>
            <a:ext cx="11684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8" name="Picture 12" descr="PRIMICIAS">
            <a:extLst>
              <a:ext uri="{FF2B5EF4-FFF2-40B4-BE49-F238E27FC236}">
                <a16:creationId xmlns:a16="http://schemas.microsoft.com/office/drawing/2014/main" id="{ADD93BB4-3787-427C-AA8F-989B9395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08050"/>
            <a:ext cx="3467100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9" name="Picture 13" descr="semana-paes">
            <a:extLst>
              <a:ext uri="{FF2B5EF4-FFF2-40B4-BE49-F238E27FC236}">
                <a16:creationId xmlns:a16="http://schemas.microsoft.com/office/drawing/2014/main" id="{F1651C83-7922-4883-A536-23EFC7B0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27213"/>
            <a:ext cx="5616575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50" name="Picture 14" descr="marco-abril">
            <a:extLst>
              <a:ext uri="{FF2B5EF4-FFF2-40B4-BE49-F238E27FC236}">
                <a16:creationId xmlns:a16="http://schemas.microsoft.com/office/drawing/2014/main" id="{A57F9F71-34EA-4A76-BDA1-2F465C23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3236913"/>
            <a:ext cx="435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51" name="Picture 15" descr="seta-baixo-duasleis">
            <a:extLst>
              <a:ext uri="{FF2B5EF4-FFF2-40B4-BE49-F238E27FC236}">
                <a16:creationId xmlns:a16="http://schemas.microsoft.com/office/drawing/2014/main" id="{DF5F9EE4-2D08-456E-90B8-4CD9C3C2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905250"/>
            <a:ext cx="116840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52" name="Picture 16" descr="15a21">
            <a:extLst>
              <a:ext uri="{FF2B5EF4-FFF2-40B4-BE49-F238E27FC236}">
                <a16:creationId xmlns:a16="http://schemas.microsoft.com/office/drawing/2014/main" id="{247A7D74-14C9-4263-B0A3-CA9E4ACC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84438"/>
            <a:ext cx="49625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53" name="Picture 17" descr="simbolizava-prim">
            <a:extLst>
              <a:ext uri="{FF2B5EF4-FFF2-40B4-BE49-F238E27FC236}">
                <a16:creationId xmlns:a16="http://schemas.microsoft.com/office/drawing/2014/main" id="{DD22BBB7-EADF-4254-AC0A-DF4D4732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84725"/>
            <a:ext cx="748982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3" name="Picture 13" descr="PENTECOSTE">
            <a:extLst>
              <a:ext uri="{FF2B5EF4-FFF2-40B4-BE49-F238E27FC236}">
                <a16:creationId xmlns:a16="http://schemas.microsoft.com/office/drawing/2014/main" id="{2636765C-3931-45DA-BBA5-97C311B3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30288"/>
            <a:ext cx="3784600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4" name="Picture 14" descr="festadasemanas">
            <a:extLst>
              <a:ext uri="{FF2B5EF4-FFF2-40B4-BE49-F238E27FC236}">
                <a16:creationId xmlns:a16="http://schemas.microsoft.com/office/drawing/2014/main" id="{047DE756-53A1-4F7B-BADF-7C5FC59D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3211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5" name="Picture 15" descr="6desiva">
            <a:extLst>
              <a:ext uri="{FF2B5EF4-FFF2-40B4-BE49-F238E27FC236}">
                <a16:creationId xmlns:a16="http://schemas.microsoft.com/office/drawing/2014/main" id="{1B112933-7C35-4133-8F75-5C070AD6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36099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6" name="Picture 16" descr="MAIOJUNHO">
            <a:extLst>
              <a:ext uri="{FF2B5EF4-FFF2-40B4-BE49-F238E27FC236}">
                <a16:creationId xmlns:a16="http://schemas.microsoft.com/office/drawing/2014/main" id="{25045A18-5EBD-48E8-B7D9-EAB0D2C4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59138"/>
            <a:ext cx="426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7" name="Picture 17" descr="festadecolheita">
            <a:extLst>
              <a:ext uri="{FF2B5EF4-FFF2-40B4-BE49-F238E27FC236}">
                <a16:creationId xmlns:a16="http://schemas.microsoft.com/office/drawing/2014/main" id="{CE9F0C33-2C7C-45F7-93C8-00ED7CE1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56175"/>
            <a:ext cx="76327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8" name="Picture 18" descr="seta-baixo-duasleis">
            <a:extLst>
              <a:ext uri="{FF2B5EF4-FFF2-40B4-BE49-F238E27FC236}">
                <a16:creationId xmlns:a16="http://schemas.microsoft.com/office/drawing/2014/main" id="{4B6567FC-5C3B-4530-B0DB-8079192F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05263"/>
            <a:ext cx="11684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5" name="Picture 11" descr="troMBETAS">
            <a:extLst>
              <a:ext uri="{FF2B5EF4-FFF2-40B4-BE49-F238E27FC236}">
                <a16:creationId xmlns:a16="http://schemas.microsoft.com/office/drawing/2014/main" id="{C74EBA5C-F2B5-460B-9001-96F1864D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417671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6" name="Picture 12" descr="1detisri">
            <a:extLst>
              <a:ext uri="{FF2B5EF4-FFF2-40B4-BE49-F238E27FC236}">
                <a16:creationId xmlns:a16="http://schemas.microsoft.com/office/drawing/2014/main" id="{A45F63F2-B745-4FA6-95CB-064D4C34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675"/>
            <a:ext cx="35718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7" name="Picture 13" descr="SETEMBOUTUBRO">
            <a:extLst>
              <a:ext uri="{FF2B5EF4-FFF2-40B4-BE49-F238E27FC236}">
                <a16:creationId xmlns:a16="http://schemas.microsoft.com/office/drawing/2014/main" id="{F9F22684-A939-43E3-8859-D0E6C1BB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540000"/>
            <a:ext cx="5772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8" name="Picture 14" descr="MENSAGEM-TROMBETAS">
            <a:extLst>
              <a:ext uri="{FF2B5EF4-FFF2-40B4-BE49-F238E27FC236}">
                <a16:creationId xmlns:a16="http://schemas.microsoft.com/office/drawing/2014/main" id="{14D06FF6-5A6D-4B81-8AE4-7B3F1051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275138"/>
            <a:ext cx="8137525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9" name="Picture 15" descr="seta-baixo-duasleis">
            <a:extLst>
              <a:ext uri="{FF2B5EF4-FFF2-40B4-BE49-F238E27FC236}">
                <a16:creationId xmlns:a16="http://schemas.microsoft.com/office/drawing/2014/main" id="{0549704F-CB6D-4855-9F9B-1766887E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3284538"/>
            <a:ext cx="11684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9" name="Picture 11" descr="EXPIACAO">
            <a:extLst>
              <a:ext uri="{FF2B5EF4-FFF2-40B4-BE49-F238E27FC236}">
                <a16:creationId xmlns:a16="http://schemas.microsoft.com/office/drawing/2014/main" id="{92F483BB-7AE9-46A7-9109-1F4F1C8F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981075"/>
            <a:ext cx="3455988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0" name="Picture 12" descr="10DETISRI">
            <a:extLst>
              <a:ext uri="{FF2B5EF4-FFF2-40B4-BE49-F238E27FC236}">
                <a16:creationId xmlns:a16="http://schemas.microsoft.com/office/drawing/2014/main" id="{122D55E5-FAA2-4FF7-9961-23AE3486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989138"/>
            <a:ext cx="38195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1" name="Picture 13" descr="SETEMBOUTUBRO">
            <a:extLst>
              <a:ext uri="{FF2B5EF4-FFF2-40B4-BE49-F238E27FC236}">
                <a16:creationId xmlns:a16="http://schemas.microsoft.com/office/drawing/2014/main" id="{E81F4194-C6E4-473D-BBE8-67A915A9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708275"/>
            <a:ext cx="5772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2" name="Picture 14" descr="seta-baixo-duasleis">
            <a:extLst>
              <a:ext uri="{FF2B5EF4-FFF2-40B4-BE49-F238E27FC236}">
                <a16:creationId xmlns:a16="http://schemas.microsoft.com/office/drawing/2014/main" id="{ED8BD10C-C579-4E34-9814-CF18325A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3357563"/>
            <a:ext cx="11684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3" name="Picture 15" descr="nocerimonial-expíacao">
            <a:extLst>
              <a:ext uri="{FF2B5EF4-FFF2-40B4-BE49-F238E27FC236}">
                <a16:creationId xmlns:a16="http://schemas.microsoft.com/office/drawing/2014/main" id="{E252463B-285B-4D5E-B545-9BF83719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57663"/>
            <a:ext cx="7848600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4" name="Picture 12" descr="SEMANA-15A21">
            <a:extLst>
              <a:ext uri="{FF2B5EF4-FFF2-40B4-BE49-F238E27FC236}">
                <a16:creationId xmlns:a16="http://schemas.microsoft.com/office/drawing/2014/main" id="{F29682B2-2103-4700-A3E5-7DE62077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1738313"/>
            <a:ext cx="4783138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5" name="Picture 13" descr="TABEERNACULOS">
            <a:extLst>
              <a:ext uri="{FF2B5EF4-FFF2-40B4-BE49-F238E27FC236}">
                <a16:creationId xmlns:a16="http://schemas.microsoft.com/office/drawing/2014/main" id="{CDF0B8FA-DB58-4F33-A697-65F668B5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36613"/>
            <a:ext cx="514032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6" name="Picture 14" descr="SETEMBOUTUBRO">
            <a:extLst>
              <a:ext uri="{FF2B5EF4-FFF2-40B4-BE49-F238E27FC236}">
                <a16:creationId xmlns:a16="http://schemas.microsoft.com/office/drawing/2014/main" id="{8F094DE0-A2DC-42D8-86C2-CB1B31C7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900363"/>
            <a:ext cx="5772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7" name="Picture 15" descr="ATIVIDADES-TABERNACULOS">
            <a:extLst>
              <a:ext uri="{FF2B5EF4-FFF2-40B4-BE49-F238E27FC236}">
                <a16:creationId xmlns:a16="http://schemas.microsoft.com/office/drawing/2014/main" id="{8806627E-815E-4DBE-B0AD-0BB085321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54500"/>
            <a:ext cx="7488238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8" name="Picture 16" descr="seta-baixo-duasleis">
            <a:extLst>
              <a:ext uri="{FF2B5EF4-FFF2-40B4-BE49-F238E27FC236}">
                <a16:creationId xmlns:a16="http://schemas.microsoft.com/office/drawing/2014/main" id="{AF9D9D5F-6128-4420-B4DB-ECC7AAD2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44888"/>
            <a:ext cx="11684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9" name="Picture 13" descr="SANTACONVO">
            <a:extLst>
              <a:ext uri="{FF2B5EF4-FFF2-40B4-BE49-F238E27FC236}">
                <a16:creationId xmlns:a16="http://schemas.microsoft.com/office/drawing/2014/main" id="{59EB3E27-B80C-4BB9-8ADD-F9C16C56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679575"/>
            <a:ext cx="446722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0" name="Picture 14" descr="22DETISRI">
            <a:extLst>
              <a:ext uri="{FF2B5EF4-FFF2-40B4-BE49-F238E27FC236}">
                <a16:creationId xmlns:a16="http://schemas.microsoft.com/office/drawing/2014/main" id="{B37FBE37-2F8F-4E50-AD02-4EC84264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241550"/>
            <a:ext cx="38862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1" name="Picture 15" descr="SETEMBOUTUBRO">
            <a:extLst>
              <a:ext uri="{FF2B5EF4-FFF2-40B4-BE49-F238E27FC236}">
                <a16:creationId xmlns:a16="http://schemas.microsoft.com/office/drawing/2014/main" id="{680329CC-4E80-4AF3-B0EB-F841BA0B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903538"/>
            <a:ext cx="57721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2" name="Picture 16" descr="seta-baixo-duasleis">
            <a:extLst>
              <a:ext uri="{FF2B5EF4-FFF2-40B4-BE49-F238E27FC236}">
                <a16:creationId xmlns:a16="http://schemas.microsoft.com/office/drawing/2014/main" id="{96EA6436-EFE3-4C5E-B3E0-3F713037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429000"/>
            <a:ext cx="116840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3" name="Picture 17" descr="ESTANDOTERMINADAS">
            <a:extLst>
              <a:ext uri="{FF2B5EF4-FFF2-40B4-BE49-F238E27FC236}">
                <a16:creationId xmlns:a16="http://schemas.microsoft.com/office/drawing/2014/main" id="{F8CFF8C7-7CF0-46DF-A7A0-AB2F8A3F0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233863"/>
            <a:ext cx="78486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4" name="Picture 18" descr="TABEERNACULOS">
            <a:extLst>
              <a:ext uri="{FF2B5EF4-FFF2-40B4-BE49-F238E27FC236}">
                <a16:creationId xmlns:a16="http://schemas.microsoft.com/office/drawing/2014/main" id="{3A5F9EB2-9DB6-437E-AD2A-D51B7026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36613"/>
            <a:ext cx="514032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leicerimonial">
            <a:extLst>
              <a:ext uri="{FF2B5EF4-FFF2-40B4-BE49-F238E27FC236}">
                <a16:creationId xmlns:a16="http://schemas.microsoft.com/office/drawing/2014/main" id="{F1479FE2-0FF6-4F4C-9255-0E58DB65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9738"/>
            <a:ext cx="41767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808" name="Group 8">
            <a:extLst>
              <a:ext uri="{FF2B5EF4-FFF2-40B4-BE49-F238E27FC236}">
                <a16:creationId xmlns:a16="http://schemas.microsoft.com/office/drawing/2014/main" id="{C30F231D-6EF9-4E54-A37B-1DAFA2BAD98C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420938"/>
            <a:ext cx="3686175" cy="3876675"/>
            <a:chOff x="3198" y="1525"/>
            <a:chExt cx="2322" cy="2442"/>
          </a:xfrm>
        </p:grpSpPr>
        <p:pic>
          <p:nvPicPr>
            <p:cNvPr id="76806" name="Picture 6" descr="depoisdaqueda">
              <a:extLst>
                <a:ext uri="{FF2B5EF4-FFF2-40B4-BE49-F238E27FC236}">
                  <a16:creationId xmlns:a16="http://schemas.microsoft.com/office/drawing/2014/main" id="{856CDCB0-0DD9-4903-9BC5-E53DD467A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251"/>
              <a:ext cx="2322" cy="1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07" name="Picture 7" descr="seta-baixo-duasleis">
              <a:extLst>
                <a:ext uri="{FF2B5EF4-FFF2-40B4-BE49-F238E27FC236}">
                  <a16:creationId xmlns:a16="http://schemas.microsoft.com/office/drawing/2014/main" id="{09E9A93E-F987-43B7-993D-29B1C7AC8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" y="1525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PRIMEIRO">
            <a:extLst>
              <a:ext uri="{FF2B5EF4-FFF2-40B4-BE49-F238E27FC236}">
                <a16:creationId xmlns:a16="http://schemas.microsoft.com/office/drawing/2014/main" id="{0506FF29-A148-4290-9E63-4AB64D24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0988"/>
            <a:ext cx="59055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344" name="Group 16">
            <a:extLst>
              <a:ext uri="{FF2B5EF4-FFF2-40B4-BE49-F238E27FC236}">
                <a16:creationId xmlns:a16="http://schemas.microsoft.com/office/drawing/2014/main" id="{AA132730-564E-4939-994E-BAE99CCADF19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1690688"/>
            <a:ext cx="6142037" cy="1666875"/>
            <a:chOff x="553" y="1065"/>
            <a:chExt cx="3869" cy="1050"/>
          </a:xfrm>
        </p:grpSpPr>
        <p:pic>
          <p:nvPicPr>
            <p:cNvPr id="99334" name="Picture 6" descr="SETA-RIGHT">
              <a:extLst>
                <a:ext uri="{FF2B5EF4-FFF2-40B4-BE49-F238E27FC236}">
                  <a16:creationId xmlns:a16="http://schemas.microsoft.com/office/drawing/2014/main" id="{6A96C0C0-22AA-4993-BD1C-4FBA8C026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" y="1156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337" name="Picture 9" descr="DIASEGUINTE-PASCOA">
              <a:extLst>
                <a:ext uri="{FF2B5EF4-FFF2-40B4-BE49-F238E27FC236}">
                  <a16:creationId xmlns:a16="http://schemas.microsoft.com/office/drawing/2014/main" id="{842F45F4-D76B-4A42-8B4F-AE388E9EC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" y="1065"/>
              <a:ext cx="3408" cy="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345" name="Group 17">
            <a:extLst>
              <a:ext uri="{FF2B5EF4-FFF2-40B4-BE49-F238E27FC236}">
                <a16:creationId xmlns:a16="http://schemas.microsoft.com/office/drawing/2014/main" id="{44BA08EF-6AAB-4966-80B9-5C7C58AD790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856038"/>
            <a:ext cx="7200900" cy="581025"/>
            <a:chOff x="567" y="2429"/>
            <a:chExt cx="4536" cy="366"/>
          </a:xfrm>
        </p:grpSpPr>
        <p:pic>
          <p:nvPicPr>
            <p:cNvPr id="99338" name="Picture 10" descr="SEXTA-FEIRA15">
              <a:extLst>
                <a:ext uri="{FF2B5EF4-FFF2-40B4-BE49-F238E27FC236}">
                  <a16:creationId xmlns:a16="http://schemas.microsoft.com/office/drawing/2014/main" id="{E4EBE010-4B45-4816-959D-CD46F7F2D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2429"/>
              <a:ext cx="4158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340" name="Picture 12" descr="SETA-RIGHT">
              <a:extLst>
                <a:ext uri="{FF2B5EF4-FFF2-40B4-BE49-F238E27FC236}">
                  <a16:creationId xmlns:a16="http://schemas.microsoft.com/office/drawing/2014/main" id="{FB5D92BD-3808-4409-96BD-576DEF361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429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346" name="Group 18">
            <a:extLst>
              <a:ext uri="{FF2B5EF4-FFF2-40B4-BE49-F238E27FC236}">
                <a16:creationId xmlns:a16="http://schemas.microsoft.com/office/drawing/2014/main" id="{F6679821-13F2-4B3D-9154-F26D0F252D5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5086350"/>
            <a:ext cx="5472112" cy="647700"/>
            <a:chOff x="567" y="3204"/>
            <a:chExt cx="3447" cy="408"/>
          </a:xfrm>
        </p:grpSpPr>
        <p:pic>
          <p:nvPicPr>
            <p:cNvPr id="99339" name="Picture 11" descr="marco-abril">
              <a:extLst>
                <a:ext uri="{FF2B5EF4-FFF2-40B4-BE49-F238E27FC236}">
                  <a16:creationId xmlns:a16="http://schemas.microsoft.com/office/drawing/2014/main" id="{9B1F5D57-C03D-4E60-9062-243AA648F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226"/>
              <a:ext cx="3039" cy="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341" name="Picture 13" descr="SETA-RIGHT">
              <a:extLst>
                <a:ext uri="{FF2B5EF4-FFF2-40B4-BE49-F238E27FC236}">
                  <a16:creationId xmlns:a16="http://schemas.microsoft.com/office/drawing/2014/main" id="{E530BD86-2FC0-4263-9899-09F3350EA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204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342" name="Picture 14" descr="HORIVERMELINHA">
            <a:extLst>
              <a:ext uri="{FF2B5EF4-FFF2-40B4-BE49-F238E27FC236}">
                <a16:creationId xmlns:a16="http://schemas.microsoft.com/office/drawing/2014/main" id="{B1078BD6-84B5-424D-B94C-D19D7494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6121400" cy="2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SEGUNDO">
            <a:extLst>
              <a:ext uri="{FF2B5EF4-FFF2-40B4-BE49-F238E27FC236}">
                <a16:creationId xmlns:a16="http://schemas.microsoft.com/office/drawing/2014/main" id="{3973C70B-F366-4699-B0D1-D49AE34E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5125"/>
            <a:ext cx="575945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368" name="Group 16">
            <a:extLst>
              <a:ext uri="{FF2B5EF4-FFF2-40B4-BE49-F238E27FC236}">
                <a16:creationId xmlns:a16="http://schemas.microsoft.com/office/drawing/2014/main" id="{770B1451-20C4-42E3-8D0B-31CAA24007CA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946275"/>
            <a:ext cx="7775575" cy="619125"/>
            <a:chOff x="431" y="1226"/>
            <a:chExt cx="4898" cy="390"/>
          </a:xfrm>
        </p:grpSpPr>
        <p:pic>
          <p:nvPicPr>
            <p:cNvPr id="100361" name="Picture 9" descr="NOSETIMODIA-PAES">
              <a:extLst>
                <a:ext uri="{FF2B5EF4-FFF2-40B4-BE49-F238E27FC236}">
                  <a16:creationId xmlns:a16="http://schemas.microsoft.com/office/drawing/2014/main" id="{CA992898-86AE-4163-A6AC-7BF111864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26"/>
              <a:ext cx="4536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64" name="Picture 12" descr="SETA-RIGHT">
              <a:extLst>
                <a:ext uri="{FF2B5EF4-FFF2-40B4-BE49-F238E27FC236}">
                  <a16:creationId xmlns:a16="http://schemas.microsoft.com/office/drawing/2014/main" id="{8E8C8B54-1F95-45FC-AF0E-29C80D044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71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369" name="Group 17">
            <a:extLst>
              <a:ext uri="{FF2B5EF4-FFF2-40B4-BE49-F238E27FC236}">
                <a16:creationId xmlns:a16="http://schemas.microsoft.com/office/drawing/2014/main" id="{9F08C560-1DCF-4440-88E4-8519079A66B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398838"/>
            <a:ext cx="8267700" cy="677862"/>
            <a:chOff x="431" y="2141"/>
            <a:chExt cx="5208" cy="427"/>
          </a:xfrm>
        </p:grpSpPr>
        <p:pic>
          <p:nvPicPr>
            <p:cNvPr id="100362" name="Picture 10" descr="SEXTA-FEIRA15">
              <a:extLst>
                <a:ext uri="{FF2B5EF4-FFF2-40B4-BE49-F238E27FC236}">
                  <a16:creationId xmlns:a16="http://schemas.microsoft.com/office/drawing/2014/main" id="{931B38C2-BA56-4187-8885-3656C7660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41"/>
              <a:ext cx="4846" cy="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65" name="Picture 13" descr="SETA-RIGHT">
              <a:extLst>
                <a:ext uri="{FF2B5EF4-FFF2-40B4-BE49-F238E27FC236}">
                  <a16:creationId xmlns:a16="http://schemas.microsoft.com/office/drawing/2014/main" id="{FCF7AAD7-AD82-4E59-A376-9C86F927F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86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370" name="Group 18">
            <a:extLst>
              <a:ext uri="{FF2B5EF4-FFF2-40B4-BE49-F238E27FC236}">
                <a16:creationId xmlns:a16="http://schemas.microsoft.com/office/drawing/2014/main" id="{6B0CA773-C303-43DD-A9B0-AE9CFE4B9B1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976813"/>
            <a:ext cx="5472112" cy="684212"/>
            <a:chOff x="431" y="3135"/>
            <a:chExt cx="3447" cy="431"/>
          </a:xfrm>
        </p:grpSpPr>
        <p:pic>
          <p:nvPicPr>
            <p:cNvPr id="100363" name="Picture 11" descr="marco-abril">
              <a:extLst>
                <a:ext uri="{FF2B5EF4-FFF2-40B4-BE49-F238E27FC236}">
                  <a16:creationId xmlns:a16="http://schemas.microsoft.com/office/drawing/2014/main" id="{04A73A3E-BF46-469C-B9C9-552535ED7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180"/>
              <a:ext cx="3039" cy="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66" name="Picture 14" descr="SETA-RIGHT">
              <a:extLst>
                <a:ext uri="{FF2B5EF4-FFF2-40B4-BE49-F238E27FC236}">
                  <a16:creationId xmlns:a16="http://schemas.microsoft.com/office/drawing/2014/main" id="{E2E9AB8F-FA07-490D-BDE6-B48901CD7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135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0367" name="Picture 15" descr="HORIVERMELINHA">
            <a:extLst>
              <a:ext uri="{FF2B5EF4-FFF2-40B4-BE49-F238E27FC236}">
                <a16:creationId xmlns:a16="http://schemas.microsoft.com/office/drawing/2014/main" id="{88B07E65-C2F5-458B-824A-5BE182714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85850"/>
            <a:ext cx="6069013" cy="2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4" name="Picture 8" descr="TERCEIRO">
            <a:extLst>
              <a:ext uri="{FF2B5EF4-FFF2-40B4-BE49-F238E27FC236}">
                <a16:creationId xmlns:a16="http://schemas.microsoft.com/office/drawing/2014/main" id="{50AABB0C-815E-43A2-8452-413A25FA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5832475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392" name="Group 16">
            <a:extLst>
              <a:ext uri="{FF2B5EF4-FFF2-40B4-BE49-F238E27FC236}">
                <a16:creationId xmlns:a16="http://schemas.microsoft.com/office/drawing/2014/main" id="{EA1D2148-7AE0-4B90-806C-0364635E698A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22450"/>
            <a:ext cx="6132512" cy="527050"/>
            <a:chOff x="431" y="1148"/>
            <a:chExt cx="3863" cy="332"/>
          </a:xfrm>
        </p:grpSpPr>
        <p:pic>
          <p:nvPicPr>
            <p:cNvPr id="101381" name="Picture 5" descr="SETA-RIGHT">
              <a:extLst>
                <a:ext uri="{FF2B5EF4-FFF2-40B4-BE49-F238E27FC236}">
                  <a16:creationId xmlns:a16="http://schemas.microsoft.com/office/drawing/2014/main" id="{3494E840-17E6-4905-B037-4C8A0F410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48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385" name="Picture 9" descr="NAFESTAPENTECOSTES">
              <a:extLst>
                <a:ext uri="{FF2B5EF4-FFF2-40B4-BE49-F238E27FC236}">
                  <a16:creationId xmlns:a16="http://schemas.microsoft.com/office/drawing/2014/main" id="{0E6757F0-5EAD-46D6-966A-CCE1044F7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148"/>
              <a:ext cx="3546" cy="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393" name="Group 17">
            <a:extLst>
              <a:ext uri="{FF2B5EF4-FFF2-40B4-BE49-F238E27FC236}">
                <a16:creationId xmlns:a16="http://schemas.microsoft.com/office/drawing/2014/main" id="{CBF8EC5E-6229-4A24-8DE0-DD98B2EB68E6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679700"/>
            <a:ext cx="7086600" cy="1181100"/>
            <a:chOff x="431" y="1688"/>
            <a:chExt cx="4464" cy="744"/>
          </a:xfrm>
        </p:grpSpPr>
        <p:pic>
          <p:nvPicPr>
            <p:cNvPr id="101382" name="Picture 6" descr="SETA-RIGHT">
              <a:extLst>
                <a:ext uri="{FF2B5EF4-FFF2-40B4-BE49-F238E27FC236}">
                  <a16:creationId xmlns:a16="http://schemas.microsoft.com/office/drawing/2014/main" id="{E9905B8A-8CE1-400B-9081-98C96CB4B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779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386" name="Picture 10" descr="50DIAS">
              <a:extLst>
                <a:ext uri="{FF2B5EF4-FFF2-40B4-BE49-F238E27FC236}">
                  <a16:creationId xmlns:a16="http://schemas.microsoft.com/office/drawing/2014/main" id="{59C4909C-7D3E-4961-9D10-5DA399700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688"/>
              <a:ext cx="4102" cy="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394" name="Group 18">
            <a:extLst>
              <a:ext uri="{FF2B5EF4-FFF2-40B4-BE49-F238E27FC236}">
                <a16:creationId xmlns:a16="http://schemas.microsoft.com/office/drawing/2014/main" id="{AC110DA3-1603-4198-BD09-8CD2F387DB8F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098925"/>
            <a:ext cx="6480175" cy="625475"/>
            <a:chOff x="431" y="2582"/>
            <a:chExt cx="4082" cy="394"/>
          </a:xfrm>
        </p:grpSpPr>
        <p:pic>
          <p:nvPicPr>
            <p:cNvPr id="101387" name="Picture 11" descr="SABADO6DESIVAN">
              <a:extLst>
                <a:ext uri="{FF2B5EF4-FFF2-40B4-BE49-F238E27FC236}">
                  <a16:creationId xmlns:a16="http://schemas.microsoft.com/office/drawing/2014/main" id="{02CDFAF5-CD82-48D3-939D-95AD3D7E8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582"/>
              <a:ext cx="3765" cy="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388" name="Picture 12" descr="SETA-RIGHT">
              <a:extLst>
                <a:ext uri="{FF2B5EF4-FFF2-40B4-BE49-F238E27FC236}">
                  <a16:creationId xmlns:a16="http://schemas.microsoft.com/office/drawing/2014/main" id="{83151443-AB29-44A4-891D-C6865A578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627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395" name="Group 19">
            <a:extLst>
              <a:ext uri="{FF2B5EF4-FFF2-40B4-BE49-F238E27FC236}">
                <a16:creationId xmlns:a16="http://schemas.microsoft.com/office/drawing/2014/main" id="{B80B811B-0735-4550-9F37-F638B09F99BE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5207000"/>
            <a:ext cx="5545138" cy="527050"/>
            <a:chOff x="430" y="3280"/>
            <a:chExt cx="3493" cy="332"/>
          </a:xfrm>
        </p:grpSpPr>
        <p:pic>
          <p:nvPicPr>
            <p:cNvPr id="101389" name="Picture 13" descr="SETA-RIGHT">
              <a:extLst>
                <a:ext uri="{FF2B5EF4-FFF2-40B4-BE49-F238E27FC236}">
                  <a16:creationId xmlns:a16="http://schemas.microsoft.com/office/drawing/2014/main" id="{AA76D8B8-59C7-4E24-B4F7-6A2EEECB5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3280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390" name="Picture 14" descr="MAIOJUNHO">
              <a:extLst>
                <a:ext uri="{FF2B5EF4-FFF2-40B4-BE49-F238E27FC236}">
                  <a16:creationId xmlns:a16="http://schemas.microsoft.com/office/drawing/2014/main" id="{17B826B1-EB5D-4AFA-A8DB-40DC2EB51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3280"/>
              <a:ext cx="3085" cy="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1391" name="Picture 15" descr="HORIVERMELINHA">
            <a:extLst>
              <a:ext uri="{FF2B5EF4-FFF2-40B4-BE49-F238E27FC236}">
                <a16:creationId xmlns:a16="http://schemas.microsoft.com/office/drawing/2014/main" id="{D491A975-118B-42AD-BF07-3604C59C8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585152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QUARTO">
            <a:extLst>
              <a:ext uri="{FF2B5EF4-FFF2-40B4-BE49-F238E27FC236}">
                <a16:creationId xmlns:a16="http://schemas.microsoft.com/office/drawing/2014/main" id="{CF90731B-4A2F-46FD-9F10-7A9CAABE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5689600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13" name="Group 13">
            <a:extLst>
              <a:ext uri="{FF2B5EF4-FFF2-40B4-BE49-F238E27FC236}">
                <a16:creationId xmlns:a16="http://schemas.microsoft.com/office/drawing/2014/main" id="{2D0839B7-3576-479A-9D33-6E3305B25085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93888"/>
            <a:ext cx="5688012" cy="527050"/>
            <a:chOff x="431" y="1193"/>
            <a:chExt cx="3583" cy="332"/>
          </a:xfrm>
        </p:grpSpPr>
        <p:pic>
          <p:nvPicPr>
            <p:cNvPr id="102406" name="Picture 6" descr="SETA-RIGHT">
              <a:extLst>
                <a:ext uri="{FF2B5EF4-FFF2-40B4-BE49-F238E27FC236}">
                  <a16:creationId xmlns:a16="http://schemas.microsoft.com/office/drawing/2014/main" id="{971036B4-4E71-4E63-86FE-656E25A27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93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09" name="Picture 9" descr="FESTATROMBETAS">
              <a:extLst>
                <a:ext uri="{FF2B5EF4-FFF2-40B4-BE49-F238E27FC236}">
                  <a16:creationId xmlns:a16="http://schemas.microsoft.com/office/drawing/2014/main" id="{5EC06C15-A791-4278-A72F-6D1F15151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3"/>
              <a:ext cx="3130" cy="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14" name="Group 14">
            <a:extLst>
              <a:ext uri="{FF2B5EF4-FFF2-40B4-BE49-F238E27FC236}">
                <a16:creationId xmlns:a16="http://schemas.microsoft.com/office/drawing/2014/main" id="{A4363856-C5CC-4C0A-92EE-8B24BAA58799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227388"/>
            <a:ext cx="7200900" cy="633412"/>
            <a:chOff x="431" y="2033"/>
            <a:chExt cx="4536" cy="399"/>
          </a:xfrm>
        </p:grpSpPr>
        <p:pic>
          <p:nvPicPr>
            <p:cNvPr id="102407" name="Picture 7" descr="SETA-RIGHT">
              <a:extLst>
                <a:ext uri="{FF2B5EF4-FFF2-40B4-BE49-F238E27FC236}">
                  <a16:creationId xmlns:a16="http://schemas.microsoft.com/office/drawing/2014/main" id="{D11434C0-782D-4D88-8429-4F1CF772F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078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10" name="Picture 10" descr="DOMINGO1DETISRI">
              <a:extLst>
                <a:ext uri="{FF2B5EF4-FFF2-40B4-BE49-F238E27FC236}">
                  <a16:creationId xmlns:a16="http://schemas.microsoft.com/office/drawing/2014/main" id="{B3FD6852-3D6D-4182-A97F-B35974A83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033"/>
              <a:ext cx="4083" cy="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15" name="Group 15">
            <a:extLst>
              <a:ext uri="{FF2B5EF4-FFF2-40B4-BE49-F238E27FC236}">
                <a16:creationId xmlns:a16="http://schemas.microsoft.com/office/drawing/2014/main" id="{D3E839F6-6B09-4DA7-A43A-AFEB1B8200CB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846638"/>
            <a:ext cx="7056437" cy="527050"/>
            <a:chOff x="431" y="3053"/>
            <a:chExt cx="4445" cy="332"/>
          </a:xfrm>
        </p:grpSpPr>
        <p:pic>
          <p:nvPicPr>
            <p:cNvPr id="102408" name="Picture 8" descr="SETA-RIGHT">
              <a:extLst>
                <a:ext uri="{FF2B5EF4-FFF2-40B4-BE49-F238E27FC236}">
                  <a16:creationId xmlns:a16="http://schemas.microsoft.com/office/drawing/2014/main" id="{92DA6369-2B8A-4B47-9690-A1C974CC8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53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11" name="Picture 11" descr="SETEMBOUTUBRO">
              <a:extLst>
                <a:ext uri="{FF2B5EF4-FFF2-40B4-BE49-F238E27FC236}">
                  <a16:creationId xmlns:a16="http://schemas.microsoft.com/office/drawing/2014/main" id="{60740A09-57A3-43B4-8D61-9AAB46E09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53"/>
              <a:ext cx="4037" cy="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12" name="Picture 12" descr="HORIVERMELINHA">
            <a:extLst>
              <a:ext uri="{FF2B5EF4-FFF2-40B4-BE49-F238E27FC236}">
                <a16:creationId xmlns:a16="http://schemas.microsoft.com/office/drawing/2014/main" id="{12024C85-A229-47E5-A210-52BDB80E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84275"/>
            <a:ext cx="54197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 descr="QUINTO">
            <a:extLst>
              <a:ext uri="{FF2B5EF4-FFF2-40B4-BE49-F238E27FC236}">
                <a16:creationId xmlns:a16="http://schemas.microsoft.com/office/drawing/2014/main" id="{DE975FA4-81A4-48CE-82F0-9EC034DE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184775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38" name="Group 14">
            <a:extLst>
              <a:ext uri="{FF2B5EF4-FFF2-40B4-BE49-F238E27FC236}">
                <a16:creationId xmlns:a16="http://schemas.microsoft.com/office/drawing/2014/main" id="{4C1D17C1-6114-4D63-9E4A-38F3ACAE890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970088"/>
            <a:ext cx="8208962" cy="666750"/>
            <a:chOff x="431" y="1241"/>
            <a:chExt cx="5171" cy="420"/>
          </a:xfrm>
        </p:grpSpPr>
        <p:pic>
          <p:nvPicPr>
            <p:cNvPr id="103431" name="Picture 7" descr="SETA-RIGHT">
              <a:extLst>
                <a:ext uri="{FF2B5EF4-FFF2-40B4-BE49-F238E27FC236}">
                  <a16:creationId xmlns:a16="http://schemas.microsoft.com/office/drawing/2014/main" id="{1A46CDB1-86A0-4654-967E-554A2CB93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86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34" name="Picture 10" descr="MAISAGRADO">
              <a:extLst>
                <a:ext uri="{FF2B5EF4-FFF2-40B4-BE49-F238E27FC236}">
                  <a16:creationId xmlns:a16="http://schemas.microsoft.com/office/drawing/2014/main" id="{79BDF8A3-19FB-4731-9C40-437276A11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41"/>
              <a:ext cx="4809" cy="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439" name="Group 15">
            <a:extLst>
              <a:ext uri="{FF2B5EF4-FFF2-40B4-BE49-F238E27FC236}">
                <a16:creationId xmlns:a16="http://schemas.microsoft.com/office/drawing/2014/main" id="{6BE6A87E-4A90-4A24-91C7-FE6C002EB39B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357563"/>
            <a:ext cx="6048375" cy="647700"/>
            <a:chOff x="431" y="2115"/>
            <a:chExt cx="3810" cy="408"/>
          </a:xfrm>
        </p:grpSpPr>
        <p:pic>
          <p:nvPicPr>
            <p:cNvPr id="103432" name="Picture 8" descr="SETA-RIGHT">
              <a:extLst>
                <a:ext uri="{FF2B5EF4-FFF2-40B4-BE49-F238E27FC236}">
                  <a16:creationId xmlns:a16="http://schemas.microsoft.com/office/drawing/2014/main" id="{16AE4385-0995-4F34-BB6D-7CB86F446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15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35" name="Picture 11" descr="TERCAFEIRA10DETISRI">
              <a:extLst>
                <a:ext uri="{FF2B5EF4-FFF2-40B4-BE49-F238E27FC236}">
                  <a16:creationId xmlns:a16="http://schemas.microsoft.com/office/drawing/2014/main" id="{387A2EB2-5E90-4B5D-9447-4C08E4F97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132"/>
              <a:ext cx="3402" cy="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440" name="Group 16">
            <a:extLst>
              <a:ext uri="{FF2B5EF4-FFF2-40B4-BE49-F238E27FC236}">
                <a16:creationId xmlns:a16="http://schemas.microsoft.com/office/drawing/2014/main" id="{80E5E140-AF1D-4EF9-893A-12C5BDDFE5EA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702175"/>
            <a:ext cx="7056437" cy="527050"/>
            <a:chOff x="431" y="2962"/>
            <a:chExt cx="4445" cy="332"/>
          </a:xfrm>
        </p:grpSpPr>
        <p:pic>
          <p:nvPicPr>
            <p:cNvPr id="103433" name="Picture 9" descr="SETA-RIGHT">
              <a:extLst>
                <a:ext uri="{FF2B5EF4-FFF2-40B4-BE49-F238E27FC236}">
                  <a16:creationId xmlns:a16="http://schemas.microsoft.com/office/drawing/2014/main" id="{F5BDC4AA-62D1-476A-BDB1-BA813164C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62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36" name="Picture 12" descr="SETEMBOUTUBRO">
              <a:extLst>
                <a:ext uri="{FF2B5EF4-FFF2-40B4-BE49-F238E27FC236}">
                  <a16:creationId xmlns:a16="http://schemas.microsoft.com/office/drawing/2014/main" id="{1FE23E5B-442D-467C-ADB7-7D5C2760F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962"/>
              <a:ext cx="4037" cy="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37" name="Picture 13" descr="HORIVERMELINHA">
            <a:extLst>
              <a:ext uri="{FF2B5EF4-FFF2-40B4-BE49-F238E27FC236}">
                <a16:creationId xmlns:a16="http://schemas.microsoft.com/office/drawing/2014/main" id="{239D1D3F-7AEB-488F-9628-6624AF67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84275"/>
            <a:ext cx="54197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SEXTO">
            <a:extLst>
              <a:ext uri="{FF2B5EF4-FFF2-40B4-BE49-F238E27FC236}">
                <a16:creationId xmlns:a16="http://schemas.microsoft.com/office/drawing/2014/main" id="{277F0F89-48F5-4165-9B18-E60A8F8C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03225"/>
            <a:ext cx="51847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62" name="Group 14">
            <a:extLst>
              <a:ext uri="{FF2B5EF4-FFF2-40B4-BE49-F238E27FC236}">
                <a16:creationId xmlns:a16="http://schemas.microsoft.com/office/drawing/2014/main" id="{C2B849F5-4225-4F8D-85F2-0477D92D452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060575"/>
            <a:ext cx="8208962" cy="598488"/>
            <a:chOff x="431" y="1298"/>
            <a:chExt cx="5171" cy="377"/>
          </a:xfrm>
        </p:grpSpPr>
        <p:pic>
          <p:nvPicPr>
            <p:cNvPr id="104454" name="Picture 6" descr="1DIADAFESTABERNACULOS">
              <a:extLst>
                <a:ext uri="{FF2B5EF4-FFF2-40B4-BE49-F238E27FC236}">
                  <a16:creationId xmlns:a16="http://schemas.microsoft.com/office/drawing/2014/main" id="{CD17F328-D2EE-44CE-91CA-81F213AAD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98"/>
              <a:ext cx="4809" cy="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56" name="Picture 8" descr="SETA-RIGHT">
              <a:extLst>
                <a:ext uri="{FF2B5EF4-FFF2-40B4-BE49-F238E27FC236}">
                  <a16:creationId xmlns:a16="http://schemas.microsoft.com/office/drawing/2014/main" id="{FF0EA7C4-71CF-4E95-9AF6-5FD4B8AD4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343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463" name="Group 15">
            <a:extLst>
              <a:ext uri="{FF2B5EF4-FFF2-40B4-BE49-F238E27FC236}">
                <a16:creationId xmlns:a16="http://schemas.microsoft.com/office/drawing/2014/main" id="{CEE91155-8DE2-4944-A95E-8A418A9738AF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543300"/>
            <a:ext cx="5543550" cy="533400"/>
            <a:chOff x="431" y="2232"/>
            <a:chExt cx="3492" cy="336"/>
          </a:xfrm>
        </p:grpSpPr>
        <p:pic>
          <p:nvPicPr>
            <p:cNvPr id="104455" name="Picture 7" descr="DOMINGO15DETISRI">
              <a:extLst>
                <a:ext uri="{FF2B5EF4-FFF2-40B4-BE49-F238E27FC236}">
                  <a16:creationId xmlns:a16="http://schemas.microsoft.com/office/drawing/2014/main" id="{D469CC99-F4DE-4D25-ADA9-8731885D4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232"/>
              <a:ext cx="308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57" name="Picture 9" descr="SETA-RIGHT">
              <a:extLst>
                <a:ext uri="{FF2B5EF4-FFF2-40B4-BE49-F238E27FC236}">
                  <a16:creationId xmlns:a16="http://schemas.microsoft.com/office/drawing/2014/main" id="{3C6645F4-8941-4458-B98D-58EBF518A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32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464" name="Group 16">
            <a:extLst>
              <a:ext uri="{FF2B5EF4-FFF2-40B4-BE49-F238E27FC236}">
                <a16:creationId xmlns:a16="http://schemas.microsoft.com/office/drawing/2014/main" id="{C604E00E-B91B-43D3-ACED-E4FB9B0325DA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989513"/>
            <a:ext cx="7056437" cy="527050"/>
            <a:chOff x="431" y="3143"/>
            <a:chExt cx="4445" cy="332"/>
          </a:xfrm>
        </p:grpSpPr>
        <p:pic>
          <p:nvPicPr>
            <p:cNvPr id="104458" name="Picture 10" descr="SETA-RIGHT">
              <a:extLst>
                <a:ext uri="{FF2B5EF4-FFF2-40B4-BE49-F238E27FC236}">
                  <a16:creationId xmlns:a16="http://schemas.microsoft.com/office/drawing/2014/main" id="{9A5733A8-1FFE-485A-902B-9A4C33D58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143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59" name="Picture 11" descr="SETEMBOUTUBRO">
              <a:extLst>
                <a:ext uri="{FF2B5EF4-FFF2-40B4-BE49-F238E27FC236}">
                  <a16:creationId xmlns:a16="http://schemas.microsoft.com/office/drawing/2014/main" id="{F5AEFB80-A391-4381-9100-3102EB4BD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143"/>
              <a:ext cx="4037" cy="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61" name="Picture 13" descr="HORIVERMELINHA">
            <a:extLst>
              <a:ext uri="{FF2B5EF4-FFF2-40B4-BE49-F238E27FC236}">
                <a16:creationId xmlns:a16="http://schemas.microsoft.com/office/drawing/2014/main" id="{AF06EA35-8973-4A46-A4E6-55D895FB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255713"/>
            <a:ext cx="54197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1029" descr="SETIMO">
            <a:extLst>
              <a:ext uri="{FF2B5EF4-FFF2-40B4-BE49-F238E27FC236}">
                <a16:creationId xmlns:a16="http://schemas.microsoft.com/office/drawing/2014/main" id="{1545BB56-C1A6-4038-B46F-F5387434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90525"/>
            <a:ext cx="518477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486" name="Group 1038">
            <a:extLst>
              <a:ext uri="{FF2B5EF4-FFF2-40B4-BE49-F238E27FC236}">
                <a16:creationId xmlns:a16="http://schemas.microsoft.com/office/drawing/2014/main" id="{63FD1799-0793-4E29-B421-2FDA6D37343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95475"/>
            <a:ext cx="6478587" cy="1246188"/>
            <a:chOff x="431" y="1194"/>
            <a:chExt cx="4081" cy="785"/>
          </a:xfrm>
        </p:grpSpPr>
        <p:pic>
          <p:nvPicPr>
            <p:cNvPr id="105478" name="Picture 1030" descr="SETA-RIGHT">
              <a:extLst>
                <a:ext uri="{FF2B5EF4-FFF2-40B4-BE49-F238E27FC236}">
                  <a16:creationId xmlns:a16="http://schemas.microsoft.com/office/drawing/2014/main" id="{699F4D75-DBFA-4733-BE64-D3C7EA8F2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84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81" name="Picture 1033" descr="ULTIMODIA-TABERNACULOS">
              <a:extLst>
                <a:ext uri="{FF2B5EF4-FFF2-40B4-BE49-F238E27FC236}">
                  <a16:creationId xmlns:a16="http://schemas.microsoft.com/office/drawing/2014/main" id="{4357EFC4-14E7-4AE0-B05E-3331E69D2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194"/>
              <a:ext cx="3719" cy="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487" name="Group 1039">
            <a:extLst>
              <a:ext uri="{FF2B5EF4-FFF2-40B4-BE49-F238E27FC236}">
                <a16:creationId xmlns:a16="http://schemas.microsoft.com/office/drawing/2014/main" id="{DC7B6121-4DAB-401A-B664-86FA5A91891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578225"/>
            <a:ext cx="5832475" cy="571500"/>
            <a:chOff x="431" y="2254"/>
            <a:chExt cx="3674" cy="360"/>
          </a:xfrm>
        </p:grpSpPr>
        <p:pic>
          <p:nvPicPr>
            <p:cNvPr id="105479" name="Picture 1031" descr="SETA-RIGHT">
              <a:extLst>
                <a:ext uri="{FF2B5EF4-FFF2-40B4-BE49-F238E27FC236}">
                  <a16:creationId xmlns:a16="http://schemas.microsoft.com/office/drawing/2014/main" id="{B5AEC991-95A3-40F9-B9B0-A989C389B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54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83" name="Picture 1035" descr="DOMINGO22DETISRI">
              <a:extLst>
                <a:ext uri="{FF2B5EF4-FFF2-40B4-BE49-F238E27FC236}">
                  <a16:creationId xmlns:a16="http://schemas.microsoft.com/office/drawing/2014/main" id="{B026AB7D-0440-4F8B-8853-97778586A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254"/>
              <a:ext cx="3312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488" name="Group 1040">
            <a:extLst>
              <a:ext uri="{FF2B5EF4-FFF2-40B4-BE49-F238E27FC236}">
                <a16:creationId xmlns:a16="http://schemas.microsoft.com/office/drawing/2014/main" id="{C2ED4297-F78D-4FEC-9700-87244759DD9E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792663"/>
            <a:ext cx="6911975" cy="581025"/>
            <a:chOff x="431" y="3019"/>
            <a:chExt cx="4354" cy="366"/>
          </a:xfrm>
        </p:grpSpPr>
        <p:pic>
          <p:nvPicPr>
            <p:cNvPr id="105480" name="Picture 1032" descr="SETA-RIGHT">
              <a:extLst>
                <a:ext uri="{FF2B5EF4-FFF2-40B4-BE49-F238E27FC236}">
                  <a16:creationId xmlns:a16="http://schemas.microsoft.com/office/drawing/2014/main" id="{E06617C5-707F-4268-97CC-C1F9CD6CD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19"/>
              <a:ext cx="279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84" name="Picture 1036" descr="SETEMBOUTUBRO">
              <a:extLst>
                <a:ext uri="{FF2B5EF4-FFF2-40B4-BE49-F238E27FC236}">
                  <a16:creationId xmlns:a16="http://schemas.microsoft.com/office/drawing/2014/main" id="{836CBA56-0118-4EA5-B16C-63D9709E6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065"/>
              <a:ext cx="4037" cy="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485" name="Picture 1037" descr="HORIVERMELINHA">
            <a:extLst>
              <a:ext uri="{FF2B5EF4-FFF2-40B4-BE49-F238E27FC236}">
                <a16:creationId xmlns:a16="http://schemas.microsoft.com/office/drawing/2014/main" id="{17515ED2-5335-4741-9725-8E11C435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55713"/>
            <a:ext cx="54197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SABADOMORAL">
            <a:extLst>
              <a:ext uri="{FF2B5EF4-FFF2-40B4-BE49-F238E27FC236}">
                <a16:creationId xmlns:a16="http://schemas.microsoft.com/office/drawing/2014/main" id="{DCBBDCE9-E3F5-4922-A8B3-0640A9FE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375"/>
            <a:ext cx="3527425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727" name="Group 7">
            <a:extLst>
              <a:ext uri="{FF2B5EF4-FFF2-40B4-BE49-F238E27FC236}">
                <a16:creationId xmlns:a16="http://schemas.microsoft.com/office/drawing/2014/main" id="{25498748-3C31-4A6D-9EAE-840FC32ADC9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47938"/>
            <a:ext cx="3371850" cy="3689350"/>
            <a:chOff x="476" y="1605"/>
            <a:chExt cx="2124" cy="2324"/>
          </a:xfrm>
        </p:grpSpPr>
        <p:pic>
          <p:nvPicPr>
            <p:cNvPr id="158724" name="Picture 4" descr="seta-baixo-duasleis">
              <a:extLst>
                <a:ext uri="{FF2B5EF4-FFF2-40B4-BE49-F238E27FC236}">
                  <a16:creationId xmlns:a16="http://schemas.microsoft.com/office/drawing/2014/main" id="{92EA22D9-BA44-45AE-AA92-49E6E0160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605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726" name="Picture 6" descr="instiuidonacriacao">
              <a:extLst>
                <a:ext uri="{FF2B5EF4-FFF2-40B4-BE49-F238E27FC236}">
                  <a16:creationId xmlns:a16="http://schemas.microsoft.com/office/drawing/2014/main" id="{4836E408-AC6B-4D9B-B777-53D085D10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95"/>
              <a:ext cx="2124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2" name="Group 1036">
            <a:extLst>
              <a:ext uri="{FF2B5EF4-FFF2-40B4-BE49-F238E27FC236}">
                <a16:creationId xmlns:a16="http://schemas.microsoft.com/office/drawing/2014/main" id="{67E3D137-8CA1-468D-927D-AE4772FD6F7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105025"/>
            <a:ext cx="3686175" cy="4276725"/>
            <a:chOff x="249" y="1326"/>
            <a:chExt cx="2322" cy="2694"/>
          </a:xfrm>
        </p:grpSpPr>
        <p:pic>
          <p:nvPicPr>
            <p:cNvPr id="81927" name="Picture 1031" descr="ecritatabuasdepedra">
              <a:extLst>
                <a:ext uri="{FF2B5EF4-FFF2-40B4-BE49-F238E27FC236}">
                  <a16:creationId xmlns:a16="http://schemas.microsoft.com/office/drawing/2014/main" id="{30987A46-F443-475A-B3B4-3893FF17C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992"/>
              <a:ext cx="2322" cy="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28" name="Picture 1032" descr="seta-baixo-duasleis">
              <a:extLst>
                <a:ext uri="{FF2B5EF4-FFF2-40B4-BE49-F238E27FC236}">
                  <a16:creationId xmlns:a16="http://schemas.microsoft.com/office/drawing/2014/main" id="{D4DDF155-3A13-42ED-9A9E-ECD5D2F5B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1326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29" name="Group 1033">
            <a:extLst>
              <a:ext uri="{FF2B5EF4-FFF2-40B4-BE49-F238E27FC236}">
                <a16:creationId xmlns:a16="http://schemas.microsoft.com/office/drawing/2014/main" id="{9E121093-269D-4C69-9211-37F1F86FE241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331788"/>
            <a:ext cx="3168650" cy="1584325"/>
            <a:chOff x="2085" y="255"/>
            <a:chExt cx="1587" cy="862"/>
          </a:xfrm>
        </p:grpSpPr>
        <p:pic>
          <p:nvPicPr>
            <p:cNvPr id="81930" name="Picture 1034" descr="LEIMORAL">
              <a:extLst>
                <a:ext uri="{FF2B5EF4-FFF2-40B4-BE49-F238E27FC236}">
                  <a16:creationId xmlns:a16="http://schemas.microsoft.com/office/drawing/2014/main" id="{2D3C7711-0636-4C6F-B63E-4D4157748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-3291"/>
            <a:stretch>
              <a:fillRect/>
            </a:stretch>
          </p:blipFill>
          <p:spPr bwMode="auto">
            <a:xfrm>
              <a:off x="2085" y="709"/>
              <a:ext cx="158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31" name="Picture 1035" descr="LEIMORAL">
              <a:extLst>
                <a:ext uri="{FF2B5EF4-FFF2-40B4-BE49-F238E27FC236}">
                  <a16:creationId xmlns:a16="http://schemas.microsoft.com/office/drawing/2014/main" id="{ACABDC7C-CAF4-4F0A-8AE5-12F95A53C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05" b="8354"/>
            <a:stretch>
              <a:fillRect/>
            </a:stretch>
          </p:blipFill>
          <p:spPr bwMode="auto">
            <a:xfrm>
              <a:off x="2336" y="255"/>
              <a:ext cx="1089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 descr="SABADOCERIMONIAL">
            <a:extLst>
              <a:ext uri="{FF2B5EF4-FFF2-40B4-BE49-F238E27FC236}">
                <a16:creationId xmlns:a16="http://schemas.microsoft.com/office/drawing/2014/main" id="{4BD60D3C-2B9B-46D9-B90D-7931B556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65138"/>
            <a:ext cx="4356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751" name="Group 7">
            <a:extLst>
              <a:ext uri="{FF2B5EF4-FFF2-40B4-BE49-F238E27FC236}">
                <a16:creationId xmlns:a16="http://schemas.microsoft.com/office/drawing/2014/main" id="{C0A7E648-4778-4EDF-9512-87316F4038E9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2536825"/>
            <a:ext cx="3200400" cy="2979738"/>
            <a:chOff x="3334" y="1598"/>
            <a:chExt cx="2016" cy="1877"/>
          </a:xfrm>
        </p:grpSpPr>
        <p:pic>
          <p:nvPicPr>
            <p:cNvPr id="159748" name="Picture 4" descr="seta-baixo-duasleis">
              <a:extLst>
                <a:ext uri="{FF2B5EF4-FFF2-40B4-BE49-F238E27FC236}">
                  <a16:creationId xmlns:a16="http://schemas.microsoft.com/office/drawing/2014/main" id="{21354722-D545-4000-A017-1C5FA82BF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598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750" name="Picture 6" descr="INSTIUIDOSINA">
              <a:extLst>
                <a:ext uri="{FF2B5EF4-FFF2-40B4-BE49-F238E27FC236}">
                  <a16:creationId xmlns:a16="http://schemas.microsoft.com/office/drawing/2014/main" id="{D9CFA622-C9F2-4D1B-AFE2-60ACE73B2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425"/>
              <a:ext cx="2016" cy="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 descr="SABADOMORAL">
            <a:extLst>
              <a:ext uri="{FF2B5EF4-FFF2-40B4-BE49-F238E27FC236}">
                <a16:creationId xmlns:a16="http://schemas.microsoft.com/office/drawing/2014/main" id="{5A41D632-BD28-4C83-88F7-EC5EC506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1175"/>
            <a:ext cx="3527425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798" name="Group 6">
            <a:extLst>
              <a:ext uri="{FF2B5EF4-FFF2-40B4-BE49-F238E27FC236}">
                <a16:creationId xmlns:a16="http://schemas.microsoft.com/office/drawing/2014/main" id="{B4C7DF8E-C0DB-4B5A-B88D-2C4757F9DF2B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725738"/>
            <a:ext cx="3600450" cy="2935287"/>
            <a:chOff x="385" y="1717"/>
            <a:chExt cx="2268" cy="1849"/>
          </a:xfrm>
        </p:grpSpPr>
        <p:pic>
          <p:nvPicPr>
            <p:cNvPr id="161794" name="Picture 2" descr="seta-baixo-duasleis">
              <a:extLst>
                <a:ext uri="{FF2B5EF4-FFF2-40B4-BE49-F238E27FC236}">
                  <a16:creationId xmlns:a16="http://schemas.microsoft.com/office/drawing/2014/main" id="{1CB7E2AF-F780-493D-BB70-DBB629CEF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717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797" name="Picture 5" descr="DEUSDESCANSOU">
              <a:extLst>
                <a:ext uri="{FF2B5EF4-FFF2-40B4-BE49-F238E27FC236}">
                  <a16:creationId xmlns:a16="http://schemas.microsoft.com/office/drawing/2014/main" id="{D852900A-B756-4959-9347-2C576DF24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34"/>
              <a:ext cx="2268" cy="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SABADOCERIMONIAL">
            <a:extLst>
              <a:ext uri="{FF2B5EF4-FFF2-40B4-BE49-F238E27FC236}">
                <a16:creationId xmlns:a16="http://schemas.microsoft.com/office/drawing/2014/main" id="{7CCBBE1F-AE49-4697-93E0-5A3C0E23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92113"/>
            <a:ext cx="4356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822" name="Group 6">
            <a:extLst>
              <a:ext uri="{FF2B5EF4-FFF2-40B4-BE49-F238E27FC236}">
                <a16:creationId xmlns:a16="http://schemas.microsoft.com/office/drawing/2014/main" id="{56E326E2-BE82-4CA8-BDF6-752F82EF1CA3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2681288"/>
            <a:ext cx="3529012" cy="3052762"/>
            <a:chOff x="3243" y="1689"/>
            <a:chExt cx="2223" cy="1923"/>
          </a:xfrm>
        </p:grpSpPr>
        <p:pic>
          <p:nvPicPr>
            <p:cNvPr id="162818" name="Picture 2" descr="seta-baixo-duasleis">
              <a:extLst>
                <a:ext uri="{FF2B5EF4-FFF2-40B4-BE49-F238E27FC236}">
                  <a16:creationId xmlns:a16="http://schemas.microsoft.com/office/drawing/2014/main" id="{FE4F7AD0-EB03-445D-A7BA-B72A9D68E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689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821" name="Picture 5" descr="DEUSNAODESCANSOU">
              <a:extLst>
                <a:ext uri="{FF2B5EF4-FFF2-40B4-BE49-F238E27FC236}">
                  <a16:creationId xmlns:a16="http://schemas.microsoft.com/office/drawing/2014/main" id="{0B137DFC-21F6-4F03-A282-92FA9607A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527"/>
              <a:ext cx="2223" cy="1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 descr="SABADOMORAL">
            <a:extLst>
              <a:ext uri="{FF2B5EF4-FFF2-40B4-BE49-F238E27FC236}">
                <a16:creationId xmlns:a16="http://schemas.microsoft.com/office/drawing/2014/main" id="{DD2A5D11-2C87-4A4D-9090-8B8C4BD3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375"/>
            <a:ext cx="3527425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847" name="Group 7">
            <a:extLst>
              <a:ext uri="{FF2B5EF4-FFF2-40B4-BE49-F238E27FC236}">
                <a16:creationId xmlns:a16="http://schemas.microsoft.com/office/drawing/2014/main" id="{FDFFD449-DA9D-4948-A2A1-2DE2FC1B503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320925"/>
            <a:ext cx="4010025" cy="3765550"/>
            <a:chOff x="295" y="1462"/>
            <a:chExt cx="2526" cy="2372"/>
          </a:xfrm>
        </p:grpSpPr>
        <p:pic>
          <p:nvPicPr>
            <p:cNvPr id="163842" name="Picture 2" descr="seta-baixo-duasleis">
              <a:extLst>
                <a:ext uri="{FF2B5EF4-FFF2-40B4-BE49-F238E27FC236}">
                  <a16:creationId xmlns:a16="http://schemas.microsoft.com/office/drawing/2014/main" id="{57224889-4D29-444F-8B16-4B2D349AC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462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46" name="Picture 6" descr="DEUSMESMOESCREVEU">
              <a:extLst>
                <a:ext uri="{FF2B5EF4-FFF2-40B4-BE49-F238E27FC236}">
                  <a16:creationId xmlns:a16="http://schemas.microsoft.com/office/drawing/2014/main" id="{D476AFF5-58E9-4F12-AD62-BDD45E76A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60"/>
              <a:ext cx="2526" cy="1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 descr="SABADOCERIMONIAL">
            <a:extLst>
              <a:ext uri="{FF2B5EF4-FFF2-40B4-BE49-F238E27FC236}">
                <a16:creationId xmlns:a16="http://schemas.microsoft.com/office/drawing/2014/main" id="{98469676-F4AB-44A8-BF1F-3012AB0C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36575"/>
            <a:ext cx="4356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872" name="Group 8">
            <a:extLst>
              <a:ext uri="{FF2B5EF4-FFF2-40B4-BE49-F238E27FC236}">
                <a16:creationId xmlns:a16="http://schemas.microsoft.com/office/drawing/2014/main" id="{2BA58F5A-6EC2-4AFE-A273-4DD4903C3837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609850"/>
            <a:ext cx="3455988" cy="3124200"/>
            <a:chOff x="3288" y="1644"/>
            <a:chExt cx="2177" cy="1968"/>
          </a:xfrm>
        </p:grpSpPr>
        <p:pic>
          <p:nvPicPr>
            <p:cNvPr id="164866" name="Picture 2" descr="seta-baixo-duasleis">
              <a:extLst>
                <a:ext uri="{FF2B5EF4-FFF2-40B4-BE49-F238E27FC236}">
                  <a16:creationId xmlns:a16="http://schemas.microsoft.com/office/drawing/2014/main" id="{99BCA88D-AE10-41C9-986C-F1A1A5036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644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871" name="Picture 7" descr="DEUSNAOESCREVEU">
              <a:extLst>
                <a:ext uri="{FF2B5EF4-FFF2-40B4-BE49-F238E27FC236}">
                  <a16:creationId xmlns:a16="http://schemas.microsoft.com/office/drawing/2014/main" id="{EE9E9B38-A9CC-4DD7-BFF9-F9908F029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425"/>
              <a:ext cx="2177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SABADOMORAL">
            <a:extLst>
              <a:ext uri="{FF2B5EF4-FFF2-40B4-BE49-F238E27FC236}">
                <a16:creationId xmlns:a16="http://schemas.microsoft.com/office/drawing/2014/main" id="{402F1127-0E25-402C-B468-6C3488F2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3527425" cy="17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894" name="Group 6">
            <a:extLst>
              <a:ext uri="{FF2B5EF4-FFF2-40B4-BE49-F238E27FC236}">
                <a16:creationId xmlns:a16="http://schemas.microsoft.com/office/drawing/2014/main" id="{9EC5D908-9EF1-4905-ABC6-89DC6855B131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320925"/>
            <a:ext cx="3743325" cy="3629025"/>
            <a:chOff x="341" y="1462"/>
            <a:chExt cx="2358" cy="2286"/>
          </a:xfrm>
        </p:grpSpPr>
        <p:pic>
          <p:nvPicPr>
            <p:cNvPr id="165890" name="Picture 2" descr="seta-baixo-duasleis">
              <a:extLst>
                <a:ext uri="{FF2B5EF4-FFF2-40B4-BE49-F238E27FC236}">
                  <a16:creationId xmlns:a16="http://schemas.microsoft.com/office/drawing/2014/main" id="{245FADD2-17BC-4574-AE57-6AF73D399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462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893" name="Picture 5" descr="GUARDADOCADASEMANA">
              <a:extLst>
                <a:ext uri="{FF2B5EF4-FFF2-40B4-BE49-F238E27FC236}">
                  <a16:creationId xmlns:a16="http://schemas.microsoft.com/office/drawing/2014/main" id="{30710DC3-6DA5-475D-BF51-18944ADF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270"/>
              <a:ext cx="2358" cy="1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 descr="SABADOCERIMONIAL">
            <a:extLst>
              <a:ext uri="{FF2B5EF4-FFF2-40B4-BE49-F238E27FC236}">
                <a16:creationId xmlns:a16="http://schemas.microsoft.com/office/drawing/2014/main" id="{D6AA5293-631C-4E44-9AE3-E81A58E5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20675"/>
            <a:ext cx="4356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918" name="Group 6">
            <a:extLst>
              <a:ext uri="{FF2B5EF4-FFF2-40B4-BE49-F238E27FC236}">
                <a16:creationId xmlns:a16="http://schemas.microsoft.com/office/drawing/2014/main" id="{ABCBBAF1-9C56-481F-8A0F-E04BC746E6A4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349500"/>
            <a:ext cx="3527425" cy="3384550"/>
            <a:chOff x="3198" y="1480"/>
            <a:chExt cx="2222" cy="2132"/>
          </a:xfrm>
        </p:grpSpPr>
        <p:pic>
          <p:nvPicPr>
            <p:cNvPr id="166914" name="Picture 2" descr="seta-baixo-duasleis">
              <a:extLst>
                <a:ext uri="{FF2B5EF4-FFF2-40B4-BE49-F238E27FC236}">
                  <a16:creationId xmlns:a16="http://schemas.microsoft.com/office/drawing/2014/main" id="{6A9CF65D-8EEB-48CA-BDC4-FDC922BA6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480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917" name="Picture 5" descr="GUARDADO1VEZ">
              <a:extLst>
                <a:ext uri="{FF2B5EF4-FFF2-40B4-BE49-F238E27FC236}">
                  <a16:creationId xmlns:a16="http://schemas.microsoft.com/office/drawing/2014/main" id="{83504DDC-4563-42E7-B4C1-BA171E1D7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246"/>
              <a:ext cx="2222" cy="1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 descr="SABADOMORAL">
            <a:extLst>
              <a:ext uri="{FF2B5EF4-FFF2-40B4-BE49-F238E27FC236}">
                <a16:creationId xmlns:a16="http://schemas.microsoft.com/office/drawing/2014/main" id="{33610D60-7973-4EDF-8E5B-56BF81C8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913"/>
            <a:ext cx="3527425" cy="17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7942" name="Group 6">
            <a:extLst>
              <a:ext uri="{FF2B5EF4-FFF2-40B4-BE49-F238E27FC236}">
                <a16:creationId xmlns:a16="http://schemas.microsoft.com/office/drawing/2014/main" id="{C88ADB57-DD81-40FC-9608-EB7146E645AF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133600"/>
            <a:ext cx="3959225" cy="4535488"/>
            <a:chOff x="295" y="1344"/>
            <a:chExt cx="2494" cy="2857"/>
          </a:xfrm>
        </p:grpSpPr>
        <p:pic>
          <p:nvPicPr>
            <p:cNvPr id="167938" name="Picture 2" descr="seta-baixo-duasleis">
              <a:extLst>
                <a:ext uri="{FF2B5EF4-FFF2-40B4-BE49-F238E27FC236}">
                  <a16:creationId xmlns:a16="http://schemas.microsoft.com/office/drawing/2014/main" id="{A093F2FB-F14A-4684-B440-8D5F04BBC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344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941" name="Picture 5" descr="NAOENCERRASABADOANUAIS">
              <a:extLst>
                <a:ext uri="{FF2B5EF4-FFF2-40B4-BE49-F238E27FC236}">
                  <a16:creationId xmlns:a16="http://schemas.microsoft.com/office/drawing/2014/main" id="{34BDEED8-C72D-4338-AB3B-34345D6BE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951"/>
              <a:ext cx="2494" cy="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 descr="SABADOCERIMONIAL">
            <a:extLst>
              <a:ext uri="{FF2B5EF4-FFF2-40B4-BE49-F238E27FC236}">
                <a16:creationId xmlns:a16="http://schemas.microsoft.com/office/drawing/2014/main" id="{1F5F86C6-AB20-4960-9C5F-30209020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15888"/>
            <a:ext cx="4356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966" name="Group 6">
            <a:extLst>
              <a:ext uri="{FF2B5EF4-FFF2-40B4-BE49-F238E27FC236}">
                <a16:creationId xmlns:a16="http://schemas.microsoft.com/office/drawing/2014/main" id="{549C3B36-2ECF-4167-8049-BCEEA3179D9F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1916113"/>
            <a:ext cx="3660775" cy="4640262"/>
            <a:chOff x="3200" y="1207"/>
            <a:chExt cx="2306" cy="2923"/>
          </a:xfrm>
        </p:grpSpPr>
        <p:pic>
          <p:nvPicPr>
            <p:cNvPr id="168962" name="Picture 2" descr="seta-baixo-duasleis">
              <a:extLst>
                <a:ext uri="{FF2B5EF4-FFF2-40B4-BE49-F238E27FC236}">
                  <a16:creationId xmlns:a16="http://schemas.microsoft.com/office/drawing/2014/main" id="{B42C08F0-E5EB-448A-A2A1-FB25FFC36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07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965" name="Picture 5" descr="NAOABRANGEMSABADOSENHOR">
              <a:extLst>
                <a:ext uri="{FF2B5EF4-FFF2-40B4-BE49-F238E27FC236}">
                  <a16:creationId xmlns:a16="http://schemas.microsoft.com/office/drawing/2014/main" id="{1E70E262-03F1-4AAF-93FE-62FFBC9F5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1797"/>
              <a:ext cx="2306" cy="2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SABADOMORAL">
            <a:extLst>
              <a:ext uri="{FF2B5EF4-FFF2-40B4-BE49-F238E27FC236}">
                <a16:creationId xmlns:a16="http://schemas.microsoft.com/office/drawing/2014/main" id="{EC5249DD-5ACF-4D40-BC8E-90662EF4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7813"/>
            <a:ext cx="3527425" cy="17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990" name="Group 6">
            <a:extLst>
              <a:ext uri="{FF2B5EF4-FFF2-40B4-BE49-F238E27FC236}">
                <a16:creationId xmlns:a16="http://schemas.microsoft.com/office/drawing/2014/main" id="{9A7288F9-8F8C-4C6C-BC5B-D8CDE2A02711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681288"/>
            <a:ext cx="3743325" cy="3124200"/>
            <a:chOff x="385" y="1689"/>
            <a:chExt cx="2358" cy="1968"/>
          </a:xfrm>
        </p:grpSpPr>
        <p:pic>
          <p:nvPicPr>
            <p:cNvPr id="169986" name="Picture 2" descr="seta-baixo-duasleis">
              <a:extLst>
                <a:ext uri="{FF2B5EF4-FFF2-40B4-BE49-F238E27FC236}">
                  <a16:creationId xmlns:a16="http://schemas.microsoft.com/office/drawing/2014/main" id="{DF8AABB1-BF86-4DE1-A859-0E1B45370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689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989" name="Picture 5" descr="SINALETERNO">
              <a:extLst>
                <a:ext uri="{FF2B5EF4-FFF2-40B4-BE49-F238E27FC236}">
                  <a16:creationId xmlns:a16="http://schemas.microsoft.com/office/drawing/2014/main" id="{D9F0E3FB-10EE-40A5-9E46-1FB17F610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467"/>
              <a:ext cx="2358" cy="1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1029" descr="leicerimonial">
            <a:extLst>
              <a:ext uri="{FF2B5EF4-FFF2-40B4-BE49-F238E27FC236}">
                <a16:creationId xmlns:a16="http://schemas.microsoft.com/office/drawing/2014/main" id="{50281CF0-9BCB-4A94-82E2-BA441112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12763"/>
            <a:ext cx="4176712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52" name="Group 1032">
            <a:extLst>
              <a:ext uri="{FF2B5EF4-FFF2-40B4-BE49-F238E27FC236}">
                <a16:creationId xmlns:a16="http://schemas.microsoft.com/office/drawing/2014/main" id="{579399EC-0857-4C20-9C0D-953FA3812565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627313"/>
            <a:ext cx="4176712" cy="3106737"/>
            <a:chOff x="3061" y="1655"/>
            <a:chExt cx="2631" cy="1957"/>
          </a:xfrm>
        </p:grpSpPr>
        <p:pic>
          <p:nvPicPr>
            <p:cNvPr id="82950" name="Picture 1030" descr="foiescritamoises">
              <a:extLst>
                <a:ext uri="{FF2B5EF4-FFF2-40B4-BE49-F238E27FC236}">
                  <a16:creationId xmlns:a16="http://schemas.microsoft.com/office/drawing/2014/main" id="{9F932020-FF07-4275-B6F1-B7DF382DA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605"/>
              <a:ext cx="2631" cy="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51" name="Picture 1031" descr="seta-baixo-duasleis">
              <a:extLst>
                <a:ext uri="{FF2B5EF4-FFF2-40B4-BE49-F238E27FC236}">
                  <a16:creationId xmlns:a16="http://schemas.microsoft.com/office/drawing/2014/main" id="{F36576B5-6946-42C2-91F0-5328A8971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" y="1655"/>
              <a:ext cx="816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3" descr="SABADOCERIMONIAL">
            <a:extLst>
              <a:ext uri="{FF2B5EF4-FFF2-40B4-BE49-F238E27FC236}">
                <a16:creationId xmlns:a16="http://schemas.microsoft.com/office/drawing/2014/main" id="{4516220D-0085-4C41-9B68-EE44E868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20675"/>
            <a:ext cx="4356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1014" name="Group 6">
            <a:extLst>
              <a:ext uri="{FF2B5EF4-FFF2-40B4-BE49-F238E27FC236}">
                <a16:creationId xmlns:a16="http://schemas.microsoft.com/office/drawing/2014/main" id="{52B43EDA-A7B4-47A7-9F0E-6156BF74C6E9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320925"/>
            <a:ext cx="2879725" cy="3340100"/>
            <a:chOff x="3424" y="1462"/>
            <a:chExt cx="1814" cy="2104"/>
          </a:xfrm>
        </p:grpSpPr>
        <p:pic>
          <p:nvPicPr>
            <p:cNvPr id="171010" name="Picture 2" descr="seta-baixo-duasleis">
              <a:extLst>
                <a:ext uri="{FF2B5EF4-FFF2-40B4-BE49-F238E27FC236}">
                  <a16:creationId xmlns:a16="http://schemas.microsoft.com/office/drawing/2014/main" id="{B6D8AD25-3429-4CDA-BE95-0AFCD8D0E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462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013" name="Picture 5" descr="DEVIAMCESSAR">
              <a:extLst>
                <a:ext uri="{FF2B5EF4-FFF2-40B4-BE49-F238E27FC236}">
                  <a16:creationId xmlns:a16="http://schemas.microsoft.com/office/drawing/2014/main" id="{1ACB245C-4E56-4798-AF5E-DF3763836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30"/>
              <a:ext cx="1814" cy="1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 descr="SABADOMORAL">
            <a:extLst>
              <a:ext uri="{FF2B5EF4-FFF2-40B4-BE49-F238E27FC236}">
                <a16:creationId xmlns:a16="http://schemas.microsoft.com/office/drawing/2014/main" id="{A183B488-A8CE-491D-865B-D6274C03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5925"/>
            <a:ext cx="3527425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2038" name="Group 6">
            <a:extLst>
              <a:ext uri="{FF2B5EF4-FFF2-40B4-BE49-F238E27FC236}">
                <a16:creationId xmlns:a16="http://schemas.microsoft.com/office/drawing/2014/main" id="{5409AD32-F05C-4FBD-A535-D7EBD4081141}"/>
              </a:ext>
            </a:extLst>
          </p:cNvPr>
          <p:cNvGrpSpPr>
            <a:grpSpLocks/>
          </p:cNvGrpSpPr>
          <p:nvPr/>
        </p:nvGrpSpPr>
        <p:grpSpPr bwMode="auto">
          <a:xfrm>
            <a:off x="754063" y="2609850"/>
            <a:ext cx="3241675" cy="3267075"/>
            <a:chOff x="475" y="1644"/>
            <a:chExt cx="2042" cy="2058"/>
          </a:xfrm>
        </p:grpSpPr>
        <p:pic>
          <p:nvPicPr>
            <p:cNvPr id="172034" name="Picture 2" descr="seta-baixo-duasleis">
              <a:extLst>
                <a:ext uri="{FF2B5EF4-FFF2-40B4-BE49-F238E27FC236}">
                  <a16:creationId xmlns:a16="http://schemas.microsoft.com/office/drawing/2014/main" id="{0C38C723-47A5-45B3-8D4F-9FAD1BB20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644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037" name="Picture 5" descr="NAOFOIABOLIDO">
              <a:extLst>
                <a:ext uri="{FF2B5EF4-FFF2-40B4-BE49-F238E27FC236}">
                  <a16:creationId xmlns:a16="http://schemas.microsoft.com/office/drawing/2014/main" id="{B79CD31F-4195-43F4-8483-DE4EB3386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2292"/>
              <a:ext cx="2042" cy="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 descr="SABADOCERIMONIAL">
            <a:extLst>
              <a:ext uri="{FF2B5EF4-FFF2-40B4-BE49-F238E27FC236}">
                <a16:creationId xmlns:a16="http://schemas.microsoft.com/office/drawing/2014/main" id="{0B89481D-8F55-40F6-9194-2B32E1B1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92113"/>
            <a:ext cx="4356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3062" name="Group 6">
            <a:extLst>
              <a:ext uri="{FF2B5EF4-FFF2-40B4-BE49-F238E27FC236}">
                <a16:creationId xmlns:a16="http://schemas.microsoft.com/office/drawing/2014/main" id="{D8EC707C-BF70-4718-9E26-0F77EFAAAF71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2492375"/>
            <a:ext cx="3851275" cy="3313113"/>
            <a:chOff x="3107" y="1570"/>
            <a:chExt cx="2426" cy="2087"/>
          </a:xfrm>
        </p:grpSpPr>
        <p:pic>
          <p:nvPicPr>
            <p:cNvPr id="173058" name="Picture 2" descr="seta-baixo-duasleis">
              <a:extLst>
                <a:ext uri="{FF2B5EF4-FFF2-40B4-BE49-F238E27FC236}">
                  <a16:creationId xmlns:a16="http://schemas.microsoft.com/office/drawing/2014/main" id="{CB907392-A579-4DEA-B56C-9955092FF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570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061" name="Picture 5" descr="ACABARAMNACRUZ">
              <a:extLst>
                <a:ext uri="{FF2B5EF4-FFF2-40B4-BE49-F238E27FC236}">
                  <a16:creationId xmlns:a16="http://schemas.microsoft.com/office/drawing/2014/main" id="{D364EC38-66DE-4827-89D9-8B2782B2D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437"/>
              <a:ext cx="2426" cy="1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 descr="SABADOMORAL">
            <a:extLst>
              <a:ext uri="{FF2B5EF4-FFF2-40B4-BE49-F238E27FC236}">
                <a16:creationId xmlns:a16="http://schemas.microsoft.com/office/drawing/2014/main" id="{40E2887A-41DE-433B-ACE8-A57B9314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375"/>
            <a:ext cx="3527425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086" name="Group 6">
            <a:extLst>
              <a:ext uri="{FF2B5EF4-FFF2-40B4-BE49-F238E27FC236}">
                <a16:creationId xmlns:a16="http://schemas.microsoft.com/office/drawing/2014/main" id="{E7867691-3D80-4D20-A39D-42E99B18E83B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320925"/>
            <a:ext cx="3889375" cy="3771900"/>
            <a:chOff x="385" y="1462"/>
            <a:chExt cx="2450" cy="2376"/>
          </a:xfrm>
        </p:grpSpPr>
        <p:pic>
          <p:nvPicPr>
            <p:cNvPr id="174082" name="Picture 2" descr="seta-baixo-duasleis">
              <a:extLst>
                <a:ext uri="{FF2B5EF4-FFF2-40B4-BE49-F238E27FC236}">
                  <a16:creationId xmlns:a16="http://schemas.microsoft.com/office/drawing/2014/main" id="{91411D6B-AC6B-4B6C-85E2-D1CDC9BBD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462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085" name="Picture 5" descr="MEUSABADOS">
              <a:extLst>
                <a:ext uri="{FF2B5EF4-FFF2-40B4-BE49-F238E27FC236}">
                  <a16:creationId xmlns:a16="http://schemas.microsoft.com/office/drawing/2014/main" id="{FEE83A74-4173-4A06-8BCD-AE2F57093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271"/>
              <a:ext cx="2450" cy="1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7" name="Picture 3" descr="SABADOCERIMONIAL">
            <a:extLst>
              <a:ext uri="{FF2B5EF4-FFF2-40B4-BE49-F238E27FC236}">
                <a16:creationId xmlns:a16="http://schemas.microsoft.com/office/drawing/2014/main" id="{3E9A021D-1B69-4ADD-954E-F40E6ECD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82600"/>
            <a:ext cx="4356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5110" name="Group 6">
            <a:extLst>
              <a:ext uri="{FF2B5EF4-FFF2-40B4-BE49-F238E27FC236}">
                <a16:creationId xmlns:a16="http://schemas.microsoft.com/office/drawing/2014/main" id="{85FF110D-772D-4AC5-B683-90A7D39C11F5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536825"/>
            <a:ext cx="3816350" cy="3484563"/>
            <a:chOff x="3198" y="1598"/>
            <a:chExt cx="2404" cy="2195"/>
          </a:xfrm>
        </p:grpSpPr>
        <p:pic>
          <p:nvPicPr>
            <p:cNvPr id="175106" name="Picture 2" descr="seta-baixo-duasleis">
              <a:extLst>
                <a:ext uri="{FF2B5EF4-FFF2-40B4-BE49-F238E27FC236}">
                  <a16:creationId xmlns:a16="http://schemas.microsoft.com/office/drawing/2014/main" id="{E41EAE8B-3BB0-4EED-B7A0-2D2D1BC79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598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109" name="Picture 5" descr="SEUSABADOS">
              <a:extLst>
                <a:ext uri="{FF2B5EF4-FFF2-40B4-BE49-F238E27FC236}">
                  <a16:creationId xmlns:a16="http://schemas.microsoft.com/office/drawing/2014/main" id="{5B6FFCF2-8988-46AC-A80F-9AB6B49AF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255"/>
              <a:ext cx="2404" cy="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84" name="Group 12">
            <a:extLst>
              <a:ext uri="{FF2B5EF4-FFF2-40B4-BE49-F238E27FC236}">
                <a16:creationId xmlns:a16="http://schemas.microsoft.com/office/drawing/2014/main" id="{85DC25BC-673F-4C4F-BD0E-F0B8DDC3B3E9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2609850"/>
            <a:ext cx="3959225" cy="2979738"/>
            <a:chOff x="181" y="1644"/>
            <a:chExt cx="2494" cy="1877"/>
          </a:xfrm>
        </p:grpSpPr>
        <p:pic>
          <p:nvPicPr>
            <p:cNvPr id="79879" name="Picture 7" descr="dadaporDeus">
              <a:extLst>
                <a:ext uri="{FF2B5EF4-FFF2-40B4-BE49-F238E27FC236}">
                  <a16:creationId xmlns:a16="http://schemas.microsoft.com/office/drawing/2014/main" id="{AC37F9EC-39F3-428A-A7FE-FE972011C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2432"/>
              <a:ext cx="2494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80" name="Picture 8" descr="seta-baixo-duasleis">
              <a:extLst>
                <a:ext uri="{FF2B5EF4-FFF2-40B4-BE49-F238E27FC236}">
                  <a16:creationId xmlns:a16="http://schemas.microsoft.com/office/drawing/2014/main" id="{A4778BC2-1475-4470-8CE9-8C487F219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644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881" name="Group 9">
            <a:extLst>
              <a:ext uri="{FF2B5EF4-FFF2-40B4-BE49-F238E27FC236}">
                <a16:creationId xmlns:a16="http://schemas.microsoft.com/office/drawing/2014/main" id="{BDE467CB-5453-4613-B36F-87B8D9061C6B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476250"/>
            <a:ext cx="3168650" cy="1584325"/>
            <a:chOff x="2085" y="255"/>
            <a:chExt cx="1587" cy="862"/>
          </a:xfrm>
        </p:grpSpPr>
        <p:pic>
          <p:nvPicPr>
            <p:cNvPr id="79882" name="Picture 10" descr="LEIMORAL">
              <a:extLst>
                <a:ext uri="{FF2B5EF4-FFF2-40B4-BE49-F238E27FC236}">
                  <a16:creationId xmlns:a16="http://schemas.microsoft.com/office/drawing/2014/main" id="{5EE03101-A19A-48B0-8986-FA1B85CE2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-3291"/>
            <a:stretch>
              <a:fillRect/>
            </a:stretch>
          </p:blipFill>
          <p:spPr bwMode="auto">
            <a:xfrm>
              <a:off x="2085" y="709"/>
              <a:ext cx="158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883" name="Picture 11" descr="LEIMORAL">
              <a:extLst>
                <a:ext uri="{FF2B5EF4-FFF2-40B4-BE49-F238E27FC236}">
                  <a16:creationId xmlns:a16="http://schemas.microsoft.com/office/drawing/2014/main" id="{A0F73387-4DF0-4693-8D74-01FE78CBF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05" b="8354"/>
            <a:stretch>
              <a:fillRect/>
            </a:stretch>
          </p:blipFill>
          <p:spPr bwMode="auto">
            <a:xfrm>
              <a:off x="2336" y="255"/>
              <a:ext cx="1089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leicerimonial">
            <a:extLst>
              <a:ext uri="{FF2B5EF4-FFF2-40B4-BE49-F238E27FC236}">
                <a16:creationId xmlns:a16="http://schemas.microsoft.com/office/drawing/2014/main" id="{20CAA6E5-7014-44FC-A43E-83C68F59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9738"/>
            <a:ext cx="41767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04" name="Group 8">
            <a:extLst>
              <a:ext uri="{FF2B5EF4-FFF2-40B4-BE49-F238E27FC236}">
                <a16:creationId xmlns:a16="http://schemas.microsoft.com/office/drawing/2014/main" id="{96A864C0-6CAF-480A-B37A-BB303A8D1632}"/>
              </a:ext>
            </a:extLst>
          </p:cNvPr>
          <p:cNvGrpSpPr>
            <a:grpSpLocks/>
          </p:cNvGrpSpPr>
          <p:nvPr/>
        </p:nvGrpSpPr>
        <p:grpSpPr bwMode="auto">
          <a:xfrm>
            <a:off x="5221288" y="2349500"/>
            <a:ext cx="3527425" cy="4032250"/>
            <a:chOff x="3289" y="1480"/>
            <a:chExt cx="2222" cy="2540"/>
          </a:xfrm>
        </p:grpSpPr>
        <p:pic>
          <p:nvPicPr>
            <p:cNvPr id="80902" name="Picture 6" descr="faladamoises">
              <a:extLst>
                <a:ext uri="{FF2B5EF4-FFF2-40B4-BE49-F238E27FC236}">
                  <a16:creationId xmlns:a16="http://schemas.microsoft.com/office/drawing/2014/main" id="{99C0A284-E7D4-46BE-BA0B-06602BD22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2146"/>
              <a:ext cx="2222" cy="1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03" name="Picture 7" descr="seta-baixo-duasleis">
              <a:extLst>
                <a:ext uri="{FF2B5EF4-FFF2-40B4-BE49-F238E27FC236}">
                  <a16:creationId xmlns:a16="http://schemas.microsoft.com/office/drawing/2014/main" id="{1094D463-A908-419E-95C1-1AC7D2B00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" y="1480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80" name="Group 12">
            <a:extLst>
              <a:ext uri="{FF2B5EF4-FFF2-40B4-BE49-F238E27FC236}">
                <a16:creationId xmlns:a16="http://schemas.microsoft.com/office/drawing/2014/main" id="{F8AD3B24-DEE7-4297-8724-4D913FCCC45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105025"/>
            <a:ext cx="4067175" cy="4276725"/>
            <a:chOff x="145" y="1326"/>
            <a:chExt cx="2562" cy="2694"/>
          </a:xfrm>
        </p:grpSpPr>
        <p:pic>
          <p:nvPicPr>
            <p:cNvPr id="83975" name="Picture 7" descr="colocadanarca">
              <a:extLst>
                <a:ext uri="{FF2B5EF4-FFF2-40B4-BE49-F238E27FC236}">
                  <a16:creationId xmlns:a16="http://schemas.microsoft.com/office/drawing/2014/main" id="{779D484A-3B84-4E9D-9F9A-A1A2F84A4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" y="2034"/>
              <a:ext cx="2562" cy="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76" name="Picture 8" descr="seta-baixo-duasleis">
              <a:extLst>
                <a:ext uri="{FF2B5EF4-FFF2-40B4-BE49-F238E27FC236}">
                  <a16:creationId xmlns:a16="http://schemas.microsoft.com/office/drawing/2014/main" id="{1D53AC56-9529-42B5-B1F0-0515C4E28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" y="1326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977" name="Group 9">
            <a:extLst>
              <a:ext uri="{FF2B5EF4-FFF2-40B4-BE49-F238E27FC236}">
                <a16:creationId xmlns:a16="http://schemas.microsoft.com/office/drawing/2014/main" id="{0E67AE4A-BCB7-4815-B4D9-BD1A96DD6805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331788"/>
            <a:ext cx="3168650" cy="1584325"/>
            <a:chOff x="2085" y="255"/>
            <a:chExt cx="1587" cy="862"/>
          </a:xfrm>
        </p:grpSpPr>
        <p:pic>
          <p:nvPicPr>
            <p:cNvPr id="83978" name="Picture 10" descr="LEIMORAL">
              <a:extLst>
                <a:ext uri="{FF2B5EF4-FFF2-40B4-BE49-F238E27FC236}">
                  <a16:creationId xmlns:a16="http://schemas.microsoft.com/office/drawing/2014/main" id="{630849E3-A7E8-48F7-AD04-CA2050003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-3291"/>
            <a:stretch>
              <a:fillRect/>
            </a:stretch>
          </p:blipFill>
          <p:spPr bwMode="auto">
            <a:xfrm>
              <a:off x="2085" y="709"/>
              <a:ext cx="1587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79" name="Picture 11" descr="LEIMORAL">
              <a:extLst>
                <a:ext uri="{FF2B5EF4-FFF2-40B4-BE49-F238E27FC236}">
                  <a16:creationId xmlns:a16="http://schemas.microsoft.com/office/drawing/2014/main" id="{CF1AB05D-A7B3-43FB-889B-EA3BBB7AE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05" b="8354"/>
            <a:stretch>
              <a:fillRect/>
            </a:stretch>
          </p:blipFill>
          <p:spPr bwMode="auto">
            <a:xfrm>
              <a:off x="2336" y="255"/>
              <a:ext cx="1089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leicerimonial">
            <a:extLst>
              <a:ext uri="{FF2B5EF4-FFF2-40B4-BE49-F238E27FC236}">
                <a16:creationId xmlns:a16="http://schemas.microsoft.com/office/drawing/2014/main" id="{12D7E4B8-EA2E-4670-A809-B6B4B3FE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1767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000" name="Group 8">
            <a:extLst>
              <a:ext uri="{FF2B5EF4-FFF2-40B4-BE49-F238E27FC236}">
                <a16:creationId xmlns:a16="http://schemas.microsoft.com/office/drawing/2014/main" id="{C6D278E1-E118-4FB6-971B-B3391D422069}"/>
              </a:ext>
            </a:extLst>
          </p:cNvPr>
          <p:cNvGrpSpPr>
            <a:grpSpLocks/>
          </p:cNvGrpSpPr>
          <p:nvPr/>
        </p:nvGrpSpPr>
        <p:grpSpPr bwMode="auto">
          <a:xfrm>
            <a:off x="5005388" y="1989138"/>
            <a:ext cx="3959225" cy="4535487"/>
            <a:chOff x="3153" y="1253"/>
            <a:chExt cx="2494" cy="2857"/>
          </a:xfrm>
        </p:grpSpPr>
        <p:pic>
          <p:nvPicPr>
            <p:cNvPr id="84998" name="Picture 6" descr="aoladodarca">
              <a:extLst>
                <a:ext uri="{FF2B5EF4-FFF2-40B4-BE49-F238E27FC236}">
                  <a16:creationId xmlns:a16="http://schemas.microsoft.com/office/drawing/2014/main" id="{515AAE9F-3EC1-4A52-9F9F-7138ED8A0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1971"/>
              <a:ext cx="2494" cy="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999" name="Picture 7" descr="seta-baixo-duasleis">
              <a:extLst>
                <a:ext uri="{FF2B5EF4-FFF2-40B4-BE49-F238E27FC236}">
                  <a16:creationId xmlns:a16="http://schemas.microsoft.com/office/drawing/2014/main" id="{3652DEA8-749C-4918-8319-CA19BEA37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" y="1253"/>
              <a:ext cx="736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trutura padrão">
  <a:themeElements>
    <a:clrScheme name="1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0</Words>
  <Application>Microsoft Office PowerPoint</Application>
  <PresentationFormat>Apresentação na tela (4:3)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59</vt:i4>
      </vt:variant>
    </vt:vector>
  </HeadingPairs>
  <TitlesOfParts>
    <vt:vector size="62" baseType="lpstr">
      <vt:lpstr>Times New Roman</vt:lpstr>
      <vt:lpstr>Estrutura padrão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Duas Leis e os Dois Sábados</dc:title>
  <dc:subject>APOCALIPSE A RESPOSTA</dc:subject>
  <dc:creator>Pr. MARCELO AUGUSTO DE CARVALHO; Nelton César Silveira</dc:creator>
  <cp:keywords>www.4tons.com.br</cp:keywords>
  <dc:description>COMÉRCIO PROIBIDO. USO PESSOAL</dc:description>
  <cp:lastModifiedBy>Pr. Marcelo Carvalho</cp:lastModifiedBy>
  <cp:revision>90</cp:revision>
  <dcterms:created xsi:type="dcterms:W3CDTF">2000-06-19T17:24:35Z</dcterms:created>
  <dcterms:modified xsi:type="dcterms:W3CDTF">2019-11-26T14:02:12Z</dcterms:modified>
  <cp:category>SM-EVANGELISMO</cp:category>
</cp:coreProperties>
</file>