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</p:sldMasterIdLst>
  <p:sldIdLst>
    <p:sldId id="257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265" r:id="rId12"/>
    <p:sldId id="266" r:id="rId13"/>
    <p:sldId id="267" r:id="rId14"/>
    <p:sldId id="268" r:id="rId15"/>
    <p:sldId id="310" r:id="rId16"/>
    <p:sldId id="311" r:id="rId17"/>
    <p:sldId id="271" r:id="rId18"/>
    <p:sldId id="272" r:id="rId19"/>
    <p:sldId id="273" r:id="rId20"/>
    <p:sldId id="274" r:id="rId21"/>
    <p:sldId id="275" r:id="rId22"/>
    <p:sldId id="31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00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3618F77D-9158-4C15-81FD-342B5082CD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2291" name="Rectangle 3" descr="Stationery">
              <a:extLst>
                <a:ext uri="{FF2B5EF4-FFF2-40B4-BE49-F238E27FC236}">
                  <a16:creationId xmlns:a16="http://schemas.microsoft.com/office/drawing/2014/main" id="{DE0836F3-A484-4AD1-96ED-CEEEEEA3A23D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2292" name="Picture 4" descr="minispir">
              <a:extLst>
                <a:ext uri="{FF2B5EF4-FFF2-40B4-BE49-F238E27FC236}">
                  <a16:creationId xmlns:a16="http://schemas.microsoft.com/office/drawing/2014/main" id="{514A3FDA-E4A3-4E20-828B-6B29A9376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6F1C88A-E98D-4451-9531-41A089C71A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F2BC6D4D-81A9-4739-9C10-5B383DDE3E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531BE441-6121-4DCB-A85C-56F33BF25C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0AD77521-81F7-4170-9696-4864709796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8D7C94C0-7CB9-4EFB-AFDC-394F6DFE6E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0463D8C6-1962-41E4-8357-1134F234920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5D191-0251-4669-95EC-5E00FF16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C5B383-08D7-4BA6-939A-55B989FEF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B7D439-9D30-4EFF-A811-7A1E07C5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F47037-3FCE-46D8-9F01-0E6576A7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0F083A-5025-4F6A-B9AE-2E4BBA43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016D8-03B1-4E0C-9FC1-6946EAF2257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90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8FDFCC-04F7-48FE-A7F0-15331E2BE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B32F0A-8C7A-4076-8E5A-433E9BE4A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A5A202-E350-4402-B10E-BA998441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EBC03B-AA51-45E8-B0A6-A85BC3FB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F2F8DB-191B-4773-A25C-62FE08AB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76262-DCFF-487C-B0B6-B20FDBE05D6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1830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BFB3B-BE03-4BBA-B9E1-05F375ED8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AC30B1-6AD4-4C89-9259-FFEDB115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00408E-6B82-4382-A7AC-22503BA7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67F654-54D8-459F-9EC2-F28C0791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CA1258-B245-472C-963D-CC8D0065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7DA9C-B162-4476-A5FD-E72A0A81A2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912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38F9-915A-45E6-BB46-2B8FF80B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4E058E-E871-4248-BC2C-F3FB45E7A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C2D23A-FA43-49AC-8E83-BA94511B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1FE22A-5AE2-40E8-960A-D24002D6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8081DD-3A61-4A65-9CF3-29B8669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21ABF-320B-42E5-9CB0-C4E4584A16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119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B41D1-B2DD-461C-A290-D0282493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B10B6A-F26E-43D3-B93A-DEE1E3412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9B1700-AB7B-42C8-BAEB-5255B47D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C5DEB-5700-4BBF-8254-48462F84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92A2BD-B014-45FE-A8FC-CFAF7AC1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188D5-2E50-46C5-83E0-D241001D9B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111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CCB40-0580-4919-9CED-4F43886F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FE4766-9057-4B18-9E17-EBA75B22F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37A856-205E-4A46-8D9B-FE2E103F0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8B330D-7A42-4119-B05F-FB01637F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03FD8E-97EE-471E-AC67-0F143211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7916B7-A967-4ED8-9B5B-2A8B2E3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C85D5-7796-4809-9DE8-A2DB9CDD87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351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E884F-01AC-4D54-A61D-7699EFDD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FBD9A8-B742-4045-A841-B23EEFDF2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C80CE0-4137-4DC0-856E-C3F6EFD6F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EDCFC4-3077-4B1A-892E-CEF7DC474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D991A2-A4EB-4D5D-8FAA-076757684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4FB95F-21B9-492D-B949-C4D7D7C2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9F4AD8-75F6-48F5-BAEB-D9D2ADD9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A308CC-789B-449C-86A3-9E5F4EA9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DC600-8A29-4FF2-874B-F3AECA594E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857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9034E-BFC3-47A2-BA5C-2283FBAE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EDA1DD1-9A9D-4ACD-B5B8-DB5977D7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953F0F-4248-49AB-B02E-4E6C3F5A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E105ED-69E4-4A7E-BDFD-FD96EB83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51C0B-8C23-443A-84D7-8D312FF6A4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551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567797-ACB5-4BB3-A69D-BA492AA9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1603D0-A521-4858-A3DE-64D84481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41E649-5355-4689-B6AD-026F335B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95E2-EC95-4993-A2A5-C7D4DA2A6E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689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28B9E-5FDD-4645-8BFD-34B899E8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6DF03D-0938-4F11-A0BE-9741A5D3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3B5715-98C9-4712-8B8C-806D863B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61B78F-00A5-4BC4-9DDF-E66B9BED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77ACE-DD04-4243-8C1E-9CF8FD16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A7D2AF-B2EC-432E-9B5B-A2647B3D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9B12-49B6-47FB-A713-CC2215B18D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197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2D9ED-EF05-4C96-B3BC-9E192CC4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215958-2582-4D4F-9CBA-051FFDDF1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E544EA-B8C9-4359-8BED-13C3E4B3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0A41F7-FBF0-43CE-88C1-F3EB8932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7DDC4A-97D0-4A4D-A800-1B2D2699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9FC87-F7F0-44C2-A873-6AC75950E04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1611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840C2-5FF0-4DC7-A357-6EC7C100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B8FD8C-35A3-4202-8DE2-57E911866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25F807-08D5-4874-9E14-57A607963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CFBCCB-CCCD-49D8-9513-D244E62F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F3DC13-FD16-439B-A5F4-DAB1E6F7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0357E3-097F-48C6-BBF5-56748D64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0CBB6-DDCA-420F-8350-78019BA908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9178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8EBFA-6DDD-4000-9497-D691F61F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0AB338-D1EB-4D7A-B066-F8BD95105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C8C62B-C629-445E-AFE4-CD43D854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35DAD3-0745-4D35-994B-74316C7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7A93F5-8A3A-4732-8027-5CC43EA9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63F02-5359-42D9-94C9-94A16EFB2C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9020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CB5DE-2671-4626-B842-74F163D64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2F9CE0-3E1D-463F-94B0-C77CD96F8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BF33D8-55CB-4DB1-A7CB-D485415A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2C309F-69D8-45B2-9D4D-A5509D5C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88C1CE-389C-46BE-A3DE-BDFE1964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EC2D4-189B-4D1B-89B2-FDA5B0B82E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5835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>
            <a:extLst>
              <a:ext uri="{FF2B5EF4-FFF2-40B4-BE49-F238E27FC236}">
                <a16:creationId xmlns:a16="http://schemas.microsoft.com/office/drawing/2014/main" id="{CBB8B162-D432-4222-B154-58627A831396}"/>
              </a:ext>
            </a:extLst>
          </p:cNvPr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163 w 4128"/>
              <a:gd name="T1" fmla="*/ 200 h 479"/>
              <a:gd name="T2" fmla="*/ 4128 w 4128"/>
              <a:gd name="T3" fmla="*/ 200 h 479"/>
              <a:gd name="T4" fmla="*/ 4128 w 4128"/>
              <a:gd name="T5" fmla="*/ 429 h 479"/>
              <a:gd name="T6" fmla="*/ 0 w 4128"/>
              <a:gd name="T7" fmla="*/ 441 h 479"/>
              <a:gd name="T8" fmla="*/ 163 w 4128"/>
              <a:gd name="T9" fmla="*/ 20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D6DA091-0CCE-4AC8-8087-057345C5A6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A61D6754-2122-45AA-B86B-738DC15E11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D88F7DFA-6114-4BB8-8620-6775C51F54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9214DA1C-BC00-4635-A76D-E607CF53E7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A205E373-B228-42CE-80F7-C923ABDFEF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06F06A31-B3FE-4121-BC36-CC0389DC29E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62BB8-B3BF-47BA-BDED-54EDFD9D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366793-9952-435C-A204-9D9F1799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4216FF-208F-4360-83D0-3D74A89D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F8FF0F-F11E-49CE-B87F-078E8F66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011722-73C2-4F44-B9DB-C38532DB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1BEC-3D0B-435B-994E-5B5101A494E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632312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38CF7-55AF-4481-A390-259D3D2C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CF42BD-24CD-4DBD-B5B8-2E9B14473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259553-A542-435D-B296-4E19E9E5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FDA420-2BA9-4C91-AC9B-E4993F25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C55A5E-B6D0-437F-9028-C09A5EF4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61838-76A8-48CB-97EB-B9627D55FB2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2901690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EC3EB-E6A4-4A62-859E-A2D1FF02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959DF7-09F7-4939-800E-9DCD4DB1D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D64DAC-744A-4DC4-A32F-0BBCAD30E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C00BCA-B6A2-43BC-A2ED-9BF8F265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30B4D0-A541-4253-A98E-F4D002DA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3A5E20-05E9-47F7-8CEA-4B0E8BF6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DE194-09F9-42D1-981D-671B52588D8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3317624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1F04C-D03E-4C71-B7AF-307AE7A6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017972-F7D3-42C9-992A-18E40BAB9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6D02FE-5762-4237-BD03-D0990C52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B8E488-7138-4F5C-A2A5-511935463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97CB8A-D0EE-410F-8FD1-AB51A1D04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20363D-136C-4D4E-BBF1-7A2EE6CF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DF68131-8882-4DB2-A6B2-95329015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6A8414-1A90-4E0B-9B78-569D0495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E5872-7F6B-4240-A5F4-B5CC2F9CAF1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481495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FF5E0-29E0-4A62-B2C0-E3B86031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1802C38-4770-4DF8-AF08-3C0F364B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F3B419-5D42-4269-B68F-89319CF3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B236A-BCA2-45D9-9654-68045A06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B60B1-619C-49D6-8C08-18C40DA3211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9332593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5FBDB8C-24F7-4388-9153-63745D77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193C8E-9DAE-4769-A61B-AC287E2F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D97AFD-1DCA-4C97-B90A-8DEFE383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B5FBC-6734-4FCA-8AC1-E7DFD1EB789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9163871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52F41-F1BD-46A1-B213-0AF20F66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B4D949-C045-4AB0-966A-27E67F70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066047-29B6-42B4-B4E9-EDB68640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C1D927-6CDB-4CAA-8237-7DFAE956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F74BBC-60A9-45B1-8ACC-53C89224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5AA49-F734-400A-8A45-33AE12886C4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87149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1E28F-9C00-45D0-BB1C-4C73154F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520F9D-F49C-4133-A74A-F4B5ED1E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0CCE1A-5DA8-412F-8935-E2A9F901F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2AD717-FBA1-4B51-9DC5-E12C6791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7AC1E1-4765-47F5-9C21-3CE24E5A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17623F-3338-49A7-AD3B-14C11A7D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B3B32-F904-4B14-B26A-5278E43DE2F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0809655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CE6F4-5DC3-4837-A02D-84BEFCDE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211A5D5-E8FC-41DA-A0B9-69FBDCB74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98F98E-103E-4001-AA3E-A5E4488D9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F64E0B-E4A9-46D0-AD34-8247073B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B85E61-A0F8-43BA-8F3C-A9B2EB34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99F2E3-B859-4CAF-9675-66F5D3FF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6D32A-A062-4108-ACA5-D201B9C94A8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47335649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A971D-4FA7-4EC5-92D7-B09F4977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735F4F-84A1-46F6-809C-0E43EAF77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3B760E-6347-47A8-85E0-D9CB4654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F5259F-68B8-4B56-A21F-478487E2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8CCEFD-C8A2-40EE-9A5A-A80C75E5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EC497-F765-475A-869D-E53B94763CB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7508035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FBA1AB-C60E-400E-B36A-4170D73FB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CA366B-FBB1-4459-8790-397A78AD3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606652-87A5-4EFC-938C-E9D7A923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8307D-6B9B-4E94-917D-847D0238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8C3C34-A8C3-49A9-8E4F-DD7D70B4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DEE21-A046-4FB8-94E1-1356C02B942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2946022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F7C11-1F04-4818-A192-23CBBDDC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855845-8DEC-47E9-9B46-DCF5EBF53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53BD1F-2AA6-4747-B2F9-7C3EE24C2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93E3E9-494A-4661-8701-E07AD379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5EA9AC-9ED5-48FA-A92E-7552A070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C61E85-C95B-434D-A470-EA904C1D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11AAA-89FB-48D4-B1C8-477D3D37D37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5517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B0684-DE4C-4E75-A9BC-8D35E26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E8FCFF-46FD-43AA-94EF-28F98EAEE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74865F-7AAE-49D9-A0DC-E4E400D0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FFC3033-3F12-4BEA-9412-C965A504D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AAC604A-3E4B-4067-8029-DB374499E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B827E5-27B6-4FDE-BFBE-82CCF9FA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F71BB1-B90D-47FE-A974-E5E1FA2E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78CBE9-5583-46D7-96D6-F72EC4FA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AB454-2EE5-4138-ABA5-3F6081692DB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8728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392B6-D28E-4DD6-8F9B-415247B7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A07DE7F-B3B0-4D24-9691-EDC78435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B7B989-1AEE-4FD4-9975-B679BFE7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889DF9-F3DB-4CEC-9102-FB66EC1A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8DE51-D230-4BBA-B771-BF2AB22FC43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2530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9234ECA-EB40-49EE-A34C-B2710014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D263A92-CB5C-4463-AD2F-050D8206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EDEDED-FC3E-482A-94F2-ED9C3F16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C5539-BD58-4B50-8726-1AC976554AD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9759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08264-0DDE-4E96-93A0-4DA7A01D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E2B4F6-A4EC-49BF-86CA-F43C7E28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A2CE41-A6F0-4530-9E8C-837B2DBF6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66BE57-6BC0-4739-939F-A2743563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56057D-F69A-4F54-A613-EC1E557D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ED14A3-A8EC-4222-9F18-6A935805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41CB9-67AF-4675-9F4E-E4423802A52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313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8A168-D1DD-4CB9-BBCE-88E45924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F5613C-09B8-4406-AF3F-510B66083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705D29-0130-4901-946C-88A738951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D2C0AA-15EA-495D-AA2A-F12A2C9A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2A4358-9929-4C03-911E-4C357826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10B9CC-187D-40E0-8C5D-48EB9E0F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A396-2093-46F6-811E-8E56496F825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128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E551849B-3EF3-4607-88BC-9085DD5F2E9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1267" name="Rectangle 3">
              <a:extLst>
                <a:ext uri="{FF2B5EF4-FFF2-40B4-BE49-F238E27FC236}">
                  <a16:creationId xmlns:a16="http://schemas.microsoft.com/office/drawing/2014/main" id="{E053D3F3-5B8B-41B6-88CA-D4FB1A799D2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1268" name="Picture 4" descr="minispir">
              <a:extLst>
                <a:ext uri="{FF2B5EF4-FFF2-40B4-BE49-F238E27FC236}">
                  <a16:creationId xmlns:a16="http://schemas.microsoft.com/office/drawing/2014/main" id="{57DA4907-C7C8-4760-BBAE-C20AE130A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9" name="Line 5">
              <a:extLst>
                <a:ext uri="{FF2B5EF4-FFF2-40B4-BE49-F238E27FC236}">
                  <a16:creationId xmlns:a16="http://schemas.microsoft.com/office/drawing/2014/main" id="{D980BD04-575B-4731-9BA5-6276DC681EE2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8C7D31C-33FE-4F3D-9EB6-AF93BCB62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4BDF4C4-8A63-43D1-89A9-9CEDC743B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1A14678C-EB5A-42FA-9CF6-F828521589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BC2AC534-2EA1-4F2C-BC62-D479DA2F45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E9A60F5C-9838-49A6-995E-AB734718DF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020A14E3-8175-40FE-8C57-F3F5D7BEC12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3144C5C-FFFB-4700-882A-232C58D83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5C857E8-3736-40CA-B390-90B8089AF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FAD087DF-1C5A-490A-8C13-844771F73B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8432FC12-833E-45B4-B187-8C2668C758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ECE8C45C-49DD-4F53-8350-ED1596C38A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400">
                <a:latin typeface="+mn-lt"/>
              </a:defRPr>
            </a:lvl1pPr>
          </a:lstStyle>
          <a:p>
            <a:fld id="{3F7FF3A3-FBFE-4B77-BA41-BBDD5D33117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762000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defTabSz="762000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978357EE-584E-4D29-B798-AA5AA6E9B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55651A9-76A6-4EB5-9BD6-95F6F7344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F31F8866-5785-41FC-AA18-D6FC36A91E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4B5077BE-3CE3-473E-BE74-6FBDEF812B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CDC397D9-7FEA-405A-B5DB-0AE90A8DF1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3E94089D-C9DC-47E9-8FA7-907F2E3E610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§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Arial" panose="020B0604020202020204" pitchFamily="34" charset="0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aquem">
            <a:extLst>
              <a:ext uri="{FF2B5EF4-FFF2-40B4-BE49-F238E27FC236}">
                <a16:creationId xmlns:a16="http://schemas.microsoft.com/office/drawing/2014/main" id="{5F30AD47-C2DF-4859-B8E7-6067A5D5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35623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marcos2-27">
            <a:extLst>
              <a:ext uri="{FF2B5EF4-FFF2-40B4-BE49-F238E27FC236}">
                <a16:creationId xmlns:a16="http://schemas.microsoft.com/office/drawing/2014/main" id="{87CF5623-9FD9-4561-890B-B69EF58D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6957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oao1-3">
            <a:extLst>
              <a:ext uri="{FF2B5EF4-FFF2-40B4-BE49-F238E27FC236}">
                <a16:creationId xmlns:a16="http://schemas.microsoft.com/office/drawing/2014/main" id="{0C94334D-278C-4167-AF7F-DD35820E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40290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quesinal">
            <a:extLst>
              <a:ext uri="{FF2B5EF4-FFF2-40B4-BE49-F238E27FC236}">
                <a16:creationId xmlns:a16="http://schemas.microsoft.com/office/drawing/2014/main" id="{92B2C8F7-6DB5-456A-B48B-5A1C2BBC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6337300" cy="40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EZEQ20-20">
            <a:extLst>
              <a:ext uri="{FF2B5EF4-FFF2-40B4-BE49-F238E27FC236}">
                <a16:creationId xmlns:a16="http://schemas.microsoft.com/office/drawing/2014/main" id="{9E30973B-4C01-49C6-A0D2-38A53512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57250"/>
            <a:ext cx="6408737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rquanto">
            <a:extLst>
              <a:ext uri="{FF2B5EF4-FFF2-40B4-BE49-F238E27FC236}">
                <a16:creationId xmlns:a16="http://schemas.microsoft.com/office/drawing/2014/main" id="{188458F5-FD66-406B-B269-4C5CF9832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335915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xodo31-17">
            <a:extLst>
              <a:ext uri="{FF2B5EF4-FFF2-40B4-BE49-F238E27FC236}">
                <a16:creationId xmlns:a16="http://schemas.microsoft.com/office/drawing/2014/main" id="{B133D069-283F-45D4-9200-74D815D8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20713"/>
            <a:ext cx="3963987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osabadoepratodas">
            <a:extLst>
              <a:ext uri="{FF2B5EF4-FFF2-40B4-BE49-F238E27FC236}">
                <a16:creationId xmlns:a16="http://schemas.microsoft.com/office/drawing/2014/main" id="{56070213-DABE-4737-B058-9D95A170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7200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BD3B24D3-E97C-4162-A708-81DA556E1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280400" cy="435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2020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“Bem-aventurado o homem que faz isto, e o filho do homem que nisto se firma, que se guarda de profanar o Sábado e guarda a sua mão de cometer algum mal. Não fale o estrangeiro que se houver chegado ao Senhor, dizendo:</a:t>
            </a:r>
            <a:endParaRPr lang="en-US" altLang="pt-BR" sz="4000">
              <a:solidFill>
                <a:srgbClr val="FFFFFF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B2782C05-1926-4DE3-8166-24C19877F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9275"/>
            <a:ext cx="7416800" cy="4968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 Senhor, com efeito, me separará do seu povo; nem tampouco diga o eunuco: Eis que eu sou uma árvore seca. Porque assim diz o Senhor: Aos eunucos que guardam os meus Sábados, escolhem aquilo que me agrada e abraçam a minha aliança.”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9FE9EE-5DF4-46C0-9434-4A06EE37B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5799138"/>
            <a:ext cx="25733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Isaías 56: 2-4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podemosescolher">
            <a:extLst>
              <a:ext uri="{FF2B5EF4-FFF2-40B4-BE49-F238E27FC236}">
                <a16:creationId xmlns:a16="http://schemas.microsoft.com/office/drawing/2014/main" id="{1F0FF839-CDCC-4DA5-B4E0-45309CF7A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792288"/>
            <a:ext cx="65024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JO14-15">
            <a:extLst>
              <a:ext uri="{FF2B5EF4-FFF2-40B4-BE49-F238E27FC236}">
                <a16:creationId xmlns:a16="http://schemas.microsoft.com/office/drawing/2014/main" id="{B1546FAE-1B23-4FAD-803A-4D92B5E5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000125"/>
            <a:ext cx="6335712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edesviares">
            <a:extLst>
              <a:ext uri="{FF2B5EF4-FFF2-40B4-BE49-F238E27FC236}">
                <a16:creationId xmlns:a16="http://schemas.microsoft.com/office/drawing/2014/main" id="{B3CE0937-2EC0-40A7-8575-BF9BF9A2F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075112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ntaotedeleitaras">
            <a:extLst>
              <a:ext uri="{FF2B5EF4-FFF2-40B4-BE49-F238E27FC236}">
                <a16:creationId xmlns:a16="http://schemas.microsoft.com/office/drawing/2014/main" id="{F887BCA3-0193-4392-815A-411E5D958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549275"/>
            <a:ext cx="3751262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ucas4-16">
            <a:extLst>
              <a:ext uri="{FF2B5EF4-FFF2-40B4-BE49-F238E27FC236}">
                <a16:creationId xmlns:a16="http://schemas.microsoft.com/office/drawing/2014/main" id="{2E2DEF94-972A-4679-BF87-EA7D868E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4229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TIAGO2-10">
            <a:extLst>
              <a:ext uri="{FF2B5EF4-FFF2-40B4-BE49-F238E27FC236}">
                <a16:creationId xmlns:a16="http://schemas.microsoft.com/office/drawing/2014/main" id="{4F9D2A83-AB8F-4C84-B06F-0D118C2AD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16000"/>
            <a:ext cx="6337300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9832F19D-7A8F-48E0-B5CA-052C979F4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33375"/>
            <a:ext cx="38100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metr231 Hv BT" pitchFamily="34" charset="0"/>
              </a:rPr>
              <a:t>E será que, de uma Festa da Lua Nova à outra e </a:t>
            </a:r>
            <a:r>
              <a:rPr lang="pt-BR" altLang="pt-B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metr231 Hv BT" pitchFamily="34" charset="0"/>
              </a:rPr>
              <a:t>de um Sábado a outro</a:t>
            </a:r>
            <a:r>
              <a:rPr lang="pt-BR" altLang="pt-B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metr231 Hv BT" pitchFamily="34" charset="0"/>
              </a:rPr>
              <a:t>, virá toda a carne a adorar perante mim, diz o Senhor.”</a:t>
            </a:r>
            <a:endParaRPr lang="pt-BR" altLang="pt-BR" sz="4000">
              <a:solidFill>
                <a:srgbClr val="FFFF00"/>
              </a:solidFill>
              <a:latin typeface="Geometr231 Hv BT" pitchFamily="34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F55C404-E6C3-43FA-82B6-FC9D7E395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6149975"/>
            <a:ext cx="2598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2800">
                <a:solidFill>
                  <a:schemeClr val="bg1"/>
                </a:solidFill>
                <a:latin typeface="Geometr231 Hv BT" pitchFamily="34" charset="0"/>
              </a:rPr>
              <a:t>Isaías 66: 22,23</a:t>
            </a:r>
          </a:p>
        </p:txBody>
      </p:sp>
    </p:spTree>
  </p:cSld>
  <p:clrMapOvr>
    <a:masterClrMapping/>
  </p:clrMapOvr>
  <p:transition spd="med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POC14-12">
            <a:extLst>
              <a:ext uri="{FF2B5EF4-FFF2-40B4-BE49-F238E27FC236}">
                <a16:creationId xmlns:a16="http://schemas.microsoft.com/office/drawing/2014/main" id="{4D2D9A21-160C-4A19-984B-75CEA5FB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extLst>
              <a:ext uri="{FF2B5EF4-FFF2-40B4-BE49-F238E27FC236}">
                <a16:creationId xmlns:a16="http://schemas.microsoft.com/office/drawing/2014/main" id="{A42A5A42-31D0-4AA4-BA69-5FB4A16F2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7562850" cy="4211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“Durante toda a semana nos cumpre</a:t>
            </a:r>
          </a:p>
          <a:p>
            <a:pPr eaLnBrk="0" hangingPunct="0">
              <a:lnSpc>
                <a:spcPct val="150000"/>
              </a:lnSpc>
            </a:pPr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ter em mente o Sábado e fazer a preparação indispensável, a fim de observá-lo conforme o mandamento.”</a:t>
            </a:r>
          </a:p>
          <a:p>
            <a:pPr algn="r" eaLnBrk="0" hangingPunct="0">
              <a:lnSpc>
                <a:spcPct val="150000"/>
              </a:lnSpc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(TS Vol. III, p.20)</a:t>
            </a:r>
            <a:r>
              <a:rPr lang="pt-BR" altLang="pt-BR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sz="3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3492" name="WordArt 4">
            <a:extLst>
              <a:ext uri="{FF2B5EF4-FFF2-40B4-BE49-F238E27FC236}">
                <a16:creationId xmlns:a16="http://schemas.microsoft.com/office/drawing/2014/main" id="{5FAD286A-3BAE-4476-87EC-A09ED25B15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1330325"/>
            <a:ext cx="4824413" cy="442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Estelle Black SF"/>
              </a:rPr>
              <a:t>ANTES DA SEXTA FEIRA</a:t>
            </a:r>
          </a:p>
        </p:txBody>
      </p:sp>
      <p:sp>
        <p:nvSpPr>
          <p:cNvPr id="63493" name="WordArt 5">
            <a:extLst>
              <a:ext uri="{FF2B5EF4-FFF2-40B4-BE49-F238E27FC236}">
                <a16:creationId xmlns:a16="http://schemas.microsoft.com/office/drawing/2014/main" id="{24C84FEC-4A77-4808-BAC9-9063C395BB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559675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Como Guardar o Sábado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>
            <a:extLst>
              <a:ext uri="{FF2B5EF4-FFF2-40B4-BE49-F238E27FC236}">
                <a16:creationId xmlns:a16="http://schemas.microsoft.com/office/drawing/2014/main" id="{A475B7A2-39A4-403B-BBEB-B48E4C47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89138"/>
            <a:ext cx="7705725" cy="4321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2800">
                <a:solidFill>
                  <a:schemeClr val="bg1"/>
                </a:solidFill>
                <a:latin typeface="Berlin Sans FB" panose="020E0602020502020306" pitchFamily="34" charset="0"/>
              </a:rPr>
              <a:t>“Tendo o cuidado de por toda a roupa em ordem e deixar cozido o que houver para cozer. Escovai os sapatos e tomai vosso banho... O Sábado não deve ser empregado em consertar roupa, cozer alimentos, nem em divertimentos ou quaisquer outras ocupações mundanas. Antes do pôr-do-sol, ponde de parte todo trabalho secular, e fazei desaparecer os jornais profanos...”                              						TS Vol. III, p.22)</a:t>
            </a:r>
            <a:r>
              <a:rPr lang="pt-BR" altLang="pt-BR" sz="2000" b="1">
                <a:solidFill>
                  <a:srgbClr val="FFFF00"/>
                </a:solidFill>
              </a:rPr>
              <a:t> </a:t>
            </a:r>
            <a:endParaRPr lang="pt-BR" altLang="pt-BR" sz="2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WordArt 5">
            <a:extLst>
              <a:ext uri="{FF2B5EF4-FFF2-40B4-BE49-F238E27FC236}">
                <a16:creationId xmlns:a16="http://schemas.microsoft.com/office/drawing/2014/main" id="{E3B4923B-5B72-42B6-B40E-A6116C02C0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403225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Estelle Black SF"/>
              </a:rPr>
              <a:t>NA SEXTA FEIRA</a:t>
            </a:r>
          </a:p>
        </p:txBody>
      </p:sp>
      <p:sp>
        <p:nvSpPr>
          <p:cNvPr id="64518" name="WordArt 6">
            <a:extLst>
              <a:ext uri="{FF2B5EF4-FFF2-40B4-BE49-F238E27FC236}">
                <a16:creationId xmlns:a16="http://schemas.microsoft.com/office/drawing/2014/main" id="{1F89140B-81A8-4EC7-9247-49A6BA76E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559675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Como Guardar o Sábado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>
            <a:extLst>
              <a:ext uri="{FF2B5EF4-FFF2-40B4-BE49-F238E27FC236}">
                <a16:creationId xmlns:a16="http://schemas.microsoft.com/office/drawing/2014/main" id="{DD151065-49A6-4F0F-B7A0-A1D452C9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16113"/>
            <a:ext cx="7723187" cy="175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2020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2800">
                <a:solidFill>
                  <a:schemeClr val="bg1"/>
                </a:solidFill>
                <a:latin typeface="Berlin Sans FB" panose="020E0602020502020306" pitchFamily="34" charset="0"/>
              </a:rPr>
              <a:t>“Neste dia todas as divergências existentes entre os irmãos, tanto na família como na igreja, devem ser removidas....”   </a:t>
            </a:r>
            <a:r>
              <a:rPr lang="pt-BR" altLang="pt-BR" sz="2800">
                <a:solidFill>
                  <a:srgbClr val="FFFF00"/>
                </a:solidFill>
                <a:latin typeface="Berlin Sans FB" panose="020E0602020502020306" pitchFamily="34" charset="0"/>
              </a:rPr>
              <a:t>(TS/Vol. III, p. 23.)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12D34918-D31D-4C15-BE0F-5FB2EC900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933825"/>
            <a:ext cx="7704138" cy="175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2800">
                <a:solidFill>
                  <a:schemeClr val="bg1"/>
                </a:solidFill>
                <a:latin typeface="Berlin Sans FB" panose="020E0602020502020306" pitchFamily="34" charset="0"/>
              </a:rPr>
              <a:t>“Antes do pôr-do-sol, todos os membros da família devem reunir-se para estudar a Palavra de Deus, cantar e orar...”  </a:t>
            </a:r>
            <a:r>
              <a:rPr lang="pt-BR" altLang="pt-BR" sz="2800">
                <a:solidFill>
                  <a:srgbClr val="FFFF00"/>
                </a:solidFill>
                <a:latin typeface="Berlin Sans FB" panose="020E0602020502020306" pitchFamily="34" charset="0"/>
              </a:rPr>
              <a:t>(TS Vol. III p. 23)</a:t>
            </a:r>
          </a:p>
        </p:txBody>
      </p:sp>
      <p:sp>
        <p:nvSpPr>
          <p:cNvPr id="65543" name="WordArt 7">
            <a:extLst>
              <a:ext uri="{FF2B5EF4-FFF2-40B4-BE49-F238E27FC236}">
                <a16:creationId xmlns:a16="http://schemas.microsoft.com/office/drawing/2014/main" id="{B80D83E1-9CDD-4CED-B943-284C9DD7B8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559675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Como Guardar o Sábado</a:t>
            </a:r>
          </a:p>
        </p:txBody>
      </p:sp>
      <p:sp>
        <p:nvSpPr>
          <p:cNvPr id="65544" name="WordArt 8">
            <a:extLst>
              <a:ext uri="{FF2B5EF4-FFF2-40B4-BE49-F238E27FC236}">
                <a16:creationId xmlns:a16="http://schemas.microsoft.com/office/drawing/2014/main" id="{4E32226A-05D8-406C-AF68-96D4A0BEF2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403225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Estelle Black SF"/>
              </a:rPr>
              <a:t>NA SEXTA FEIRA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>
            <a:extLst>
              <a:ext uri="{FF2B5EF4-FFF2-40B4-BE49-F238E27FC236}">
                <a16:creationId xmlns:a16="http://schemas.microsoft.com/office/drawing/2014/main" id="{B4F30882-3DAD-437B-ACFF-BB5C37CF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05038"/>
            <a:ext cx="7696200" cy="3694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2020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2800">
                <a:solidFill>
                  <a:schemeClr val="bg1"/>
                </a:solidFill>
                <a:latin typeface="Berlin Sans FB" panose="020E0602020502020306" pitchFamily="34" charset="0"/>
              </a:rPr>
              <a:t>“Não deveis perder as preciosas horas do Sábado, levantando-se tarde. No Sábado a família deve levantar-se cedo...”</a:t>
            </a: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pt-BR" altLang="pt-BR" sz="2400">
                <a:solidFill>
                  <a:srgbClr val="FFFF00"/>
                </a:solidFill>
                <a:latin typeface="Berlin Sans FB" panose="020E0602020502020306" pitchFamily="34" charset="0"/>
              </a:rPr>
              <a:t>(TS/Vol. III p.23)</a:t>
            </a: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</a:p>
          <a:p>
            <a:pPr algn="just" eaLnBrk="0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2800">
                <a:solidFill>
                  <a:schemeClr val="bg1"/>
                </a:solidFill>
                <a:latin typeface="Berlin Sans FB" panose="020E0602020502020306" pitchFamily="34" charset="0"/>
              </a:rPr>
              <a:t>Jesus visitava as Sinagogas todos os Sábados.   </a:t>
            </a: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 	                                                            </a:t>
            </a:r>
            <a:r>
              <a:rPr lang="pt-BR" altLang="pt-BR" sz="2400">
                <a:solidFill>
                  <a:srgbClr val="FFFF00"/>
                </a:solidFill>
                <a:latin typeface="Berlin Sans FB" panose="020E0602020502020306" pitchFamily="34" charset="0"/>
              </a:rPr>
              <a:t>(S. Lucas 4:16-19)</a:t>
            </a: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</a:p>
          <a:p>
            <a:pPr algn="just" eaLnBrk="0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2800">
                <a:solidFill>
                  <a:schemeClr val="bg1"/>
                </a:solidFill>
                <a:latin typeface="Berlin Sans FB" panose="020E0602020502020306" pitchFamily="34" charset="0"/>
              </a:rPr>
              <a:t>“A Escola Sabatina e o Culto Divino ocupam apenas uma parte do Sábado..”</a:t>
            </a: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pt-BR" altLang="pt-BR" sz="2400">
                <a:solidFill>
                  <a:srgbClr val="FFFF00"/>
                </a:solidFill>
                <a:latin typeface="Berlin Sans FB" panose="020E0602020502020306" pitchFamily="34" charset="0"/>
              </a:rPr>
              <a:t>(TS/Vol. III, p.24)</a:t>
            </a:r>
          </a:p>
        </p:txBody>
      </p:sp>
      <p:sp>
        <p:nvSpPr>
          <p:cNvPr id="66565" name="WordArt 5">
            <a:extLst>
              <a:ext uri="{FF2B5EF4-FFF2-40B4-BE49-F238E27FC236}">
                <a16:creationId xmlns:a16="http://schemas.microsoft.com/office/drawing/2014/main" id="{639B64A2-DAC0-4D88-9514-F8E533DDDD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1052513"/>
            <a:ext cx="5472113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Estelle Black SF"/>
              </a:rPr>
              <a:t>NO SÁBADO PELA MANHÃ</a:t>
            </a:r>
          </a:p>
        </p:txBody>
      </p:sp>
      <p:sp>
        <p:nvSpPr>
          <p:cNvPr id="66566" name="WordArt 6">
            <a:extLst>
              <a:ext uri="{FF2B5EF4-FFF2-40B4-BE49-F238E27FC236}">
                <a16:creationId xmlns:a16="http://schemas.microsoft.com/office/drawing/2014/main" id="{26ECEC09-5B37-4768-BDFA-84BB1C0101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559675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Como Guardar o Sábado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>
            <a:extLst>
              <a:ext uri="{FF2B5EF4-FFF2-40B4-BE49-F238E27FC236}">
                <a16:creationId xmlns:a16="http://schemas.microsoft.com/office/drawing/2014/main" id="{6AA772F3-42A0-4AA6-BCED-D1E70BE5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8185150" cy="4144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2020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sz="2000" b="1" i="1">
                <a:solidFill>
                  <a:schemeClr val="bg1"/>
                </a:solidFill>
              </a:rPr>
              <a:t>   </a:t>
            </a:r>
            <a:r>
              <a:rPr lang="pt-BR" altLang="pt-BR" sz="2400" u="sng">
                <a:solidFill>
                  <a:schemeClr val="bg1"/>
                </a:solidFill>
                <a:latin typeface="Berlin Sans FB" panose="020E0602020502020306" pitchFamily="34" charset="0"/>
              </a:rPr>
              <a:t>Crianças</a:t>
            </a:r>
          </a:p>
          <a:p>
            <a:pPr lvl="1" eaLnBrk="0" hangingPunct="0"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Passeios Ecológicos com seus pais ou grupos da igreja</a:t>
            </a:r>
          </a:p>
          <a:p>
            <a:pPr lvl="1" eaLnBrk="0" hangingPunct="0">
              <a:lnSpc>
                <a:spcPct val="12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Brincadeiras religiosas como jogos bíblicos, histórias, etc</a:t>
            </a:r>
          </a:p>
          <a:p>
            <a:pPr lvl="1" eaLnBrk="0" hangingPunct="0">
              <a:lnSpc>
                <a:spcPct val="12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Participar de Escolinhas Filiais.</a:t>
            </a:r>
          </a:p>
          <a:p>
            <a:pPr eaLnBrk="0" hangingPunct="0">
              <a:lnSpc>
                <a:spcPct val="120000"/>
              </a:lnSpc>
            </a:pPr>
            <a:r>
              <a:rPr lang="pt-BR" altLang="pt-BR" sz="2400" i="1">
                <a:solidFill>
                  <a:schemeClr val="bg1"/>
                </a:solidFill>
                <a:latin typeface="Berlin Sans FB" panose="020E0602020502020306" pitchFamily="34" charset="0"/>
              </a:rPr>
              <a:t>   </a:t>
            </a:r>
            <a:r>
              <a:rPr lang="pt-BR" altLang="pt-BR" sz="2400" u="sng">
                <a:solidFill>
                  <a:schemeClr val="bg1"/>
                </a:solidFill>
                <a:latin typeface="Berlin Sans FB" panose="020E0602020502020306" pitchFamily="34" charset="0"/>
              </a:rPr>
              <a:t>Jovens: 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Passeios Ecológicos em Grupos 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Ensaios de Grupos Musicais da Igreja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Visitar outros Jovens (Visitantes – Afastados – Doentes)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Assistir ao Programa dos Jovens – JA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Visitem outras igrejas</a:t>
            </a:r>
          </a:p>
        </p:txBody>
      </p:sp>
      <p:sp>
        <p:nvSpPr>
          <p:cNvPr id="67589" name="WordArt 5">
            <a:extLst>
              <a:ext uri="{FF2B5EF4-FFF2-40B4-BE49-F238E27FC236}">
                <a16:creationId xmlns:a16="http://schemas.microsoft.com/office/drawing/2014/main" id="{3E8C3626-C4D9-4661-9CE9-B31BDB43BE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1052513"/>
            <a:ext cx="5040313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Estelle Black SF"/>
              </a:rPr>
              <a:t>NO SÁBADO À TARDE</a:t>
            </a:r>
          </a:p>
        </p:txBody>
      </p:sp>
      <p:sp>
        <p:nvSpPr>
          <p:cNvPr id="67590" name="WordArt 6">
            <a:extLst>
              <a:ext uri="{FF2B5EF4-FFF2-40B4-BE49-F238E27FC236}">
                <a16:creationId xmlns:a16="http://schemas.microsoft.com/office/drawing/2014/main" id="{5C37D457-B63F-45C5-8F67-4331033A64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559675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Como Guardar o Sábado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ROU">
            <a:extLst>
              <a:ext uri="{FF2B5EF4-FFF2-40B4-BE49-F238E27FC236}">
                <a16:creationId xmlns:a16="http://schemas.microsoft.com/office/drawing/2014/main" id="{B4466360-6BB6-4F59-9119-397F2507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836613"/>
            <a:ext cx="6624638" cy="50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>
            <a:extLst>
              <a:ext uri="{FF2B5EF4-FFF2-40B4-BE49-F238E27FC236}">
                <a16:creationId xmlns:a16="http://schemas.microsoft.com/office/drawing/2014/main" id="{CE92C50C-349E-4F74-9936-FD1A66878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8424862" cy="3779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2020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pt-BR" altLang="pt-BR" sz="2400" b="1" i="1">
                <a:solidFill>
                  <a:schemeClr val="bg1"/>
                </a:solidFill>
              </a:rPr>
              <a:t>   </a:t>
            </a:r>
            <a:r>
              <a:rPr lang="pt-BR" altLang="pt-BR" sz="2400" u="sng">
                <a:solidFill>
                  <a:schemeClr val="bg1"/>
                </a:solidFill>
                <a:latin typeface="Berlin Sans FB" panose="020E0602020502020306" pitchFamily="34" charset="0"/>
              </a:rPr>
              <a:t>Adultos Sem Filhos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Fazer Visitas à idosos, interessados, doentes, etc.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Realizar Estudos Bíblicos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Realizar obras de caridade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Participar de alguma atividade da igreja neste horário</a:t>
            </a:r>
          </a:p>
          <a:p>
            <a:pPr eaLnBrk="0" hangingPunct="0">
              <a:lnSpc>
                <a:spcPct val="120000"/>
              </a:lnSpc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   </a:t>
            </a:r>
            <a:r>
              <a:rPr lang="pt-BR" altLang="pt-BR" sz="2400" u="sng">
                <a:solidFill>
                  <a:schemeClr val="bg1"/>
                </a:solidFill>
                <a:latin typeface="Berlin Sans FB" panose="020E0602020502020306" pitchFamily="34" charset="0"/>
              </a:rPr>
              <a:t>Idosos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Realizar encontros com outros da mesma faixa etária para oração, aconselhamento.</a:t>
            </a:r>
          </a:p>
          <a:p>
            <a:pPr lvl="1" eaLnBrk="0" hangingPunct="0">
              <a:lnSpc>
                <a:spcPct val="110000"/>
              </a:lnSpc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Visitação a outros idosos, necessitados ou doentes.</a:t>
            </a:r>
          </a:p>
        </p:txBody>
      </p:sp>
      <p:sp>
        <p:nvSpPr>
          <p:cNvPr id="68612" name="WordArt 4">
            <a:extLst>
              <a:ext uri="{FF2B5EF4-FFF2-40B4-BE49-F238E27FC236}">
                <a16:creationId xmlns:a16="http://schemas.microsoft.com/office/drawing/2014/main" id="{CEDC605E-4531-403D-AA3F-668D2BCBB6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196975"/>
            <a:ext cx="5040312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Estelle Black SF"/>
              </a:rPr>
              <a:t>NO SÁBADO À TARDE</a:t>
            </a:r>
          </a:p>
        </p:txBody>
      </p:sp>
      <p:sp>
        <p:nvSpPr>
          <p:cNvPr id="68613" name="WordArt 5">
            <a:extLst>
              <a:ext uri="{FF2B5EF4-FFF2-40B4-BE49-F238E27FC236}">
                <a16:creationId xmlns:a16="http://schemas.microsoft.com/office/drawing/2014/main" id="{96B5DBED-6FAE-48E5-BDA8-C106AEFD98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559675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Como Guardar o Sábado</a:t>
            </a:r>
          </a:p>
        </p:txBody>
      </p:sp>
    </p:spTree>
  </p:cSld>
  <p:clrMapOvr>
    <a:masterClrMapping/>
  </p:clrMapOvr>
  <p:transition spd="med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CDF22F29-09F1-47FE-A45F-256E91FD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76475"/>
            <a:ext cx="8245475" cy="3708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2020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“Ao pôr-do-sol, elevai a voz em oração e cânticos de louvor a Deus, celebrando o findar do Sábado e pedindo a assistência do Senhor para os cuidados da nova semana”</a:t>
            </a:r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</a:p>
          <a:p>
            <a:pPr algn="r" eaLnBrk="0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2400">
                <a:solidFill>
                  <a:srgbClr val="FFFF00"/>
                </a:solidFill>
                <a:latin typeface="Berlin Sans FB" panose="020E0602020502020306" pitchFamily="34" charset="0"/>
              </a:rPr>
              <a:t>(TS Vol. III, p.25)</a:t>
            </a:r>
          </a:p>
        </p:txBody>
      </p:sp>
      <p:sp>
        <p:nvSpPr>
          <p:cNvPr id="69636" name="WordArt 4">
            <a:extLst>
              <a:ext uri="{FF2B5EF4-FFF2-40B4-BE49-F238E27FC236}">
                <a16:creationId xmlns:a16="http://schemas.microsoft.com/office/drawing/2014/main" id="{2600610D-EA37-4A43-84D4-D5D1DCE92C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6624638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Estelle Black SF"/>
              </a:rPr>
              <a:t>DESPEDIDA DO SANTO SÁBADO</a:t>
            </a:r>
          </a:p>
        </p:txBody>
      </p:sp>
      <p:sp>
        <p:nvSpPr>
          <p:cNvPr id="69637" name="WordArt 5">
            <a:extLst>
              <a:ext uri="{FF2B5EF4-FFF2-40B4-BE49-F238E27FC236}">
                <a16:creationId xmlns:a16="http://schemas.microsoft.com/office/drawing/2014/main" id="{F99928EB-FF3E-451B-A9EF-0F4B5B1801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559675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Como Guardar o Sábado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4CA92E46-8F5A-41FE-8C0A-8257C6567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133600"/>
            <a:ext cx="7705725" cy="3498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2020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As circunstâncias não justificam a quem quer que seja, para trabalhar no Sábado por amor ao secular...”</a:t>
            </a:r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 						</a:t>
            </a:r>
          </a:p>
          <a:p>
            <a:pPr algn="r" eaLnBrk="0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3200">
                <a:solidFill>
                  <a:srgbClr val="FFFF00"/>
                </a:solidFill>
                <a:latin typeface="Berlin Sans FB" panose="020E0602020502020306" pitchFamily="34" charset="0"/>
              </a:rPr>
              <a:t>(TS/Vol. I, p. 499)</a:t>
            </a:r>
            <a:endParaRPr lang="pt-BR" altLang="pt-BR" sz="240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0659" name="WordArt 3">
            <a:extLst>
              <a:ext uri="{FF2B5EF4-FFF2-40B4-BE49-F238E27FC236}">
                <a16:creationId xmlns:a16="http://schemas.microsoft.com/office/drawing/2014/main" id="{596EFCE3-55EA-44A2-8A73-456558B409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5183187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Estelle Black SF"/>
              </a:rPr>
              <a:t>TRABALHAR NO SÁBADO</a:t>
            </a:r>
          </a:p>
        </p:txBody>
      </p:sp>
      <p:sp>
        <p:nvSpPr>
          <p:cNvPr id="70660" name="WordArt 4">
            <a:extLst>
              <a:ext uri="{FF2B5EF4-FFF2-40B4-BE49-F238E27FC236}">
                <a16:creationId xmlns:a16="http://schemas.microsoft.com/office/drawing/2014/main" id="{C1C7ACE8-1B18-45E6-8433-125740301C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8931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O Que Desagrada a Deus no Sábado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F3EA8F13-110B-4894-B4F6-55A29D406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3600"/>
            <a:ext cx="7848600" cy="3573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2020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0" hangingPunct="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“Não é aceitável ao Senhor uma parcial observância da lei do Sábado, e isso tem sobre o espírito dos pecadores pior efeito do que o irmão não fizesse profissão de ser observador do Sábado.”</a:t>
            </a:r>
            <a:r>
              <a:rPr lang="pt-BR" altLang="pt-BR" sz="2800">
                <a:solidFill>
                  <a:schemeClr val="bg1"/>
                </a:solidFill>
                <a:latin typeface="Berlin Sans FB" panose="020E0602020502020306" pitchFamily="34" charset="0"/>
              </a:rPr>
              <a:t>  </a:t>
            </a:r>
          </a:p>
          <a:p>
            <a:pPr lvl="1" algn="r" eaLnBrk="0" hangingPunct="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pt-BR" altLang="pt-BR" sz="2400">
                <a:solidFill>
                  <a:srgbClr val="FFFF00"/>
                </a:solidFill>
                <a:latin typeface="Berlin Sans FB" panose="020E0602020502020306" pitchFamily="34" charset="0"/>
              </a:rPr>
              <a:t>(TS/Vol. I, p. 495)</a:t>
            </a:r>
            <a:endParaRPr lang="pt-BR" altLang="pt-BR" sz="200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1683" name="WordArt 3">
            <a:extLst>
              <a:ext uri="{FF2B5EF4-FFF2-40B4-BE49-F238E27FC236}">
                <a16:creationId xmlns:a16="http://schemas.microsoft.com/office/drawing/2014/main" id="{F2F20A10-55ED-458C-9FE5-0E5F63C396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6551612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Estelle Black SF"/>
              </a:rPr>
              <a:t>OBSERVÂNCIA PARCIAL DO SÁBADO</a:t>
            </a:r>
          </a:p>
        </p:txBody>
      </p:sp>
      <p:sp>
        <p:nvSpPr>
          <p:cNvPr id="71684" name="WordArt 4">
            <a:extLst>
              <a:ext uri="{FF2B5EF4-FFF2-40B4-BE49-F238E27FC236}">
                <a16:creationId xmlns:a16="http://schemas.microsoft.com/office/drawing/2014/main" id="{3F5FFA81-2812-42C4-A2D0-CA0DC054EA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8931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O Que Desagrada a Deus no Sábado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E4420869-BE9B-4AB5-9029-C4E197E4D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534400" cy="4706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2020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pt-BR" altLang="pt-BR" sz="2800">
                <a:solidFill>
                  <a:srgbClr val="FFFF00"/>
                </a:solidFill>
                <a:latin typeface="Berlin Sans FB" panose="020E0602020502020306" pitchFamily="34" charset="0"/>
              </a:rPr>
              <a:t>Irreverência das Crianças na Igreja</a:t>
            </a:r>
          </a:p>
          <a:p>
            <a:pPr eaLnBrk="0" hangingPunct="0">
              <a:lnSpc>
                <a:spcPct val="120000"/>
              </a:lnSpc>
            </a:pPr>
            <a:r>
              <a:rPr lang="pt-BR" altLang="pt-BR" sz="2800">
                <a:solidFill>
                  <a:schemeClr val="bg1"/>
                </a:solidFill>
                <a:latin typeface="Berlin Sans FB" panose="020E0602020502020306" pitchFamily="34" charset="0"/>
              </a:rPr>
              <a:t>“A casa de Deus é profanada e o Sábado é violado pelos filhos de observadores do Sábado. Eles correm pela casa, brincam, conversam e manifestam seu mau humor nas próprias reuniões...” </a:t>
            </a:r>
          </a:p>
          <a:p>
            <a:pPr eaLnBrk="0" hangingPunct="0">
              <a:lnSpc>
                <a:spcPct val="120000"/>
              </a:lnSpc>
            </a:pPr>
            <a:r>
              <a:rPr lang="pt-BR" altLang="pt-BR" sz="2800">
                <a:solidFill>
                  <a:srgbClr val="FFFF00"/>
                </a:solidFill>
                <a:latin typeface="Berlin Sans FB" panose="020E0602020502020306" pitchFamily="34" charset="0"/>
              </a:rPr>
              <a:t>Ir a Escola</a:t>
            </a:r>
          </a:p>
          <a:p>
            <a:pPr eaLnBrk="0" hangingPunct="0">
              <a:lnSpc>
                <a:spcPct val="120000"/>
              </a:lnSpc>
            </a:pPr>
            <a:r>
              <a:rPr lang="pt-BR" altLang="pt-BR" sz="2800">
                <a:solidFill>
                  <a:schemeClr val="bg1"/>
                </a:solidFill>
                <a:latin typeface="Berlin Sans FB" panose="020E0602020502020306" pitchFamily="34" charset="0"/>
              </a:rPr>
              <a:t>Nossos irmãos não podem esperar a aprovação de Deus enquanto põe seus filhos onde lhes é impossível obedecer ao quarto mandamento...”</a:t>
            </a: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pt-BR" altLang="pt-BR" sz="2400">
                <a:solidFill>
                  <a:srgbClr val="FFFF00"/>
                </a:solidFill>
                <a:latin typeface="Berlin Sans FB" panose="020E0602020502020306" pitchFamily="34" charset="0"/>
              </a:rPr>
              <a:t>(TS/Vol. II, p. 182).</a:t>
            </a:r>
          </a:p>
        </p:txBody>
      </p:sp>
      <p:sp>
        <p:nvSpPr>
          <p:cNvPr id="72707" name="WordArt 3">
            <a:extLst>
              <a:ext uri="{FF2B5EF4-FFF2-40B4-BE49-F238E27FC236}">
                <a16:creationId xmlns:a16="http://schemas.microsoft.com/office/drawing/2014/main" id="{DD1ABCB0-9A5D-4127-9E4E-3F19DEA886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828040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Estelle Black SF"/>
              </a:rPr>
              <a:t>BRINCADEIRAS SECULARES PARA CRIANÇAS</a:t>
            </a:r>
          </a:p>
        </p:txBody>
      </p:sp>
      <p:sp>
        <p:nvSpPr>
          <p:cNvPr id="72708" name="WordArt 4">
            <a:extLst>
              <a:ext uri="{FF2B5EF4-FFF2-40B4-BE49-F238E27FC236}">
                <a16:creationId xmlns:a16="http://schemas.microsoft.com/office/drawing/2014/main" id="{89E30BAE-E2E8-4000-960E-6B4D6A73E9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8931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O Que Desagrada a Deus no Sábado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WordArt 3">
            <a:extLst>
              <a:ext uri="{FF2B5EF4-FFF2-40B4-BE49-F238E27FC236}">
                <a16:creationId xmlns:a16="http://schemas.microsoft.com/office/drawing/2014/main" id="{C256EDFC-7E80-4DFB-A961-61A633FCDA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" y="1558925"/>
            <a:ext cx="7867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Vestir Roupa de Trabalho para o Culto</a:t>
            </a:r>
          </a:p>
        </p:txBody>
      </p:sp>
      <p:sp>
        <p:nvSpPr>
          <p:cNvPr id="73732" name="WordArt 4">
            <a:extLst>
              <a:ext uri="{FF2B5EF4-FFF2-40B4-BE49-F238E27FC236}">
                <a16:creationId xmlns:a16="http://schemas.microsoft.com/office/drawing/2014/main" id="{AEE85F82-CBA7-45EA-BC90-BE0A23FAA3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2206625"/>
            <a:ext cx="446405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Serviço Desnecessário</a:t>
            </a:r>
          </a:p>
        </p:txBody>
      </p:sp>
      <p:sp>
        <p:nvSpPr>
          <p:cNvPr id="73733" name="WordArt 5">
            <a:extLst>
              <a:ext uri="{FF2B5EF4-FFF2-40B4-BE49-F238E27FC236}">
                <a16:creationId xmlns:a16="http://schemas.microsoft.com/office/drawing/2014/main" id="{1CB8F563-FE21-4F9B-ADE6-66CACB7BE3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2782888"/>
            <a:ext cx="3816350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Comer em Demasia</a:t>
            </a:r>
          </a:p>
        </p:txBody>
      </p:sp>
      <p:sp>
        <p:nvSpPr>
          <p:cNvPr id="73734" name="WordArt 6">
            <a:extLst>
              <a:ext uri="{FF2B5EF4-FFF2-40B4-BE49-F238E27FC236}">
                <a16:creationId xmlns:a16="http://schemas.microsoft.com/office/drawing/2014/main" id="{1DE7BBC5-FD61-456B-9952-06AA3B2EDE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3359150"/>
            <a:ext cx="38163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Viagens no Sábado</a:t>
            </a:r>
          </a:p>
        </p:txBody>
      </p:sp>
      <p:sp>
        <p:nvSpPr>
          <p:cNvPr id="73735" name="WordArt 7">
            <a:extLst>
              <a:ext uri="{FF2B5EF4-FFF2-40B4-BE49-F238E27FC236}">
                <a16:creationId xmlns:a16="http://schemas.microsoft.com/office/drawing/2014/main" id="{89D3DED3-01BC-48EC-B5F9-E3357D7BFC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008438"/>
            <a:ext cx="630872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Negócios ou Tratos Comerciais</a:t>
            </a:r>
          </a:p>
        </p:txBody>
      </p:sp>
      <p:sp>
        <p:nvSpPr>
          <p:cNvPr id="73736" name="WordArt 8">
            <a:extLst>
              <a:ext uri="{FF2B5EF4-FFF2-40B4-BE49-F238E27FC236}">
                <a16:creationId xmlns:a16="http://schemas.microsoft.com/office/drawing/2014/main" id="{898009EF-EFC4-4168-8AFF-00E227D347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656138"/>
            <a:ext cx="6805613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Prazeres, Divertimentos, Jogos, etc.</a:t>
            </a:r>
          </a:p>
        </p:txBody>
      </p:sp>
      <p:sp>
        <p:nvSpPr>
          <p:cNvPr id="73737" name="WordArt 9">
            <a:extLst>
              <a:ext uri="{FF2B5EF4-FFF2-40B4-BE49-F238E27FC236}">
                <a16:creationId xmlns:a16="http://schemas.microsoft.com/office/drawing/2014/main" id="{1EBF8798-5338-46CD-A7FD-0C575142AA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5230813"/>
            <a:ext cx="594677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Dormir na Igreja ou em Casa</a:t>
            </a:r>
          </a:p>
        </p:txBody>
      </p:sp>
      <p:sp>
        <p:nvSpPr>
          <p:cNvPr id="73738" name="WordArt 10">
            <a:extLst>
              <a:ext uri="{FF2B5EF4-FFF2-40B4-BE49-F238E27FC236}">
                <a16:creationId xmlns:a16="http://schemas.microsoft.com/office/drawing/2014/main" id="{AB353807-24DF-4652-B185-CBA6D25BDE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5807075"/>
            <a:ext cx="4608513" cy="430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Conversas Mundanas</a:t>
            </a:r>
          </a:p>
        </p:txBody>
      </p:sp>
      <p:sp>
        <p:nvSpPr>
          <p:cNvPr id="73739" name="WordArt 11">
            <a:extLst>
              <a:ext uri="{FF2B5EF4-FFF2-40B4-BE49-F238E27FC236}">
                <a16:creationId xmlns:a16="http://schemas.microsoft.com/office/drawing/2014/main" id="{489B6893-3F85-47C2-A684-734FA69344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8931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O Que Desagrada a Deus no Sábado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5CEA35FD-474E-4865-9300-2CA647252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7920037" cy="4321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2020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pt-BR" altLang="pt-BR" sz="2800">
                <a:solidFill>
                  <a:srgbClr val="FFFF00"/>
                </a:solidFill>
                <a:latin typeface="Berlin Sans FB" panose="020E0602020502020306" pitchFamily="34" charset="0"/>
              </a:rPr>
              <a:t>“Deus quer fazer muito por vós, se tão somente sentis necessidade dele.</a:t>
            </a:r>
            <a:r>
              <a:rPr lang="pt-BR" altLang="pt-BR" sz="2800">
                <a:solidFill>
                  <a:schemeClr val="bg1"/>
                </a:solidFill>
                <a:latin typeface="Berlin Sans FB" panose="020E0602020502020306" pitchFamily="34" charset="0"/>
              </a:rPr>
              <a:t> Jesus os ama.  Tratai sempre de andar na luz da sabedoria de Deus; e em todas as várias cenas da vida, não descanseis até saber que vossa vontade está em harmonia com a vontade de vosso Criador.  </a:t>
            </a:r>
            <a:r>
              <a:rPr lang="pt-BR" altLang="pt-BR" sz="2800">
                <a:solidFill>
                  <a:srgbClr val="FFFF00"/>
                </a:solidFill>
                <a:latin typeface="Berlin Sans FB" panose="020E0602020502020306" pitchFamily="34" charset="0"/>
              </a:rPr>
              <a:t>Através da fé nele, podeis obter forças para resistir a toda tentação de Satanás, e assim crescer em força moral a cada prova que Deus os envie.” </a:t>
            </a:r>
            <a:r>
              <a:rPr lang="pt-BR" altLang="pt-BR" sz="2400">
                <a:solidFill>
                  <a:srgbClr val="FFFF00"/>
                </a:solidFill>
                <a:latin typeface="Berlin Sans FB" panose="020E0602020502020306" pitchFamily="34" charset="0"/>
              </a:rPr>
              <a:t>(TS/Vol. I)</a:t>
            </a:r>
          </a:p>
        </p:txBody>
      </p:sp>
      <p:sp>
        <p:nvSpPr>
          <p:cNvPr id="74755" name="WordArt 3">
            <a:extLst>
              <a:ext uri="{FF2B5EF4-FFF2-40B4-BE49-F238E27FC236}">
                <a16:creationId xmlns:a16="http://schemas.microsoft.com/office/drawing/2014/main" id="{8D1A4B1E-E7C7-42CB-BCDC-B9AAED3426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6049963" cy="798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20202">
                      <a:alpha val="80000"/>
                    </a:srgbClr>
                  </a:outerShdw>
                </a:effectLst>
                <a:latin typeface="MatamorosWBW"/>
              </a:rPr>
              <a:t>O Desejo de Deus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qualeho4">
            <a:extLst>
              <a:ext uri="{FF2B5EF4-FFF2-40B4-BE49-F238E27FC236}">
                <a16:creationId xmlns:a16="http://schemas.microsoft.com/office/drawing/2014/main" id="{DC3A892F-AAEB-4C2C-8D3C-85E474B4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5786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EXODO20">
            <a:extLst>
              <a:ext uri="{FF2B5EF4-FFF2-40B4-BE49-F238E27FC236}">
                <a16:creationId xmlns:a16="http://schemas.microsoft.com/office/drawing/2014/main" id="{E529F76B-AA5E-4B8A-A34D-3956BE05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77888"/>
            <a:ext cx="7200900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ORQUEM">
            <a:extLst>
              <a:ext uri="{FF2B5EF4-FFF2-40B4-BE49-F238E27FC236}">
                <a16:creationId xmlns:a16="http://schemas.microsoft.com/office/drawing/2014/main" id="{D9B4521B-8148-4A10-89B3-FDA7E415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52525"/>
            <a:ext cx="6048375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GEN-2-13">
            <a:extLst>
              <a:ext uri="{FF2B5EF4-FFF2-40B4-BE49-F238E27FC236}">
                <a16:creationId xmlns:a16="http://schemas.microsoft.com/office/drawing/2014/main" id="{1E2BC892-84F0-44A4-A1AA-2A966328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76288"/>
            <a:ext cx="7343775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na">
            <a:extLst>
              <a:ext uri="{FF2B5EF4-FFF2-40B4-BE49-F238E27FC236}">
                <a16:creationId xmlns:a16="http://schemas.microsoft.com/office/drawing/2014/main" id="{ED1206E8-B2B4-4EF8-8524-7963B6F3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87413"/>
            <a:ext cx="2808288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xo16-23">
            <a:extLst>
              <a:ext uri="{FF2B5EF4-FFF2-40B4-BE49-F238E27FC236}">
                <a16:creationId xmlns:a16="http://schemas.microsoft.com/office/drawing/2014/main" id="{6CAF40C6-D6E3-4671-B78A-9567348C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4321175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</p:sld>
</file>

<file path=ppt/theme/theme1.xml><?xml version="1.0" encoding="utf-8"?>
<a:theme xmlns:a="http://schemas.openxmlformats.org/drawingml/2006/main" name="Caderno">
  <a:themeElements>
    <a:clrScheme name="Caderno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C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derno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reno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ereno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o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872</Words>
  <Application>Microsoft Office PowerPoint</Application>
  <PresentationFormat>Apresentação na tela (4:3)</PresentationFormat>
  <Paragraphs>73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46</vt:i4>
      </vt:variant>
    </vt:vector>
  </HeadingPairs>
  <TitlesOfParts>
    <vt:vector size="55" baseType="lpstr">
      <vt:lpstr>Arial</vt:lpstr>
      <vt:lpstr>Times New Roman</vt:lpstr>
      <vt:lpstr>Monotype Sorts</vt:lpstr>
      <vt:lpstr>KabarettD</vt:lpstr>
      <vt:lpstr>Geometr231 Hv BT</vt:lpstr>
      <vt:lpstr>Berlin Sans FB</vt:lpstr>
      <vt:lpstr>Caderno</vt:lpstr>
      <vt:lpstr>1_Design padrão</vt:lpstr>
      <vt:lpstr>Sereno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Elkeane</dc:creator>
  <cp:keywords>www.4tons.com.br</cp:keywords>
  <dc:description>COMÉRCIO PROIBIDO. USO PESSOAL</dc:description>
  <cp:lastModifiedBy>Pr. Marcelo Carvalho</cp:lastModifiedBy>
  <cp:revision>8</cp:revision>
  <dcterms:created xsi:type="dcterms:W3CDTF">2004-05-26T18:57:07Z</dcterms:created>
  <dcterms:modified xsi:type="dcterms:W3CDTF">2019-11-26T14:02:01Z</dcterms:modified>
  <cp:category>SM-EVANGELISMO</cp:category>
</cp:coreProperties>
</file>