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6" r:id="rId2"/>
    <p:sldId id="430" r:id="rId3"/>
    <p:sldId id="431" r:id="rId4"/>
    <p:sldId id="432" r:id="rId5"/>
    <p:sldId id="433" r:id="rId6"/>
    <p:sldId id="434" r:id="rId7"/>
    <p:sldId id="416" r:id="rId8"/>
    <p:sldId id="267" r:id="rId9"/>
    <p:sldId id="429" r:id="rId10"/>
    <p:sldId id="427" r:id="rId11"/>
    <p:sldId id="271" r:id="rId12"/>
    <p:sldId id="316" r:id="rId13"/>
    <p:sldId id="399" r:id="rId14"/>
    <p:sldId id="400" r:id="rId15"/>
    <p:sldId id="270" r:id="rId16"/>
    <p:sldId id="418" r:id="rId17"/>
    <p:sldId id="274" r:id="rId18"/>
    <p:sldId id="272" r:id="rId19"/>
    <p:sldId id="273" r:id="rId20"/>
    <p:sldId id="275" r:id="rId21"/>
    <p:sldId id="417" r:id="rId22"/>
    <p:sldId id="26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256" r:id="rId31"/>
    <p:sldId id="426" r:id="rId32"/>
    <p:sldId id="280" r:id="rId33"/>
    <p:sldId id="435" r:id="rId34"/>
    <p:sldId id="437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50" r:id="rId45"/>
    <p:sldId id="453" r:id="rId46"/>
    <p:sldId id="454" r:id="rId47"/>
    <p:sldId id="455" r:id="rId4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CC"/>
    <a:srgbClr val="990000"/>
    <a:srgbClr val="008000"/>
    <a:srgbClr val="FFFF99"/>
    <a:srgbClr val="000066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635" autoAdjust="0"/>
    <p:restoredTop sz="94660"/>
  </p:normalViewPr>
  <p:slideViewPr>
    <p:cSldViewPr>
      <p:cViewPr varScale="1">
        <p:scale>
          <a:sx n="76" d="100"/>
          <a:sy n="76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977EDDD-E620-4102-AD21-560386E31F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469795DA-3634-4798-A96C-57FFC599C6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218116" name="Rectangle 4">
            <a:extLst>
              <a:ext uri="{FF2B5EF4-FFF2-40B4-BE49-F238E27FC236}">
                <a16:creationId xmlns:a16="http://schemas.microsoft.com/office/drawing/2014/main" id="{9C0069A6-0D33-4163-9DB0-114121B51A8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8117" name="Rectangle 5">
            <a:extLst>
              <a:ext uri="{FF2B5EF4-FFF2-40B4-BE49-F238E27FC236}">
                <a16:creationId xmlns:a16="http://schemas.microsoft.com/office/drawing/2014/main" id="{453CCBBB-73F7-4635-9DAD-FCCCB93B72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18118" name="Rectangle 6">
            <a:extLst>
              <a:ext uri="{FF2B5EF4-FFF2-40B4-BE49-F238E27FC236}">
                <a16:creationId xmlns:a16="http://schemas.microsoft.com/office/drawing/2014/main" id="{2DA55E72-F749-48C6-AD0E-5F032070C7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18119" name="Rectangle 7">
            <a:extLst>
              <a:ext uri="{FF2B5EF4-FFF2-40B4-BE49-F238E27FC236}">
                <a16:creationId xmlns:a16="http://schemas.microsoft.com/office/drawing/2014/main" id="{16CBD779-3A91-43C6-8811-96D9D682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E7DB11-1560-4069-89C2-13970BC157A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08C1C-E64E-4582-9004-F7F09C0CC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FF0434-69FD-4230-89D6-84740CB5C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338ABB-9955-4235-ABC2-48A71A31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D54550-4683-4CAB-892A-5B4CACFC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1DDB33-328D-473E-A135-1C7F93B7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C6AC6-7070-4B1C-91C1-4BAA3603D7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23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C2EE0-02EB-4B69-89EB-CAD2D102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5A7D39-87D3-49E4-8FBD-0495D4C55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D8D082-C24E-4799-B7AD-4F5C5D5F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03F98-29FA-4930-B9AC-402B97B8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19E07D-397A-4EC3-A72C-56B82B78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15503-5445-42D1-8BAA-4A0A9A5D09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22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055E93-2A86-42AE-B940-3C4DABF0A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A51C8C-4144-4C83-AFF0-B07940CB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9A8C3-FD9E-4A93-9E38-D4461EBF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42FEB0-268E-43C8-936C-5FD4FECC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245A56-FBBB-46DD-B0F7-6345045D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E9510-9690-4F0B-AC9C-3951056B60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19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EF4A7-DBB0-47E2-91C2-10985028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95E706-85B2-46A0-8C1D-3E4D357C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C3A1B6-9725-4884-91A6-8DC2B85E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D880DC-9DDD-493B-A1E0-629272B4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96C9B7-0484-4B78-B68C-7C08A094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6500-3B78-44D5-8D99-C13685DED0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22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B762D-394B-4844-AD77-919987CF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CEFF5C-ABD3-40AB-9FC1-F00B0342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6DFDF1-63E3-4230-B8F3-0695AB6E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8B98B-C2D5-489B-9E22-A9CE37B6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E9BE36-C431-4765-91E5-3A2C4F4B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CFEF8-1937-4AB8-A4FF-43814F1A59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20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57B5C-CDE0-4401-A648-2494F12C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ED6A57-AEEA-4EA2-8B66-76DB5AEA3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5909FC-FF98-412B-8662-53DB03F3E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2C1CFC-D724-46BA-AE3C-1A323ED7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6DD788-4DFF-4FCE-AF8A-B21CAF4B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F2666B-D06D-479C-83F9-FCDD01EB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7D0F5-4433-4C90-ABBF-364D5BDEA7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368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C3CA5-6630-41CA-AFFA-62F4BCC8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367B4E-D363-4516-9BD9-A44816155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7F2050-5A05-44B7-B6A8-A856F72A4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6BCF90-929A-4C0B-91B4-E799E523A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B2C2AB-2193-441C-8488-7300144EC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58D825-55F7-4726-8031-08F58E23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4847D5-3D8D-47F0-8C71-77F9E405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1EA3659-BF5C-41A7-90FA-BFC12EC4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D5109-254F-49E1-BE91-073E529056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81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C104F-D2CE-4EBB-9F17-DB99733B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2CB2BA-120E-40C0-B6F8-A3DE387B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C2047A-880C-4491-B2FF-35B77497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E5E63F-E557-4058-85CB-9059F38C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8AD0A-5989-4C7F-B08E-7AB4123120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262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448BF1-8367-46A0-90FF-268F6637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0EBBBC-E06E-46FA-8447-7F8B4970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309F68-AC26-42CE-93CB-EBA025E9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A0B2-24C0-41AE-BF35-445E5F0409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40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DC7F-9ED5-448B-A3DA-C1B5746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BE4275-5CFA-41F4-8420-DCC9BA88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997F78-C226-4514-9C99-63CEB997F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8A3B2A-DC62-437D-8E04-3302A431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121178-FE91-4E6F-A1B3-A0B2E372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6257FB-34F1-4739-BDE9-30045A4F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620A9-9D0F-41EB-833A-BE5836AC17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410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55411-D2EA-4A9F-BCC5-CD6537E9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A35A64-5414-432B-B1A0-0CE6E421B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764C11-AFBD-42B0-9C7A-9F2969155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C03B7A-3323-4EDE-BDA7-1735EC74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81486B-1CC1-4E73-A61B-972E8412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57334D-0CFC-4A78-A8FF-D23EF80F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014FA-B79F-4552-949A-FDC1ACBCDB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773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02B822-686E-4695-8BAB-6DABD5903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C86BC7-2143-4340-978E-5EAD49552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BDF6DE-FB5B-46F7-97A7-76D43E5C04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A01596-BF22-4323-868F-045FDD6222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7E75B4-9D3E-4673-9974-37400040F7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846AC5-EB32-4F96-94C0-C68BB0DE9C1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Confer&#234;ncias\V&#237;deos\LAMB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Confer&#234;ncias\V&#237;deos\LAVER.M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Confer&#234;ncias\V&#237;deos\BREAD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Confer&#234;ncias\V&#237;deos\CNDLSTCK.M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Confer&#234;ncias\V&#237;deos\ALTAR_I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Confer&#234;ncias\V&#237;deos\ARK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7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7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6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LAMB.MPG">
            <a:hlinkClick r:id="" action="ppaction://media"/>
            <a:extLst>
              <a:ext uri="{FF2B5EF4-FFF2-40B4-BE49-F238E27FC236}">
                <a16:creationId xmlns:a16="http://schemas.microsoft.com/office/drawing/2014/main" id="{2F775CB5-87B9-4325-A4C3-4013DF7EA0D4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LAVER.MPG">
            <a:hlinkClick r:id="" action="ppaction://media"/>
            <a:extLst>
              <a:ext uri="{FF2B5EF4-FFF2-40B4-BE49-F238E27FC236}">
                <a16:creationId xmlns:a16="http://schemas.microsoft.com/office/drawing/2014/main" id="{3628B203-2D50-4B0D-BCA5-CBBCA15056F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santo">
            <a:extLst>
              <a:ext uri="{FF2B5EF4-FFF2-40B4-BE49-F238E27FC236}">
                <a16:creationId xmlns:a16="http://schemas.microsoft.com/office/drawing/2014/main" id="{944113A1-F369-4574-A45D-05CD124A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5713"/>
            <a:ext cx="4103688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81" name="Picture 9" descr="santodosantos">
            <a:extLst>
              <a:ext uri="{FF2B5EF4-FFF2-40B4-BE49-F238E27FC236}">
                <a16:creationId xmlns:a16="http://schemas.microsoft.com/office/drawing/2014/main" id="{E97BFE2A-F036-4146-8299-6D9CE528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02188"/>
            <a:ext cx="597693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892" name="Group 20">
            <a:extLst>
              <a:ext uri="{FF2B5EF4-FFF2-40B4-BE49-F238E27FC236}">
                <a16:creationId xmlns:a16="http://schemas.microsoft.com/office/drawing/2014/main" id="{577F6B28-5E1D-43B4-81F4-2CE354F30BE3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2132013"/>
            <a:ext cx="4975225" cy="665162"/>
            <a:chOff x="977" y="1343"/>
            <a:chExt cx="3134" cy="419"/>
          </a:xfrm>
        </p:grpSpPr>
        <p:pic>
          <p:nvPicPr>
            <p:cNvPr id="207880" name="Picture 8" descr="1mesacompaes">
              <a:extLst>
                <a:ext uri="{FF2B5EF4-FFF2-40B4-BE49-F238E27FC236}">
                  <a16:creationId xmlns:a16="http://schemas.microsoft.com/office/drawing/2014/main" id="{D029399F-A49A-4B5E-B0E8-2027B8A8E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" y="1343"/>
              <a:ext cx="2843" cy="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88" name="Picture 16" descr="SETINHA">
              <a:extLst>
                <a:ext uri="{FF2B5EF4-FFF2-40B4-BE49-F238E27FC236}">
                  <a16:creationId xmlns:a16="http://schemas.microsoft.com/office/drawing/2014/main" id="{7E2D4DC0-D140-4000-920A-BFECE5258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1434"/>
              <a:ext cx="270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93" name="Group 21">
            <a:extLst>
              <a:ext uri="{FF2B5EF4-FFF2-40B4-BE49-F238E27FC236}">
                <a16:creationId xmlns:a16="http://schemas.microsoft.com/office/drawing/2014/main" id="{8D5E06CB-1559-4C26-97A1-B1E07257A943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2852738"/>
            <a:ext cx="6696075" cy="779462"/>
            <a:chOff x="977" y="1797"/>
            <a:chExt cx="4218" cy="491"/>
          </a:xfrm>
        </p:grpSpPr>
        <p:pic>
          <p:nvPicPr>
            <p:cNvPr id="207879" name="Picture 7" descr="1castical">
              <a:extLst>
                <a:ext uri="{FF2B5EF4-FFF2-40B4-BE49-F238E27FC236}">
                  <a16:creationId xmlns:a16="http://schemas.microsoft.com/office/drawing/2014/main" id="{A2BA255C-ECB3-44DB-A3B2-43BF3519E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" y="1797"/>
              <a:ext cx="3927" cy="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89" name="Picture 17" descr="SETINHA">
              <a:extLst>
                <a:ext uri="{FF2B5EF4-FFF2-40B4-BE49-F238E27FC236}">
                  <a16:creationId xmlns:a16="http://schemas.microsoft.com/office/drawing/2014/main" id="{08E8ECCD-E17C-481F-ACD7-39D58D25D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1888"/>
              <a:ext cx="270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94" name="Group 22">
            <a:extLst>
              <a:ext uri="{FF2B5EF4-FFF2-40B4-BE49-F238E27FC236}">
                <a16:creationId xmlns:a16="http://schemas.microsoft.com/office/drawing/2014/main" id="{B69342A0-12D2-4C64-A249-F7799E82C86D}"/>
              </a:ext>
            </a:extLst>
          </p:cNvPr>
          <p:cNvGrpSpPr>
            <a:grpSpLocks/>
          </p:cNvGrpSpPr>
          <p:nvPr/>
        </p:nvGrpSpPr>
        <p:grpSpPr bwMode="auto">
          <a:xfrm>
            <a:off x="1550988" y="3644900"/>
            <a:ext cx="4821237" cy="627063"/>
            <a:chOff x="977" y="2296"/>
            <a:chExt cx="3037" cy="395"/>
          </a:xfrm>
        </p:grpSpPr>
        <p:pic>
          <p:nvPicPr>
            <p:cNvPr id="207878" name="Picture 6" descr="1altardeincenso">
              <a:extLst>
                <a:ext uri="{FF2B5EF4-FFF2-40B4-BE49-F238E27FC236}">
                  <a16:creationId xmlns:a16="http://schemas.microsoft.com/office/drawing/2014/main" id="{1C4FA604-507B-4898-AEF0-78162C0D8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" y="2296"/>
              <a:ext cx="2746" cy="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90" name="Picture 18" descr="SETINHA">
              <a:extLst>
                <a:ext uri="{FF2B5EF4-FFF2-40B4-BE49-F238E27FC236}">
                  <a16:creationId xmlns:a16="http://schemas.microsoft.com/office/drawing/2014/main" id="{16DFEB8C-0731-4557-B4C6-E6ECA1016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2341"/>
              <a:ext cx="270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895" name="Group 23">
            <a:extLst>
              <a:ext uri="{FF2B5EF4-FFF2-40B4-BE49-F238E27FC236}">
                <a16:creationId xmlns:a16="http://schemas.microsoft.com/office/drawing/2014/main" id="{E12B7028-57C9-42F3-89E9-CC1399F3C7AB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5726113"/>
            <a:ext cx="6045200" cy="582612"/>
            <a:chOff x="932" y="3607"/>
            <a:chExt cx="3808" cy="367"/>
          </a:xfrm>
        </p:grpSpPr>
        <p:pic>
          <p:nvPicPr>
            <p:cNvPr id="207883" name="Picture 11" descr="ARCADOCONCERTO">
              <a:extLst>
                <a:ext uri="{FF2B5EF4-FFF2-40B4-BE49-F238E27FC236}">
                  <a16:creationId xmlns:a16="http://schemas.microsoft.com/office/drawing/2014/main" id="{8AD0985F-5CA1-4027-B18C-F773DF3F6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607"/>
              <a:ext cx="3538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91" name="Picture 19" descr="SETINHA">
              <a:extLst>
                <a:ext uri="{FF2B5EF4-FFF2-40B4-BE49-F238E27FC236}">
                  <a16:creationId xmlns:a16="http://schemas.microsoft.com/office/drawing/2014/main" id="{64970358-8B55-46F3-A74B-58F9D46D4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612"/>
              <a:ext cx="270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READ.MPG">
            <a:hlinkClick r:id="" action="ppaction://media"/>
            <a:extLst>
              <a:ext uri="{FF2B5EF4-FFF2-40B4-BE49-F238E27FC236}">
                <a16:creationId xmlns:a16="http://schemas.microsoft.com/office/drawing/2014/main" id="{4C732149-A737-4EF8-A432-31D1A4E28D8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NDLSTCK.MPG">
            <a:hlinkClick r:id="" action="ppaction://media"/>
            <a:extLst>
              <a:ext uri="{FF2B5EF4-FFF2-40B4-BE49-F238E27FC236}">
                <a16:creationId xmlns:a16="http://schemas.microsoft.com/office/drawing/2014/main" id="{3B0F5407-7477-475E-81F9-4F0CB3E29FE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LTAR_I.MPG">
            <a:hlinkClick r:id="" action="ppaction://media"/>
            <a:extLst>
              <a:ext uri="{FF2B5EF4-FFF2-40B4-BE49-F238E27FC236}">
                <a16:creationId xmlns:a16="http://schemas.microsoft.com/office/drawing/2014/main" id="{E9E6C180-7850-4208-89EF-0696A114457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1" name="Picture 5" descr="relacionamento">
            <a:extLst>
              <a:ext uri="{FF2B5EF4-FFF2-40B4-BE49-F238E27FC236}">
                <a16:creationId xmlns:a16="http://schemas.microsoft.com/office/drawing/2014/main" id="{E0583BFB-7A87-4ABB-A01F-37F2EC80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987550"/>
            <a:ext cx="6732588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ARK.MPG">
            <a:hlinkClick r:id="" action="ppaction://media"/>
            <a:extLst>
              <a:ext uri="{FF2B5EF4-FFF2-40B4-BE49-F238E27FC236}">
                <a16:creationId xmlns:a16="http://schemas.microsoft.com/office/drawing/2014/main" id="{845FEE15-3CD7-46F6-BA2E-7B719DAF30C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64" name="Picture 16" descr="dentrodarca">
            <a:extLst>
              <a:ext uri="{FF2B5EF4-FFF2-40B4-BE49-F238E27FC236}">
                <a16:creationId xmlns:a16="http://schemas.microsoft.com/office/drawing/2014/main" id="{A722C5B0-6EAF-4C85-8733-8E5FCB49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608513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74" name="Group 26">
            <a:extLst>
              <a:ext uri="{FF2B5EF4-FFF2-40B4-BE49-F238E27FC236}">
                <a16:creationId xmlns:a16="http://schemas.microsoft.com/office/drawing/2014/main" id="{D7585755-534A-4C33-9A01-97F300C3F14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060575"/>
            <a:ext cx="2522537" cy="696913"/>
            <a:chOff x="295" y="1298"/>
            <a:chExt cx="1589" cy="439"/>
          </a:xfrm>
        </p:grpSpPr>
        <p:pic>
          <p:nvPicPr>
            <p:cNvPr id="206865" name="Picture 17" descr="maNA">
              <a:extLst>
                <a:ext uri="{FF2B5EF4-FFF2-40B4-BE49-F238E27FC236}">
                  <a16:creationId xmlns:a16="http://schemas.microsoft.com/office/drawing/2014/main" id="{4CDB07A0-20FD-4C73-9298-9617583EF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1317" cy="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71" name="Picture 23" descr="SETINHBCA">
              <a:extLst>
                <a:ext uri="{FF2B5EF4-FFF2-40B4-BE49-F238E27FC236}">
                  <a16:creationId xmlns:a16="http://schemas.microsoft.com/office/drawing/2014/main" id="{0749A613-CB86-47DD-A664-3EA300BF1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344"/>
              <a:ext cx="234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875" name="Group 27">
            <a:extLst>
              <a:ext uri="{FF2B5EF4-FFF2-40B4-BE49-F238E27FC236}">
                <a16:creationId xmlns:a16="http://schemas.microsoft.com/office/drawing/2014/main" id="{A860516C-165E-43A5-92AB-D183A68DDFB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24175"/>
            <a:ext cx="4486275" cy="606425"/>
            <a:chOff x="295" y="1842"/>
            <a:chExt cx="2826" cy="382"/>
          </a:xfrm>
        </p:grpSpPr>
        <p:pic>
          <p:nvPicPr>
            <p:cNvPr id="206866" name="Picture 18" descr="vaRADEARAO">
              <a:extLst>
                <a:ext uri="{FF2B5EF4-FFF2-40B4-BE49-F238E27FC236}">
                  <a16:creationId xmlns:a16="http://schemas.microsoft.com/office/drawing/2014/main" id="{357E1EF4-5C20-4073-98D9-6F65BBE69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42"/>
              <a:ext cx="2554" cy="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72" name="Picture 24" descr="SETINHBCA">
              <a:extLst>
                <a:ext uri="{FF2B5EF4-FFF2-40B4-BE49-F238E27FC236}">
                  <a16:creationId xmlns:a16="http://schemas.microsoft.com/office/drawing/2014/main" id="{575BE50F-5D48-4F81-8608-345F32962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888"/>
              <a:ext cx="234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876" name="Group 28">
            <a:extLst>
              <a:ext uri="{FF2B5EF4-FFF2-40B4-BE49-F238E27FC236}">
                <a16:creationId xmlns:a16="http://schemas.microsoft.com/office/drawing/2014/main" id="{2FB64C1E-150D-41DC-B5E2-F37E2F8B18CA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3789363"/>
            <a:ext cx="4176713" cy="1235075"/>
            <a:chOff x="249" y="2387"/>
            <a:chExt cx="2631" cy="778"/>
          </a:xfrm>
        </p:grpSpPr>
        <p:pic>
          <p:nvPicPr>
            <p:cNvPr id="206867" name="Picture 19" descr="A2TABUAS">
              <a:extLst>
                <a:ext uri="{FF2B5EF4-FFF2-40B4-BE49-F238E27FC236}">
                  <a16:creationId xmlns:a16="http://schemas.microsoft.com/office/drawing/2014/main" id="{902D84A3-D14F-47FD-896F-677431EAB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387"/>
              <a:ext cx="2404" cy="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73" name="Picture 25" descr="SETINHBCA">
              <a:extLst>
                <a:ext uri="{FF2B5EF4-FFF2-40B4-BE49-F238E27FC236}">
                  <a16:creationId xmlns:a16="http://schemas.microsoft.com/office/drawing/2014/main" id="{F50D9A27-7035-4DF2-A630-6A2A89D9B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32"/>
              <a:ext cx="234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patio">
            <a:extLst>
              <a:ext uri="{FF2B5EF4-FFF2-40B4-BE49-F238E27FC236}">
                <a16:creationId xmlns:a16="http://schemas.microsoft.com/office/drawing/2014/main" id="{3DAA4A82-01DF-4A01-89A6-7EB2C9EA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16478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1" name="Picture 5" descr="altardosacrificios">
            <a:extLst>
              <a:ext uri="{FF2B5EF4-FFF2-40B4-BE49-F238E27FC236}">
                <a16:creationId xmlns:a16="http://schemas.microsoft.com/office/drawing/2014/main" id="{73250A95-7C1C-45C1-9A70-20C8008D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71628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2" name="Picture 6" descr="simbolodeCristo">
            <a:extLst>
              <a:ext uri="{FF2B5EF4-FFF2-40B4-BE49-F238E27FC236}">
                <a16:creationId xmlns:a16="http://schemas.microsoft.com/office/drawing/2014/main" id="{395A80E3-644B-4CEB-AF10-2627F0BD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51225"/>
            <a:ext cx="5184775" cy="7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3" name="Picture 7" descr="sentregou">
            <a:extLst>
              <a:ext uri="{FF2B5EF4-FFF2-40B4-BE49-F238E27FC236}">
                <a16:creationId xmlns:a16="http://schemas.microsoft.com/office/drawing/2014/main" id="{8B4CF0C0-6751-47D2-B21F-E2580B1D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8500"/>
            <a:ext cx="6335713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5" name="Picture 9" descr="EFESIOS5-2">
            <a:extLst>
              <a:ext uri="{FF2B5EF4-FFF2-40B4-BE49-F238E27FC236}">
                <a16:creationId xmlns:a16="http://schemas.microsoft.com/office/drawing/2014/main" id="{8287ED20-34B7-4984-8919-B3ACA36F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57900"/>
            <a:ext cx="200977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patio">
            <a:extLst>
              <a:ext uri="{FF2B5EF4-FFF2-40B4-BE49-F238E27FC236}">
                <a16:creationId xmlns:a16="http://schemas.microsoft.com/office/drawing/2014/main" id="{B068E424-569E-48E7-A858-10B778EB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16478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7" name="Picture 7" descr="BACIACOMAGUA">
            <a:extLst>
              <a:ext uri="{FF2B5EF4-FFF2-40B4-BE49-F238E27FC236}">
                <a16:creationId xmlns:a16="http://schemas.microsoft.com/office/drawing/2014/main" id="{EA8D48FC-65B1-475A-87FF-03E038D8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6697662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8" name="Picture 8" descr="SIMBOLO">
            <a:extLst>
              <a:ext uri="{FF2B5EF4-FFF2-40B4-BE49-F238E27FC236}">
                <a16:creationId xmlns:a16="http://schemas.microsoft.com/office/drawing/2014/main" id="{2B5999BF-4F00-4611-A041-877B38C66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4384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9" name="Picture 9" descr="DOESPIRITO">
            <a:extLst>
              <a:ext uri="{FF2B5EF4-FFF2-40B4-BE49-F238E27FC236}">
                <a16:creationId xmlns:a16="http://schemas.microsoft.com/office/drawing/2014/main" id="{C1E4731A-3582-4C84-B36C-020E7542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705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0" name="Picture 10" descr="DAPALVRA">
            <a:extLst>
              <a:ext uri="{FF2B5EF4-FFF2-40B4-BE49-F238E27FC236}">
                <a16:creationId xmlns:a16="http://schemas.microsoft.com/office/drawing/2014/main" id="{4C03420F-20F9-4663-B105-C72E0019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49838"/>
            <a:ext cx="41433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1" name="Picture 11" descr="DOBATISMO">
            <a:extLst>
              <a:ext uri="{FF2B5EF4-FFF2-40B4-BE49-F238E27FC236}">
                <a16:creationId xmlns:a16="http://schemas.microsoft.com/office/drawing/2014/main" id="{0241BDD0-600D-4A0D-8D13-EB9D5B49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70563"/>
            <a:ext cx="23907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944" name="Group 24">
            <a:extLst>
              <a:ext uri="{FF2B5EF4-FFF2-40B4-BE49-F238E27FC236}">
                <a16:creationId xmlns:a16="http://schemas.microsoft.com/office/drawing/2014/main" id="{339A3AE7-D07C-4262-B623-44B2C7D4E65F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4306888"/>
            <a:ext cx="3119437" cy="554037"/>
            <a:chOff x="3319" y="2713"/>
            <a:chExt cx="1965" cy="349"/>
          </a:xfrm>
        </p:grpSpPr>
        <p:pic>
          <p:nvPicPr>
            <p:cNvPr id="209932" name="Picture 12" descr="SETINHA-BRANCA">
              <a:extLst>
                <a:ext uri="{FF2B5EF4-FFF2-40B4-BE49-F238E27FC236}">
                  <a16:creationId xmlns:a16="http://schemas.microsoft.com/office/drawing/2014/main" id="{72C982E5-0D2B-4078-8F00-E0E134D5E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2795"/>
              <a:ext cx="468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41" name="Picture 21" descr="JOA07">
              <a:extLst>
                <a:ext uri="{FF2B5EF4-FFF2-40B4-BE49-F238E27FC236}">
                  <a16:creationId xmlns:a16="http://schemas.microsoft.com/office/drawing/2014/main" id="{DDDDB945-3FF5-468C-8B51-DF3A227B5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713"/>
              <a:ext cx="1497" cy="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945" name="Group 25">
            <a:extLst>
              <a:ext uri="{FF2B5EF4-FFF2-40B4-BE49-F238E27FC236}">
                <a16:creationId xmlns:a16="http://schemas.microsoft.com/office/drawing/2014/main" id="{EECA7D60-1BBF-4C5B-9644-FDEBA43EE9E5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5035550"/>
            <a:ext cx="2830512" cy="481013"/>
            <a:chOff x="3319" y="3172"/>
            <a:chExt cx="1783" cy="303"/>
          </a:xfrm>
        </p:grpSpPr>
        <p:pic>
          <p:nvPicPr>
            <p:cNvPr id="209933" name="Picture 13" descr="SETINHA-BRANCA">
              <a:extLst>
                <a:ext uri="{FF2B5EF4-FFF2-40B4-BE49-F238E27FC236}">
                  <a16:creationId xmlns:a16="http://schemas.microsoft.com/office/drawing/2014/main" id="{C4EEA350-6DF7-4C9E-A4CB-52B501FF2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249"/>
              <a:ext cx="468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42" name="Picture 22" descr="EFESIOS5-26">
              <a:extLst>
                <a:ext uri="{FF2B5EF4-FFF2-40B4-BE49-F238E27FC236}">
                  <a16:creationId xmlns:a16="http://schemas.microsoft.com/office/drawing/2014/main" id="{B890B4F3-EB31-48CF-894E-6305B3222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172"/>
              <a:ext cx="1315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946" name="Group 26">
            <a:extLst>
              <a:ext uri="{FF2B5EF4-FFF2-40B4-BE49-F238E27FC236}">
                <a16:creationId xmlns:a16="http://schemas.microsoft.com/office/drawing/2014/main" id="{BE0AB903-66B8-4508-AD19-183248CD1F1D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5661025"/>
            <a:ext cx="2254250" cy="534988"/>
            <a:chOff x="3319" y="3566"/>
            <a:chExt cx="1420" cy="337"/>
          </a:xfrm>
        </p:grpSpPr>
        <p:pic>
          <p:nvPicPr>
            <p:cNvPr id="209934" name="Picture 14" descr="SETINHA-BRANCA">
              <a:extLst>
                <a:ext uri="{FF2B5EF4-FFF2-40B4-BE49-F238E27FC236}">
                  <a16:creationId xmlns:a16="http://schemas.microsoft.com/office/drawing/2014/main" id="{DA2BB11E-376E-4DBB-9340-379B913B5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" y="3657"/>
              <a:ext cx="468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43" name="Picture 23" descr="JOAO3-5">
              <a:extLst>
                <a:ext uri="{FF2B5EF4-FFF2-40B4-BE49-F238E27FC236}">
                  <a16:creationId xmlns:a16="http://schemas.microsoft.com/office/drawing/2014/main" id="{33413018-F141-45AC-B32F-E597F0A52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566"/>
              <a:ext cx="952" cy="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SIMBOLO">
            <a:extLst>
              <a:ext uri="{FF2B5EF4-FFF2-40B4-BE49-F238E27FC236}">
                <a16:creationId xmlns:a16="http://schemas.microsoft.com/office/drawing/2014/main" id="{D2160D17-5DB6-42D0-9648-B1731391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4384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8" name="Picture 14" descr="LUGARSANTO">
            <a:extLst>
              <a:ext uri="{FF2B5EF4-FFF2-40B4-BE49-F238E27FC236}">
                <a16:creationId xmlns:a16="http://schemas.microsoft.com/office/drawing/2014/main" id="{6B498B84-ED23-48A7-A04B-4D111617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163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9" name="Picture 15" descr="MESACOM12PAES">
            <a:extLst>
              <a:ext uri="{FF2B5EF4-FFF2-40B4-BE49-F238E27FC236}">
                <a16:creationId xmlns:a16="http://schemas.microsoft.com/office/drawing/2014/main" id="{1998C68A-D8C3-4DE5-9339-3A29F6B2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7416800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60" name="Picture 16" descr="JESUSPAODAVIDA">
            <a:extLst>
              <a:ext uri="{FF2B5EF4-FFF2-40B4-BE49-F238E27FC236}">
                <a16:creationId xmlns:a16="http://schemas.microsoft.com/office/drawing/2014/main" id="{9C59050F-4DE1-4C98-BA69-FF8DC5FE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554513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62" name="Picture 18" descr="JOAO6-48">
            <a:extLst>
              <a:ext uri="{FF2B5EF4-FFF2-40B4-BE49-F238E27FC236}">
                <a16:creationId xmlns:a16="http://schemas.microsoft.com/office/drawing/2014/main" id="{243947A7-0AD6-4645-A9D4-742B574F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29225"/>
            <a:ext cx="1728787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SIMBOLO">
            <a:extLst>
              <a:ext uri="{FF2B5EF4-FFF2-40B4-BE49-F238E27FC236}">
                <a16:creationId xmlns:a16="http://schemas.microsoft.com/office/drawing/2014/main" id="{B01FCD0F-9FD1-4820-BCCA-EF644886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4384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1" name="Picture 3" descr="LUGARSANTO">
            <a:extLst>
              <a:ext uri="{FF2B5EF4-FFF2-40B4-BE49-F238E27FC236}">
                <a16:creationId xmlns:a16="http://schemas.microsoft.com/office/drawing/2014/main" id="{E62D5894-3A7D-4C6D-B634-0FA07429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163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5" name="Picture 7" descr="castICAL7LAMPADAS">
            <a:extLst>
              <a:ext uri="{FF2B5EF4-FFF2-40B4-BE49-F238E27FC236}">
                <a16:creationId xmlns:a16="http://schemas.microsoft.com/office/drawing/2014/main" id="{E56E4474-7266-414A-B7CD-8553AEFD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22513"/>
            <a:ext cx="8569325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6" name="Picture 8" descr="dejESUSLUZ">
            <a:extLst>
              <a:ext uri="{FF2B5EF4-FFF2-40B4-BE49-F238E27FC236}">
                <a16:creationId xmlns:a16="http://schemas.microsoft.com/office/drawing/2014/main" id="{0EC073F9-A246-49D9-B6B7-3C745935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5095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7" name="Picture 9" descr="repRESENTA">
            <a:extLst>
              <a:ext uri="{FF2B5EF4-FFF2-40B4-BE49-F238E27FC236}">
                <a16:creationId xmlns:a16="http://schemas.microsoft.com/office/drawing/2014/main" id="{55FFB596-64E5-43A4-82B3-1E4AACFE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50006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988" name="Group 20">
            <a:extLst>
              <a:ext uri="{FF2B5EF4-FFF2-40B4-BE49-F238E27FC236}">
                <a16:creationId xmlns:a16="http://schemas.microsoft.com/office/drawing/2014/main" id="{58EA44ED-69C5-4DFB-86F5-37A12A88657A}"/>
              </a:ext>
            </a:extLst>
          </p:cNvPr>
          <p:cNvGrpSpPr>
            <a:grpSpLocks/>
          </p:cNvGrpSpPr>
          <p:nvPr/>
        </p:nvGrpSpPr>
        <p:grpSpPr bwMode="auto">
          <a:xfrm>
            <a:off x="5602288" y="4292600"/>
            <a:ext cx="2376487" cy="512763"/>
            <a:chOff x="3529" y="2704"/>
            <a:chExt cx="1497" cy="323"/>
          </a:xfrm>
        </p:grpSpPr>
        <p:pic>
          <p:nvPicPr>
            <p:cNvPr id="211981" name="Picture 13" descr="SETINHA-BRANCA">
              <a:extLst>
                <a:ext uri="{FF2B5EF4-FFF2-40B4-BE49-F238E27FC236}">
                  <a16:creationId xmlns:a16="http://schemas.microsoft.com/office/drawing/2014/main" id="{D0A22714-6A93-4067-8CE9-B736C7F24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2750"/>
              <a:ext cx="468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86" name="Picture 18" descr="JOAO8-12">
              <a:extLst>
                <a:ext uri="{FF2B5EF4-FFF2-40B4-BE49-F238E27FC236}">
                  <a16:creationId xmlns:a16="http://schemas.microsoft.com/office/drawing/2014/main" id="{2FB924C4-9D8D-4497-AA6A-481FA8E9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704"/>
              <a:ext cx="1043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1989" name="Group 21">
            <a:extLst>
              <a:ext uri="{FF2B5EF4-FFF2-40B4-BE49-F238E27FC236}">
                <a16:creationId xmlns:a16="http://schemas.microsoft.com/office/drawing/2014/main" id="{A424D30E-FCF3-45BB-AA41-836C50C1F88E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5121275"/>
            <a:ext cx="3529012" cy="407988"/>
            <a:chOff x="3515" y="3226"/>
            <a:chExt cx="2223" cy="257"/>
          </a:xfrm>
        </p:grpSpPr>
        <p:pic>
          <p:nvPicPr>
            <p:cNvPr id="211982" name="Picture 14" descr="SETINHA-BRANCA">
              <a:extLst>
                <a:ext uri="{FF2B5EF4-FFF2-40B4-BE49-F238E27FC236}">
                  <a16:creationId xmlns:a16="http://schemas.microsoft.com/office/drawing/2014/main" id="{995E08B4-9E69-40D2-9881-32EF7569C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3249"/>
              <a:ext cx="468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87" name="Picture 19" descr="APO1-20">
              <a:extLst>
                <a:ext uri="{FF2B5EF4-FFF2-40B4-BE49-F238E27FC236}">
                  <a16:creationId xmlns:a16="http://schemas.microsoft.com/office/drawing/2014/main" id="{AF6A2A71-E10E-4965-9C95-9D2234EC1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3226"/>
              <a:ext cx="1760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 descr="LUGARSANTO">
            <a:extLst>
              <a:ext uri="{FF2B5EF4-FFF2-40B4-BE49-F238E27FC236}">
                <a16:creationId xmlns:a16="http://schemas.microsoft.com/office/drawing/2014/main" id="{3BBCE2F3-EDA0-4A6E-9FC7-B334BEAE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163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4" name="Picture 12" descr="altardeincenso">
            <a:extLst>
              <a:ext uri="{FF2B5EF4-FFF2-40B4-BE49-F238E27FC236}">
                <a16:creationId xmlns:a16="http://schemas.microsoft.com/office/drawing/2014/main" id="{285E6BDA-B2AE-44D4-9102-CC331CA3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6551612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5" name="Picture 13" descr="repreSENTA1">
            <a:extLst>
              <a:ext uri="{FF2B5EF4-FFF2-40B4-BE49-F238E27FC236}">
                <a16:creationId xmlns:a16="http://schemas.microsoft.com/office/drawing/2014/main" id="{7F64B41B-F256-4415-B02D-EEF15D5E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334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06" name="Picture 14" descr="oracAODOSANTOS">
            <a:extLst>
              <a:ext uri="{FF2B5EF4-FFF2-40B4-BE49-F238E27FC236}">
                <a16:creationId xmlns:a16="http://schemas.microsoft.com/office/drawing/2014/main" id="{87DBD501-95E3-483F-9D37-9981E825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439102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011" name="Group 19">
            <a:extLst>
              <a:ext uri="{FF2B5EF4-FFF2-40B4-BE49-F238E27FC236}">
                <a16:creationId xmlns:a16="http://schemas.microsoft.com/office/drawing/2014/main" id="{704E37B0-CCC2-43FF-BCF9-04E790A040B4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4600575"/>
            <a:ext cx="3382963" cy="412750"/>
            <a:chOff x="3334" y="2898"/>
            <a:chExt cx="2131" cy="260"/>
          </a:xfrm>
        </p:grpSpPr>
        <p:pic>
          <p:nvPicPr>
            <p:cNvPr id="213000" name="Picture 8" descr="SETINHA-BRANCA">
              <a:extLst>
                <a:ext uri="{FF2B5EF4-FFF2-40B4-BE49-F238E27FC236}">
                  <a16:creationId xmlns:a16="http://schemas.microsoft.com/office/drawing/2014/main" id="{82ED3CB4-0291-4788-9EE1-660DA72E8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931"/>
              <a:ext cx="468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10" name="Picture 18" descr="APO5-3">
              <a:extLst>
                <a:ext uri="{FF2B5EF4-FFF2-40B4-BE49-F238E27FC236}">
                  <a16:creationId xmlns:a16="http://schemas.microsoft.com/office/drawing/2014/main" id="{ABCF0B72-EEA1-40C2-A62E-4A5A64BC1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898"/>
              <a:ext cx="1632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4" name="Picture 8" descr="santodosantos-branco">
            <a:extLst>
              <a:ext uri="{FF2B5EF4-FFF2-40B4-BE49-F238E27FC236}">
                <a16:creationId xmlns:a16="http://schemas.microsoft.com/office/drawing/2014/main" id="{51337368-2257-4698-8AE6-1F532135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5038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5" name="Picture 9" descr="ARCADOCONCERTOEXODO">
            <a:extLst>
              <a:ext uri="{FF2B5EF4-FFF2-40B4-BE49-F238E27FC236}">
                <a16:creationId xmlns:a16="http://schemas.microsoft.com/office/drawing/2014/main" id="{07B316FC-1BD5-4A6A-8494-18A94654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68405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6" name="Picture 10" descr="sobrepropiciatorio">
            <a:extLst>
              <a:ext uri="{FF2B5EF4-FFF2-40B4-BE49-F238E27FC236}">
                <a16:creationId xmlns:a16="http://schemas.microsoft.com/office/drawing/2014/main" id="{5A5D2718-7C89-4D48-9DC7-C21F2F86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6781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8" name="Picture 12" descr="EXO-25-21">
            <a:extLst>
              <a:ext uri="{FF2B5EF4-FFF2-40B4-BE49-F238E27FC236}">
                <a16:creationId xmlns:a16="http://schemas.microsoft.com/office/drawing/2014/main" id="{F5BE7018-CBB1-4A3E-A06D-F0D32F56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229225"/>
            <a:ext cx="3097213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9" name="Picture 9" descr="querepresentavam">
            <a:extLst>
              <a:ext uri="{FF2B5EF4-FFF2-40B4-BE49-F238E27FC236}">
                <a16:creationId xmlns:a16="http://schemas.microsoft.com/office/drawing/2014/main" id="{6B87AA21-DFD9-4217-B123-C79F1430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4613"/>
            <a:ext cx="47879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056" name="Group 16">
            <a:extLst>
              <a:ext uri="{FF2B5EF4-FFF2-40B4-BE49-F238E27FC236}">
                <a16:creationId xmlns:a16="http://schemas.microsoft.com/office/drawing/2014/main" id="{37066B4F-7FBF-43CB-85F7-43A7CB2A9C92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057525"/>
            <a:ext cx="2522537" cy="696913"/>
            <a:chOff x="295" y="1926"/>
            <a:chExt cx="1589" cy="439"/>
          </a:xfrm>
        </p:grpSpPr>
        <p:pic>
          <p:nvPicPr>
            <p:cNvPr id="215046" name="Picture 6" descr="maNA">
              <a:extLst>
                <a:ext uri="{FF2B5EF4-FFF2-40B4-BE49-F238E27FC236}">
                  <a16:creationId xmlns:a16="http://schemas.microsoft.com/office/drawing/2014/main" id="{70FEE5F1-6B3A-41F9-81A4-3C86141B8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926"/>
              <a:ext cx="1317" cy="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53" name="Picture 13" descr="SETINHBCA">
              <a:extLst>
                <a:ext uri="{FF2B5EF4-FFF2-40B4-BE49-F238E27FC236}">
                  <a16:creationId xmlns:a16="http://schemas.microsoft.com/office/drawing/2014/main" id="{AC335FD8-F207-470D-AB79-5249ACF97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79"/>
              <a:ext cx="234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057" name="Group 17">
            <a:extLst>
              <a:ext uri="{FF2B5EF4-FFF2-40B4-BE49-F238E27FC236}">
                <a16:creationId xmlns:a16="http://schemas.microsoft.com/office/drawing/2014/main" id="{CA2C9B62-E7CF-4B0C-A431-4E01A1EEC50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921125"/>
            <a:ext cx="4486275" cy="606425"/>
            <a:chOff x="295" y="2470"/>
            <a:chExt cx="2826" cy="382"/>
          </a:xfrm>
        </p:grpSpPr>
        <p:pic>
          <p:nvPicPr>
            <p:cNvPr id="215047" name="Picture 7" descr="vaRADEARAO">
              <a:extLst>
                <a:ext uri="{FF2B5EF4-FFF2-40B4-BE49-F238E27FC236}">
                  <a16:creationId xmlns:a16="http://schemas.microsoft.com/office/drawing/2014/main" id="{1D14CD0B-B53B-4C56-8750-6F3856623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470"/>
              <a:ext cx="2554" cy="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54" name="Picture 14" descr="SETINHBCA">
              <a:extLst>
                <a:ext uri="{FF2B5EF4-FFF2-40B4-BE49-F238E27FC236}">
                  <a16:creationId xmlns:a16="http://schemas.microsoft.com/office/drawing/2014/main" id="{4ECEA06A-7D3E-417E-98EB-2A37B7A2C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523"/>
              <a:ext cx="234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058" name="Group 18">
            <a:extLst>
              <a:ext uri="{FF2B5EF4-FFF2-40B4-BE49-F238E27FC236}">
                <a16:creationId xmlns:a16="http://schemas.microsoft.com/office/drawing/2014/main" id="{B4A8DACB-6B3B-4EB4-96B6-8679B4B64468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786313"/>
            <a:ext cx="4175125" cy="1235075"/>
            <a:chOff x="295" y="3015"/>
            <a:chExt cx="2630" cy="778"/>
          </a:xfrm>
        </p:grpSpPr>
        <p:pic>
          <p:nvPicPr>
            <p:cNvPr id="215048" name="Picture 8" descr="A2TABUAS">
              <a:extLst>
                <a:ext uri="{FF2B5EF4-FFF2-40B4-BE49-F238E27FC236}">
                  <a16:creationId xmlns:a16="http://schemas.microsoft.com/office/drawing/2014/main" id="{1E21A7BA-2D4A-4861-AA6E-343CB89A0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015"/>
              <a:ext cx="2404" cy="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55" name="Picture 15" descr="SETINHBCA">
              <a:extLst>
                <a:ext uri="{FF2B5EF4-FFF2-40B4-BE49-F238E27FC236}">
                  <a16:creationId xmlns:a16="http://schemas.microsoft.com/office/drawing/2014/main" id="{0EB90B05-8381-4D88-8ED3-210BA2720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67"/>
              <a:ext cx="234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3" name="Picture 3" descr="antes">
            <a:extLst>
              <a:ext uri="{FF2B5EF4-FFF2-40B4-BE49-F238E27FC236}">
                <a16:creationId xmlns:a16="http://schemas.microsoft.com/office/drawing/2014/main" id="{6941B0D7-4DC0-4EA7-AC63-B60A4120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5900"/>
            <a:ext cx="55340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4" name="Picture 4" descr="setantes">
            <a:extLst>
              <a:ext uri="{FF2B5EF4-FFF2-40B4-BE49-F238E27FC236}">
                <a16:creationId xmlns:a16="http://schemas.microsoft.com/office/drawing/2014/main" id="{79C847EC-C9CC-4AA5-8D87-8A451780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11450"/>
            <a:ext cx="9239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6" name="Picture 6" descr="FACEAFACE">
            <a:extLst>
              <a:ext uri="{FF2B5EF4-FFF2-40B4-BE49-F238E27FC236}">
                <a16:creationId xmlns:a16="http://schemas.microsoft.com/office/drawing/2014/main" id="{1061DC83-336F-4C55-A394-C194C47D7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654550"/>
            <a:ext cx="5040313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eusprovera">
            <a:extLst>
              <a:ext uri="{FF2B5EF4-FFF2-40B4-BE49-F238E27FC236}">
                <a16:creationId xmlns:a16="http://schemas.microsoft.com/office/drawing/2014/main" id="{75871BC5-8FC1-46DF-B3D2-974E2336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933825"/>
            <a:ext cx="41719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omanabcogde">
            <a:extLst>
              <a:ext uri="{FF2B5EF4-FFF2-40B4-BE49-F238E27FC236}">
                <a16:creationId xmlns:a16="http://schemas.microsoft.com/office/drawing/2014/main" id="{7ED8CAD3-B456-4011-8314-68013B05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04813"/>
            <a:ext cx="38481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TAMARELONA">
            <a:extLst>
              <a:ext uri="{FF2B5EF4-FFF2-40B4-BE49-F238E27FC236}">
                <a16:creationId xmlns:a16="http://schemas.microsoft.com/office/drawing/2014/main" id="{A8ED8AC6-811B-4152-9056-9DF25ECE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10858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 descr="VARADEARAOBCO-GDE">
            <a:extLst>
              <a:ext uri="{FF2B5EF4-FFF2-40B4-BE49-F238E27FC236}">
                <a16:creationId xmlns:a16="http://schemas.microsoft.com/office/drawing/2014/main" id="{7887BE98-3F70-417B-BCBA-5494683B7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824413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9" name="Picture 5" descr="DEUSNOCONTROL">
            <a:extLst>
              <a:ext uri="{FF2B5EF4-FFF2-40B4-BE49-F238E27FC236}">
                <a16:creationId xmlns:a16="http://schemas.microsoft.com/office/drawing/2014/main" id="{220AC565-3205-4A53-87F1-6F9FE05A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28975"/>
            <a:ext cx="3887788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72" name="Picture 8" descr="SETAMARELONA">
            <a:extLst>
              <a:ext uri="{FF2B5EF4-FFF2-40B4-BE49-F238E27FC236}">
                <a16:creationId xmlns:a16="http://schemas.microsoft.com/office/drawing/2014/main" id="{8BBDBB43-261C-46BB-B1A7-FC7E6CD9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10858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amor-justica">
            <a:extLst>
              <a:ext uri="{FF2B5EF4-FFF2-40B4-BE49-F238E27FC236}">
                <a16:creationId xmlns:a16="http://schemas.microsoft.com/office/drawing/2014/main" id="{EAB5BA9D-8913-4ECC-AB84-C3BFB3A7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431958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as2tabuas-gde-bco">
            <a:extLst>
              <a:ext uri="{FF2B5EF4-FFF2-40B4-BE49-F238E27FC236}">
                <a16:creationId xmlns:a16="http://schemas.microsoft.com/office/drawing/2014/main" id="{4D01FC18-65A9-46AD-8A08-54068E9D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5370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SETAMARELONA">
            <a:extLst>
              <a:ext uri="{FF2B5EF4-FFF2-40B4-BE49-F238E27FC236}">
                <a16:creationId xmlns:a16="http://schemas.microsoft.com/office/drawing/2014/main" id="{DA5ECAAA-D5B6-4714-840F-F5806700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10858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apos">
            <a:extLst>
              <a:ext uri="{FF2B5EF4-FFF2-40B4-BE49-F238E27FC236}">
                <a16:creationId xmlns:a16="http://schemas.microsoft.com/office/drawing/2014/main" id="{27073833-4FE7-4B24-858A-0D9B1DE2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71575"/>
            <a:ext cx="52959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09" name="Picture 5" descr="setadepois">
            <a:extLst>
              <a:ext uri="{FF2B5EF4-FFF2-40B4-BE49-F238E27FC236}">
                <a16:creationId xmlns:a16="http://schemas.microsoft.com/office/drawing/2014/main" id="{5240F28A-4140-4377-80DF-B79FC121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2636838"/>
            <a:ext cx="9239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0" name="Picture 6" descr="OUVIAVOZ">
            <a:extLst>
              <a:ext uri="{FF2B5EF4-FFF2-40B4-BE49-F238E27FC236}">
                <a16:creationId xmlns:a16="http://schemas.microsoft.com/office/drawing/2014/main" id="{0648B86D-EBF0-4A2F-9D17-8211C7A2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652963"/>
            <a:ext cx="5472113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3000anos">
            <a:extLst>
              <a:ext uri="{FF2B5EF4-FFF2-40B4-BE49-F238E27FC236}">
                <a16:creationId xmlns:a16="http://schemas.microsoft.com/office/drawing/2014/main" id="{31730ADF-F821-49A5-BBB4-1C476334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03325"/>
            <a:ext cx="58959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3" name="Picture 5" descr="seta3000">
            <a:extLst>
              <a:ext uri="{FF2B5EF4-FFF2-40B4-BE49-F238E27FC236}">
                <a16:creationId xmlns:a16="http://schemas.microsoft.com/office/drawing/2014/main" id="{77499817-F9F4-468F-ADED-A9C25BA6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600325"/>
            <a:ext cx="9239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4" name="Picture 6" descr="NAOUVIA">
            <a:extLst>
              <a:ext uri="{FF2B5EF4-FFF2-40B4-BE49-F238E27FC236}">
                <a16:creationId xmlns:a16="http://schemas.microsoft.com/office/drawing/2014/main" id="{18154E51-9CA5-488A-8C06-BA8DEADE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08500"/>
            <a:ext cx="6624637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 descr="seta3000">
            <a:extLst>
              <a:ext uri="{FF2B5EF4-FFF2-40B4-BE49-F238E27FC236}">
                <a16:creationId xmlns:a16="http://schemas.microsoft.com/office/drawing/2014/main" id="{F9039777-0690-424E-BA58-1DC0E59D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349500"/>
            <a:ext cx="9239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7" name="Picture 5" descr="ultimos">
            <a:extLst>
              <a:ext uri="{FF2B5EF4-FFF2-40B4-BE49-F238E27FC236}">
                <a16:creationId xmlns:a16="http://schemas.microsoft.com/office/drawing/2014/main" id="{337AD6F9-E91D-4456-BC9C-D69A02F3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150"/>
            <a:ext cx="6121400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8" name="Picture 6" descr="SEALGUEM">
            <a:extLst>
              <a:ext uri="{FF2B5EF4-FFF2-40B4-BE49-F238E27FC236}">
                <a16:creationId xmlns:a16="http://schemas.microsoft.com/office/drawing/2014/main" id="{A4C50A4C-DA8A-4858-BF79-E2B23358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221163"/>
            <a:ext cx="55149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1" name="Picture 7" descr="disseDeus">
            <a:extLst>
              <a:ext uri="{FF2B5EF4-FFF2-40B4-BE49-F238E27FC236}">
                <a16:creationId xmlns:a16="http://schemas.microsoft.com/office/drawing/2014/main" id="{DA50B587-A07E-44CB-9DD3-34321EC0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040313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mefaraosantuario">
            <a:extLst>
              <a:ext uri="{FF2B5EF4-FFF2-40B4-BE49-F238E27FC236}">
                <a16:creationId xmlns:a16="http://schemas.microsoft.com/office/drawing/2014/main" id="{DBAC8758-1A19-4C66-B2CD-CD6BA367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535488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3" name="Picture 9" descr="EXODO25">
            <a:extLst>
              <a:ext uri="{FF2B5EF4-FFF2-40B4-BE49-F238E27FC236}">
                <a16:creationId xmlns:a16="http://schemas.microsoft.com/office/drawing/2014/main" id="{540BF0BE-72E9-404C-840D-1602D390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842000"/>
            <a:ext cx="205898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51" name="Group 19">
            <a:extLst>
              <a:ext uri="{FF2B5EF4-FFF2-40B4-BE49-F238E27FC236}">
                <a16:creationId xmlns:a16="http://schemas.microsoft.com/office/drawing/2014/main" id="{5CF9BDA8-9F90-4EBB-BF08-AB5788A8ADE7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2349500"/>
            <a:ext cx="4992687" cy="742950"/>
            <a:chOff x="748" y="1480"/>
            <a:chExt cx="3145" cy="468"/>
          </a:xfrm>
        </p:grpSpPr>
        <p:pic>
          <p:nvPicPr>
            <p:cNvPr id="223245" name="Picture 13" descr="SETAMARELA">
              <a:extLst>
                <a:ext uri="{FF2B5EF4-FFF2-40B4-BE49-F238E27FC236}">
                  <a16:creationId xmlns:a16="http://schemas.microsoft.com/office/drawing/2014/main" id="{C54C1266-8BF9-4952-B646-B923DCAFA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25"/>
              <a:ext cx="408" cy="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48" name="Picture 16" descr="OCAMINHO">
              <a:extLst>
                <a:ext uri="{FF2B5EF4-FFF2-40B4-BE49-F238E27FC236}">
                  <a16:creationId xmlns:a16="http://schemas.microsoft.com/office/drawing/2014/main" id="{B0C4AA94-3203-4DB2-96D8-BD0FBCDA9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480"/>
              <a:ext cx="2646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3252" name="Group 20">
            <a:extLst>
              <a:ext uri="{FF2B5EF4-FFF2-40B4-BE49-F238E27FC236}">
                <a16:creationId xmlns:a16="http://schemas.microsoft.com/office/drawing/2014/main" id="{A4FBBE62-F458-46A9-B6FF-083BCDF9B014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3429000"/>
            <a:ext cx="5154612" cy="733425"/>
            <a:chOff x="748" y="2160"/>
            <a:chExt cx="3247" cy="462"/>
          </a:xfrm>
        </p:grpSpPr>
        <p:pic>
          <p:nvPicPr>
            <p:cNvPr id="223246" name="Picture 14" descr="SETAMARELA">
              <a:extLst>
                <a:ext uri="{FF2B5EF4-FFF2-40B4-BE49-F238E27FC236}">
                  <a16:creationId xmlns:a16="http://schemas.microsoft.com/office/drawing/2014/main" id="{FE12D4FF-B840-4829-8A85-7554CD8D9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05"/>
              <a:ext cx="408" cy="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49" name="Picture 17" descr="AVERDADE">
              <a:extLst>
                <a:ext uri="{FF2B5EF4-FFF2-40B4-BE49-F238E27FC236}">
                  <a16:creationId xmlns:a16="http://schemas.microsoft.com/office/drawing/2014/main" id="{50D07427-AEB7-4D96-9773-CC916E900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160"/>
              <a:ext cx="2748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3253" name="Group 21">
            <a:extLst>
              <a:ext uri="{FF2B5EF4-FFF2-40B4-BE49-F238E27FC236}">
                <a16:creationId xmlns:a16="http://schemas.microsoft.com/office/drawing/2014/main" id="{7C579E2A-0EF0-4C33-AE7B-5BFE6CF16E16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4508500"/>
            <a:ext cx="3487737" cy="723900"/>
            <a:chOff x="748" y="2931"/>
            <a:chExt cx="2197" cy="456"/>
          </a:xfrm>
        </p:grpSpPr>
        <p:pic>
          <p:nvPicPr>
            <p:cNvPr id="223247" name="Picture 15" descr="SETAMARELA">
              <a:extLst>
                <a:ext uri="{FF2B5EF4-FFF2-40B4-BE49-F238E27FC236}">
                  <a16:creationId xmlns:a16="http://schemas.microsoft.com/office/drawing/2014/main" id="{67705E48-0BA4-4CAA-849F-8102E659C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76"/>
              <a:ext cx="408" cy="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250" name="Picture 18" descr="AVIDA">
              <a:extLst>
                <a:ext uri="{FF2B5EF4-FFF2-40B4-BE49-F238E27FC236}">
                  <a16:creationId xmlns:a16="http://schemas.microsoft.com/office/drawing/2014/main" id="{4E0C0262-7904-4E85-82FB-D52658CA5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931"/>
              <a:ext cx="1698" cy="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0</Words>
  <Application>Microsoft Office PowerPoint</Application>
  <PresentationFormat>Apresentação na tela (4:3)</PresentationFormat>
  <Paragraphs>0</Paragraphs>
  <Slides>47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9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Igreja Adventista do Sétimo 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Santuário Terrestre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85</cp:revision>
  <dcterms:created xsi:type="dcterms:W3CDTF">2000-10-05T16:58:14Z</dcterms:created>
  <dcterms:modified xsi:type="dcterms:W3CDTF">2019-11-26T14:01:48Z</dcterms:modified>
  <cp:category>SM-EVANGELISMO</cp:category>
</cp:coreProperties>
</file>