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2" r:id="rId3"/>
    <p:sldMasterId id="2147483654" r:id="rId4"/>
  </p:sldMasterIdLst>
  <p:notesMasterIdLst>
    <p:notesMasterId r:id="rId34"/>
  </p:notesMasterIdLst>
  <p:sldIdLst>
    <p:sldId id="257" r:id="rId5"/>
    <p:sldId id="258" r:id="rId6"/>
    <p:sldId id="28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325" r:id="rId25"/>
    <p:sldId id="277" r:id="rId26"/>
    <p:sldId id="278" r:id="rId27"/>
    <p:sldId id="279" r:id="rId28"/>
    <p:sldId id="280" r:id="rId29"/>
    <p:sldId id="281" r:id="rId30"/>
    <p:sldId id="286" r:id="rId31"/>
    <p:sldId id="324" r:id="rId32"/>
    <p:sldId id="322" r:id="rId3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stelle Black SF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stelle Black SF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stelle Black SF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stelle Black SF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stelle Black SF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stelle Black SF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stelle Black SF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stelle Black SF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stelle Black SF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059" autoAdjust="0"/>
    <p:restoredTop sz="94660"/>
  </p:normalViewPr>
  <p:slideViewPr>
    <p:cSldViewPr>
      <p:cViewPr>
        <p:scale>
          <a:sx n="66" d="100"/>
          <a:sy n="66" d="100"/>
        </p:scale>
        <p:origin x="-51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7949B01-D46D-411B-A68E-9AD804B230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5BA34E5-919C-44E2-9C2D-B61EEE4295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28BA99B1-E8D6-4C5E-B6ED-B9295FDD4F5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58BB46BE-0602-4C34-A4C4-EC44093D0C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CC07960D-52DB-4ECD-A13A-F1A907B2B9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3493442D-88BA-458D-94F2-446431A2F4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4DE90CC-E1F4-4A91-90AC-4ECE6A4EF78C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4B40C-ED8A-4EB8-A412-8E43BF3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06E38D-6268-4E94-9DD2-CEEF7B81E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56A6D7-0D94-4D33-85D9-CAD03EE4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D41FB1-9589-46E2-B283-53BE660C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F6546C-EA39-4DA8-9A42-45418197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CE6C3-6AE8-4CF5-BD93-50B0C6F336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763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66C35-40C4-44ED-8FD2-510EF2A94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C878CE9-B69E-4B03-A2BD-3D5AE4E5A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C65FA6-A5F7-480F-B08A-A920A477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3ED5C9-E14D-4C1F-AD5B-28A2DAAB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A443AA-F010-4D09-A977-BE8107DF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5AB87-BDD6-421A-AD06-16A85ED163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807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2E222B-F2F4-4264-8172-45C0BF3EEE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9395A0-B5A6-48AA-8E76-5E91B3FD0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6EEE67-8AF4-42AA-935F-3DF375D04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E45B3C-2482-453D-A994-05CBC88D5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5DAAD9-AB6F-4EA3-B3C2-61EF5A4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3F2FB3-876F-471D-91CC-A61A5B7014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34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7D395C34-60C9-4C8D-B26D-862FAED0D76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1267" name="Rectangle 3" descr="Stationery">
              <a:extLst>
                <a:ext uri="{FF2B5EF4-FFF2-40B4-BE49-F238E27FC236}">
                  <a16:creationId xmlns:a16="http://schemas.microsoft.com/office/drawing/2014/main" id="{DA7201C3-85A8-4EAC-9E03-2EEAF47086C5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1268" name="Picture 4" descr="minispir">
              <a:extLst>
                <a:ext uri="{FF2B5EF4-FFF2-40B4-BE49-F238E27FC236}">
                  <a16:creationId xmlns:a16="http://schemas.microsoft.com/office/drawing/2014/main" id="{8F4B1A99-BDC9-455A-B6CB-3D6C8CDA2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24354E8-04C8-481F-A8CF-357995056E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FDBC16CA-0B70-46F8-B54C-238FC75CB4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318E1A7A-6747-41BB-9CC3-1C2635A619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D201BA8D-F993-4329-B9BA-8EAAFBC38B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A3C17BC6-F556-4DED-8088-B08F6FBC20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fld id="{284739AD-102F-4757-88B3-6EF427B950C8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56C21-BB65-44C7-BA68-0EC62549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10D131-44C0-4518-925D-F9BF8983F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B79FAE-0416-4B55-92C7-438D4EC9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97E8D1-D6C6-4C74-9A8B-AB525EE3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F7C509-211A-4E30-9035-7EEC92EC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2848A-168A-4F5C-BF8F-7F658EC4E5F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6398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02E9E-D75A-4729-BC43-86F090AB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260D1D-8A18-4D90-9B50-AF3B9EA79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3A0573-45EB-4227-AF4F-762F2F4D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2ACE89-8A65-4E41-B682-15AE823C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441110-FA27-48A7-93B3-8013E2AF4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0CAB0-0BD1-4637-A1A4-D7382A7E48D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8184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7D75D0-0554-4BE2-A6F4-9513F064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E932FC-35BD-4A9C-9DAD-FEE9795D4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360409A-7359-482C-81F0-78DA36B52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D6A51E-EA84-4E58-9C9E-509F1846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6A01BD-42C6-4B12-8EB1-E612C84B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6AC658-0258-4460-8CEE-0BF10FF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89FE9-AD13-4898-AE98-27FF78D2B10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387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74137-13A9-47DF-9575-D5D48E912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4CCADF-6D7D-4E34-9ADF-9F4EB771C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6BA929-8A33-4BF5-9222-5CF0F9BB8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E77BB48-7DB4-4328-925B-1C236A633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4014C6-34A6-4C02-A322-3F54F6C79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0F7A86-41B2-4165-9E45-1796C00A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787D9F-91E6-4784-8C57-4C4D0BFD1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274B863-6F70-4EDC-ADE6-E4F1AA88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9F6A5-BC31-4502-92D4-000950905E2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11371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6DD6E-6FA1-41C6-B273-BA866AF6F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485288-0A2E-4E6F-A7F1-0A73F698C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1C177D0-A373-4963-8321-8298588B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5C2C9B-8696-4A77-B2E0-4AFFB500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49331A-0A04-4529-96D9-7645A227DAAB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635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F165CF-8409-4F9B-97BD-C2A394F4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305FFB1-53A7-4A8D-8889-1A18F5F89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B11DDA-24A1-4D58-873D-FFEFA9DB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FC853-222B-4107-A315-B8385BEDBB37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675859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675FE-2D57-4707-9101-BB85C88B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0D02D1-DA31-4F8F-8665-37C5D8540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DADDED-68FD-4736-8D75-1F3C98786A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64C5E5-64C3-4476-BF4C-EC4E2C5A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CD8BFA-F135-4340-BB77-CC5ABA6BA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75BDB3-73EF-4ECF-A1E1-08D5B130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34A49-EC76-442A-9DF5-157FD918475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5043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9D494-720B-41C8-9D4A-1300072AB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221EDA-A8FC-4473-BCD5-E10CAC8F6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EDA876-6835-4F16-B813-9A3C1D28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FFB812-E189-4AFA-885A-CCE88246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152892-F5D6-4338-B6BE-DC0C7E7B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E5822-704A-4E28-B07B-310EB66C14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770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E8AC7-042E-4696-8121-16A7D96C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D7A5D8-6593-4C11-A678-9F5BC1A11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E36C67-1F9B-48FB-9676-C519805FE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58A101-5E33-458E-AF00-0EF9998F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E39F8D-0A3E-4E09-BA75-D74D7CFE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98813F-0C7B-4B17-AE50-EF353C1EF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0C49E-5368-42E0-B78B-EC0E6F80D90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082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3F23F-CEFA-43A1-9F93-C642BE21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6763F8-2EF5-4E3F-AAFC-9A172E9A4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B14FA3-E34F-42C3-9500-130BA8F5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6D5F99-3558-45BB-B723-AE8FA513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367FC9-B5E1-48E8-A78D-48E137A8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01BC9-B9B4-48C3-94C4-38C0ABFB9A0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9079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44E764-ABE3-4B76-A4AA-76653AEA0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EAB65B-500B-4BC2-8FEC-243E5DF54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0B7D69-8F71-4259-A42A-76A0AB67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E11009-29BD-419F-B20E-7FF422C4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9BCD2E-B607-4746-B4FC-4B4FC8033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81075-5939-4A71-ACBF-16BD11E0C2F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05721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BCB6E-42BA-49AA-9C76-FFD456AAA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D9D67E-B63D-4558-A812-5F83DFDE7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C9917F-114B-4713-A6C5-8654658F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EDD073-D331-43E5-800C-3D398DF6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895ED9-E5DA-4C0A-87AE-2B92581C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B7BA7-9B43-4C1B-9ED5-25FE2003B8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3797237"/>
      </p:ext>
    </p:extLst>
  </p:cSld>
  <p:clrMapOvr>
    <a:masterClrMapping/>
  </p:clrMapOvr>
  <p:transition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B3951-D7A9-4FF6-9EF9-213D07C1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70DC3C-A782-4C97-9D23-1B650E900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82BA3E-A47A-4950-8478-0B76FE54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E6BC3E-D58B-4251-A794-56C06CD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616F00-01D5-4E6E-B3A9-1DC2DCBB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F007-A421-46CD-8D21-45D62B51BA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3698271"/>
      </p:ext>
    </p:extLst>
  </p:cSld>
  <p:clrMapOvr>
    <a:masterClrMapping/>
  </p:clrMapOvr>
  <p:transition>
    <p:pull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55FF0-C7D7-4E16-A82B-7DAA2C5A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595710-13DF-4072-936D-7D97AD62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417839-9361-4FBB-BE1D-D46CECA9E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03C6C4-A155-4B8F-BA14-B6C04DEE6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24B08B-EF1B-46DD-9883-846A9937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161F3-8834-4E26-9BDF-69416A0EBE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1784032"/>
      </p:ext>
    </p:extLst>
  </p:cSld>
  <p:clrMapOvr>
    <a:masterClrMapping/>
  </p:clrMapOvr>
  <p:transition>
    <p:pull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9E311-A26C-4ABB-8922-F8C44F5EE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BB62DB-A48D-4D46-AC3C-336FC0624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51DA9D-6E2E-4849-B467-948FB40AC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455657-A7F1-4598-8DAF-98219D9FA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16065B-4EA7-4527-BC37-E937600B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44E694-DB3B-4E18-B894-E74E9140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EFC07-EC9E-48FB-A66C-5B4049337B2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2374602"/>
      </p:ext>
    </p:extLst>
  </p:cSld>
  <p:clrMapOvr>
    <a:masterClrMapping/>
  </p:clrMapOvr>
  <p:transition>
    <p:pull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7A33D-2D80-4595-91A0-7FF92B1C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3BDAB7-90B0-481C-A876-7531347D3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40EFC3-26AD-4172-BA3F-14E68ABB1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463206-103D-43EE-AF02-E25F5AB60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178EA3-AB03-474B-A2EA-C93094E8C1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BF24A1-7FD2-46FA-9668-C6BA717A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30A8B63-6F7F-4CC6-97D4-41547CA6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E1E32B-7E35-42B3-AC4A-8A05832F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79FE5-4D2D-4AA1-B453-F7F825B315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63131208"/>
      </p:ext>
    </p:extLst>
  </p:cSld>
  <p:clrMapOvr>
    <a:masterClrMapping/>
  </p:clrMapOvr>
  <p:transition>
    <p:pull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BC1A7-6319-4B0A-BF82-D500CFDBA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31D207-2421-45D9-981C-4BE75BE9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3F2108-890B-45F2-82D9-F74A5823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3F8FDC-E4CA-4A7E-BC9B-ACAD7F47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94F28-B725-49C8-9791-D32AD2EAF6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7160770"/>
      </p:ext>
    </p:extLst>
  </p:cSld>
  <p:clrMapOvr>
    <a:masterClrMapping/>
  </p:clrMapOvr>
  <p:transition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13F23A-C47A-41B3-AD4D-2ED113847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7DD554-416A-4D54-8289-0EE760B99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9B4BEF-8950-4D1D-917B-4716516D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EB3F8-3DA7-40C7-A589-5A2C8E5766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3417193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B4DCD-89FA-4138-9175-3F9C929C1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575CF7-410B-4DC9-A19D-03CC9B2C7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998D72-D8E2-496F-B4B4-07952C30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2CB1A-D794-462D-A612-A498B342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199517-126E-4279-97D5-D426BA6EE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AD8C4-0C1C-4726-9F24-772C82A6D2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088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FDF76A-2C0F-4286-8B78-5CEC8573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9AC099-D0ED-4961-8A28-0C4D8034D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A3EB33C-3B23-4C14-9A1E-044829BD3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4EC367-CB56-4732-96A9-1F9C1E76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7C61BA6-9127-4488-A600-0762346D2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46124D-EF51-4BA1-8793-5522983A7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F1632-1265-42D2-8FC2-5154E40B15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8827738"/>
      </p:ext>
    </p:extLst>
  </p:cSld>
  <p:clrMapOvr>
    <a:masterClrMapping/>
  </p:clrMapOvr>
  <p:transition>
    <p:pull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88AA-4DC0-43DE-9A60-7C579385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FE33DC-0D48-4B07-A0B2-FA4FEF3E9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B4E5B54-0507-44F4-BDDF-F7B53B69E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4F1E10-0E7D-4A78-A4CB-DE6FA169E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24C0A8-3759-4F9D-A2D1-8F8EAD40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25D8DB4-A1FD-4686-93A7-1A5BF032D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06882-CB47-4A1C-9700-50256D1359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5899692"/>
      </p:ext>
    </p:extLst>
  </p:cSld>
  <p:clrMapOvr>
    <a:masterClrMapping/>
  </p:clrMapOvr>
  <p:transition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2B09F-E65F-4C23-A3EB-55EC8485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C3B39C-2575-4B6D-86C5-EA498132A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829D59-AF67-4B96-8DB3-CC9C0CEE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D19695-788C-4BD6-9DEB-C1F30CBC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BF884B-753C-44A0-A3A2-CC6DDF72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B52A8-6519-460C-AF8D-A4D05E8633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6586153"/>
      </p:ext>
    </p:extLst>
  </p:cSld>
  <p:clrMapOvr>
    <a:masterClrMapping/>
  </p:clrMapOvr>
  <p:transition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ACD133-5E71-4378-A7FE-36A078595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992686-1EC4-4DDF-AE20-D11673C23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190ACE-B921-4F9D-B879-592894B3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71CB7E-3772-49E0-9958-9D590A5B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A9D24A-E283-43CA-8694-15CBC24B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F2C6B-A3A9-45BF-A320-363C58F73B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6299887"/>
      </p:ext>
    </p:extLst>
  </p:cSld>
  <p:clrMapOvr>
    <a:masterClrMapping/>
  </p:clrMapOvr>
  <p:transition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9F2F8-2BA0-4F02-809E-0537928D0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578C00-2952-4D8B-B971-836938BF6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6898E9-9F43-42FA-ADBE-7C243045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8458A2-CD38-4A81-8610-FAA5BC213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32CDA6-A767-4ADA-AF1F-4424F40B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0F5B3-2DCE-497B-9E9A-9BD247D159A0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04114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389F95-94E6-43B3-ACAA-34E4A0AA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C03C73-4F09-4A53-A971-054FCBCBD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73C537-B50B-4457-A6DC-A1525C5C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0857C9-C17E-4528-91AC-B9A876046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0C614-081E-42F6-B275-52DE258A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3F29-4EFC-4C62-9F64-8E4C0A43C5B2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4264168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890B10-5ED6-4224-8ACD-7AB5EC67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33BF8B-960E-4931-91A5-2B9A2C42F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852EE5-8893-4F52-8E75-80027AD1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C41405-DA07-4809-A316-5EACE1AD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629D59-A9AD-4D81-A402-97FF8BC6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9D7B1-4EE0-464D-A2C2-91F5EB62C36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61280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EDB32-F20C-488B-91E1-2DD12D2C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9D4753-AF84-4CA9-9AD5-089DEEED4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B447AF-908B-452D-99E6-17DB2C028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5E344F-66EA-4752-8093-C8C64665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591D18-0C67-4F3C-9F50-2BE2BAFF2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8FF995-4A41-4170-B9BB-DE0EF64E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3C61C-8E3B-40E0-838E-C19DD6BE928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544651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4DE02-A313-4185-B7D8-5E3CD04C1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3CEA02-F98D-48CB-ABBF-6B1400A4F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6182F2-4C41-488F-835A-01799D1DB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67AE75-6619-4618-8722-9D957951E8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DE7684-33AA-4384-9A23-72DE7526B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2E02926-73A6-4A56-A84E-1B5B7233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1952D8-71DF-49C8-AB14-AB821E0C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0C3FD6-2F9D-42B8-B8D7-AFFE64B9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1246F-3358-4676-90FF-7AB05ABA110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9286627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A5667-CEED-4A04-A42F-106E4A81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937F941-5EBD-46F8-BF5D-FD7F7DE0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2BD2FA-2AC5-4857-981D-5B000F736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C6DAF4-9929-4D63-A30F-7214AD2C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E8E96-CBF3-4273-97FD-A789F49E434B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52243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023B4-2467-499A-A395-A38C91D1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2ABA0-1028-4009-B378-646888C88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1140CF-0216-45EE-8A23-90153B756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80FD6B-2E00-49EE-A9EF-185F3738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F44B58-2A23-4580-8AC5-6965BFFB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D284626-A04E-4A9C-BB03-7A52BC31C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C3E99-E1EE-49CB-9E58-F19AD91C94A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7742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7A4EEE-47EE-4150-B7FB-9A344959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663CCB-4289-4BED-BC14-563F7706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B985AC-9687-465D-A3E2-AD973F83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3EC01-E1AD-498A-9512-6D8EAEFFCF51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2611935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50F08-AEB4-4D13-BF3E-09F5C2528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0F9435-D3BC-462A-A0F9-60A6D890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968FAA-E376-411E-AD7E-ADADDFF2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E7E1C0-0D95-47D1-BFB0-6E97034B5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C21636-2B7A-4F30-A07B-6E202F220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8E5970-D5C3-486E-B57D-90C9FDC8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42F99-15CA-47C2-955D-4F81346A14BA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509466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A37B57-CEFB-4FE1-94C8-5921A60E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2E9439-3569-4A6A-A2A0-B1A9E505B0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7A70AB-E221-4968-BB0B-8235768F4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023D74-BD48-48A3-BFE7-E6F1C5C2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6B9883D-AC7F-4316-86DC-3380A70E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9116FD-CE42-4C4B-9205-80CC0E99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BBE6D-0F22-4D43-8D7C-7E14E6FD90CE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1370079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AAE44-DB52-4041-9169-6FFA1AF0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F79653-837C-431C-9F19-CFBB950E1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FD4EFB-F728-4A6E-9717-DD169BFA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B398D1-027E-414F-85A7-AA30C5C88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330C0B-D392-4493-9351-542553A9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30711-858E-4174-BBCF-1E8FE5660284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3291996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E60693-2A3E-436C-838C-5C622470C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E0C4E5-2E6D-42C3-BF3B-9E10E72E2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CE4950-C479-41AE-858B-FD7805493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09ABC1-DEA3-4E4B-B097-C5EBD2493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PT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4C61FC-82E0-449D-BF95-D0637B53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3F96B-2BAE-4AA7-B56F-F4E65129ECD7}" type="slidenum">
              <a:rPr lang="pt-PT" altLang="pt-BR"/>
              <a:pPr/>
              <a:t>‹nº›</a:t>
            </a:fld>
            <a:endParaRPr lang="pt-PT" altLang="pt-BR"/>
          </a:p>
        </p:txBody>
      </p:sp>
    </p:spTree>
    <p:extLst>
      <p:ext uri="{BB962C8B-B14F-4D97-AF65-F5344CB8AC3E}">
        <p14:creationId xmlns:p14="http://schemas.microsoft.com/office/powerpoint/2010/main" val="54605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46F08-E13D-4983-9799-B75184691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2C0E1B-D9A1-4EA2-BBC3-D4B320517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67148D-7E60-44C5-9C89-27BA800DE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B240D7-1A64-4E69-B814-87A3BB522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5BE333-D8B3-4DC1-B2BD-26BBAE3E1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432B0C-A6F0-4444-A786-495D3CEC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181B0E5-FA12-4881-9230-55CF225D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490F3F7-0F7F-4A94-9736-556039B3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19A83-D5A9-4D2B-A40A-DC0584CF02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062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5EB4BA-6042-4760-86E0-B89A5F57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7835B58-03E6-4DC7-9DCA-5064A4B98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A5F63EF-7ACA-477B-9A3D-03E05E77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DE349EC-6A73-4590-96EC-E88986F6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48F47-67CF-41E4-ACCC-7C1E459328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050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061B615-352A-4D2D-AFC2-F832C129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E3A207-1FC8-4FF4-995D-46E7D5BC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CB9946-4D14-46B7-88B5-C2ECD7F4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18F8C-5277-44EB-83F7-C62B1A797F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319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6A796-DFB5-4FCC-93C7-B89320FC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C35D91-B963-4963-8175-05362DDDF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2F01C3-EA0E-4DFA-AD4C-8A2DD6FC8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DA27F8-F116-41B4-84FC-9B31711BD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385D902-EE1F-443F-A2D6-DAB821D6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47C862-733E-4056-A2C7-65024242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5EB2F-B1C3-465D-82C9-3BD35F9CF7D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495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64739-4784-419A-A263-54062629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5B7C373-0F54-47C0-910D-96621ABB7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BD05DB-FC3E-49D7-9B1C-14CA4005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1F4D94-8848-4119-B0FF-26A5ADAE8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7F9D1C-CDAE-45A4-8424-F6B9AC58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27E118-7B9E-4C0B-97BC-845A40C1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A5597-5947-432C-8AC3-F8B13D1970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962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FA9FD84-182E-4F2E-9853-ABEEE64D53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6F40A4A-D717-4965-BD78-3429F6DCF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4FDA54C-5599-4E55-B067-28E1DB59B0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926E2F9-02A5-4608-A41C-239F01C38A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513B5B3-5B11-4E7A-8415-DF443A063D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28E0576-A994-472B-8DCB-46ECB1E17D95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>
            <a:extLst>
              <a:ext uri="{FF2B5EF4-FFF2-40B4-BE49-F238E27FC236}">
                <a16:creationId xmlns:a16="http://schemas.microsoft.com/office/drawing/2014/main" id="{F8CD8FD4-1254-4EA5-9AD8-B856F8B027D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243" name="Rectangle 3">
              <a:extLst>
                <a:ext uri="{FF2B5EF4-FFF2-40B4-BE49-F238E27FC236}">
                  <a16:creationId xmlns:a16="http://schemas.microsoft.com/office/drawing/2014/main" id="{8A112FC2-2CC2-43F2-8E2E-4FC318B5797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10244" name="Picture 4" descr="minispir">
              <a:extLst>
                <a:ext uri="{FF2B5EF4-FFF2-40B4-BE49-F238E27FC236}">
                  <a16:creationId xmlns:a16="http://schemas.microsoft.com/office/drawing/2014/main" id="{841D2D82-8288-4CD5-9D1D-1E2A481E2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5" name="Line 5">
              <a:extLst>
                <a:ext uri="{FF2B5EF4-FFF2-40B4-BE49-F238E27FC236}">
                  <a16:creationId xmlns:a16="http://schemas.microsoft.com/office/drawing/2014/main" id="{D37C3604-733D-42B4-AF3F-912B71DEFABA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FACABDB-CB89-44C6-B35B-D2412B6E97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79410F4A-82D3-4557-8AE3-56B12DCD3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48" name="Rectangle 8">
            <a:extLst>
              <a:ext uri="{FF2B5EF4-FFF2-40B4-BE49-F238E27FC236}">
                <a16:creationId xmlns:a16="http://schemas.microsoft.com/office/drawing/2014/main" id="{B083F73C-8F75-4A6C-B983-B43257F49B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49" name="Rectangle 9">
            <a:extLst>
              <a:ext uri="{FF2B5EF4-FFF2-40B4-BE49-F238E27FC236}">
                <a16:creationId xmlns:a16="http://schemas.microsoft.com/office/drawing/2014/main" id="{F6043649-5245-4C4B-8904-898F66036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10250" name="Rectangle 10">
            <a:extLst>
              <a:ext uri="{FF2B5EF4-FFF2-40B4-BE49-F238E27FC236}">
                <a16:creationId xmlns:a16="http://schemas.microsoft.com/office/drawing/2014/main" id="{30594B7A-EA9F-4F58-B7B8-2AC2B0D77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3765B36C-5E37-461A-BDEA-3AEF554208DA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F9EDDC4-062A-45BF-AF4A-6AF5250C9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9508BEB-273B-46F2-A9C5-B79DC8175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D2D75511-E2C1-40DE-A821-31C6C1AAB2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89093" name="Rectangle 5">
            <a:extLst>
              <a:ext uri="{FF2B5EF4-FFF2-40B4-BE49-F238E27FC236}">
                <a16:creationId xmlns:a16="http://schemas.microsoft.com/office/drawing/2014/main" id="{38E0B7CF-210F-4F1A-8329-7B7E18B626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89094" name="Rectangle 6">
            <a:extLst>
              <a:ext uri="{FF2B5EF4-FFF2-40B4-BE49-F238E27FC236}">
                <a16:creationId xmlns:a16="http://schemas.microsoft.com/office/drawing/2014/main" id="{16B42A35-2C96-4601-8D55-455031CC92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73786C50-18D3-42C4-A7E9-D15C27E637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pull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C1C216B9-F1E8-4789-9F7F-B5F9D8CBBD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 estilo do título mestre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3FFFDEE1-6944-4940-98BA-A5E96E7DC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BR"/>
              <a:t>Clique para editar os estilos do texto mestre</a:t>
            </a:r>
          </a:p>
          <a:p>
            <a:pPr lvl="1"/>
            <a:r>
              <a:rPr lang="pt-PT" altLang="pt-BR"/>
              <a:t>Segundo nível</a:t>
            </a:r>
          </a:p>
          <a:p>
            <a:pPr lvl="2"/>
            <a:r>
              <a:rPr lang="pt-PT" altLang="pt-BR"/>
              <a:t>Terceiro nível</a:t>
            </a:r>
          </a:p>
          <a:p>
            <a:pPr lvl="3"/>
            <a:r>
              <a:rPr lang="pt-PT" altLang="pt-BR"/>
              <a:t>Quarto nível</a:t>
            </a:r>
          </a:p>
          <a:p>
            <a:pPr lvl="4"/>
            <a:r>
              <a:rPr lang="pt-PT" altLang="pt-BR"/>
              <a:t>Quinto nível</a:t>
            </a:r>
          </a:p>
        </p:txBody>
      </p:sp>
      <p:sp>
        <p:nvSpPr>
          <p:cNvPr id="128004" name="Rectangle 4">
            <a:extLst>
              <a:ext uri="{FF2B5EF4-FFF2-40B4-BE49-F238E27FC236}">
                <a16:creationId xmlns:a16="http://schemas.microsoft.com/office/drawing/2014/main" id="{6ECC2319-3FBF-47F2-BD5C-5ADF1D2C52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28005" name="Rectangle 5">
            <a:extLst>
              <a:ext uri="{FF2B5EF4-FFF2-40B4-BE49-F238E27FC236}">
                <a16:creationId xmlns:a16="http://schemas.microsoft.com/office/drawing/2014/main" id="{EAF8BE08-4C97-4D4A-BB05-B0B1506ABC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pt-PT" altLang="pt-BR"/>
          </a:p>
        </p:txBody>
      </p:sp>
      <p:sp>
        <p:nvSpPr>
          <p:cNvPr id="128006" name="Rectangle 6">
            <a:extLst>
              <a:ext uri="{FF2B5EF4-FFF2-40B4-BE49-F238E27FC236}">
                <a16:creationId xmlns:a16="http://schemas.microsoft.com/office/drawing/2014/main" id="{2387F562-72F2-482C-BFBE-76247B05E2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BCF1573-C530-4C2A-AF4F-D43564E0BE21}" type="slidenum">
              <a:rPr lang="pt-PT" altLang="pt-BR"/>
              <a:pPr/>
              <a:t>‹nº›</a:t>
            </a:fld>
            <a:endParaRPr lang="pt-PT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21" Type="http://schemas.openxmlformats.org/officeDocument/2006/relationships/image" Target="../media/image71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jpe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Relationship Id="rId22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1.png"/><Relationship Id="rId9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Backup%2003-08-2004\backup_compaq\Meus%20v&#237;deos\Novos%20v&#237;deos\Jesus%20Juiz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omprovacao">
            <a:extLst>
              <a:ext uri="{FF2B5EF4-FFF2-40B4-BE49-F238E27FC236}">
                <a16:creationId xmlns:a16="http://schemas.microsoft.com/office/drawing/2014/main" id="{3AD5838D-A2C7-4625-AE2D-39343187E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392612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JUSTOSNOCEU">
            <a:extLst>
              <a:ext uri="{FF2B5EF4-FFF2-40B4-BE49-F238E27FC236}">
                <a16:creationId xmlns:a16="http://schemas.microsoft.com/office/drawing/2014/main" id="{67650501-D0E1-4A9F-8E1F-99652ACB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35280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APO20-4">
            <a:extLst>
              <a:ext uri="{FF2B5EF4-FFF2-40B4-BE49-F238E27FC236}">
                <a16:creationId xmlns:a16="http://schemas.microsoft.com/office/drawing/2014/main" id="{584471A3-049E-4EE1-BF4B-6EA294D07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021388"/>
            <a:ext cx="28575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1" name="Picture 13" descr="3SURPRESAS">
            <a:extLst>
              <a:ext uri="{FF2B5EF4-FFF2-40B4-BE49-F238E27FC236}">
                <a16:creationId xmlns:a16="http://schemas.microsoft.com/office/drawing/2014/main" id="{41ED8B66-E5AB-4198-ABA7-20DD3EF27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3719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1000ANOS">
            <a:extLst>
              <a:ext uri="{FF2B5EF4-FFF2-40B4-BE49-F238E27FC236}">
                <a16:creationId xmlns:a16="http://schemas.microsoft.com/office/drawing/2014/main" id="{BED26E78-A81C-4AFB-AD6F-2E7ECDD8F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63" y="2203450"/>
            <a:ext cx="35623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67" name="Group 19">
            <a:extLst>
              <a:ext uri="{FF2B5EF4-FFF2-40B4-BE49-F238E27FC236}">
                <a16:creationId xmlns:a16="http://schemas.microsoft.com/office/drawing/2014/main" id="{61FEC5B2-CF2A-41D6-9716-E5471182B78A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538413"/>
            <a:ext cx="3240088" cy="530225"/>
            <a:chOff x="476" y="1599"/>
            <a:chExt cx="2041" cy="334"/>
          </a:xfrm>
        </p:grpSpPr>
        <p:pic>
          <p:nvPicPr>
            <p:cNvPr id="27657" name="Picture 9" descr="ESTAR">
              <a:extLst>
                <a:ext uri="{FF2B5EF4-FFF2-40B4-BE49-F238E27FC236}">
                  <a16:creationId xmlns:a16="http://schemas.microsoft.com/office/drawing/2014/main" id="{6B3A355A-E9C8-4C44-AED7-DD4399539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599"/>
              <a:ext cx="1769" cy="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3" name="Picture 15" descr="SETAMARELA">
              <a:extLst>
                <a:ext uri="{FF2B5EF4-FFF2-40B4-BE49-F238E27FC236}">
                  <a16:creationId xmlns:a16="http://schemas.microsoft.com/office/drawing/2014/main" id="{C9EA206B-6A8D-48FD-AA26-554FC679D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661"/>
              <a:ext cx="24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668" name="Group 20">
            <a:extLst>
              <a:ext uri="{FF2B5EF4-FFF2-40B4-BE49-F238E27FC236}">
                <a16:creationId xmlns:a16="http://schemas.microsoft.com/office/drawing/2014/main" id="{A2EE9E69-6DB6-4ED2-8231-E5CFD2411E3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357563"/>
            <a:ext cx="7704138" cy="1160462"/>
            <a:chOff x="476" y="2115"/>
            <a:chExt cx="4853" cy="731"/>
          </a:xfrm>
        </p:grpSpPr>
        <p:pic>
          <p:nvPicPr>
            <p:cNvPr id="27655" name="Picture 7" descr="PESSOASQNAO">
              <a:extLst>
                <a:ext uri="{FF2B5EF4-FFF2-40B4-BE49-F238E27FC236}">
                  <a16:creationId xmlns:a16="http://schemas.microsoft.com/office/drawing/2014/main" id="{77FF7392-BA26-4CF8-8DC5-6D9065FFC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15"/>
              <a:ext cx="4536" cy="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4" name="Picture 16" descr="SETAMARELA">
              <a:extLst>
                <a:ext uri="{FF2B5EF4-FFF2-40B4-BE49-F238E27FC236}">
                  <a16:creationId xmlns:a16="http://schemas.microsoft.com/office/drawing/2014/main" id="{06696B8E-113E-4FDC-8290-59C4AE4EA5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60"/>
              <a:ext cx="24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669" name="Group 21">
            <a:extLst>
              <a:ext uri="{FF2B5EF4-FFF2-40B4-BE49-F238E27FC236}">
                <a16:creationId xmlns:a16="http://schemas.microsoft.com/office/drawing/2014/main" id="{261FD352-2478-41F6-9941-C05BE11AF8E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652963"/>
            <a:ext cx="7993063" cy="1123950"/>
            <a:chOff x="476" y="2931"/>
            <a:chExt cx="5035" cy="708"/>
          </a:xfrm>
        </p:grpSpPr>
        <p:pic>
          <p:nvPicPr>
            <p:cNvPr id="27656" name="Picture 8" descr="PESSOASQSIM">
              <a:extLst>
                <a:ext uri="{FF2B5EF4-FFF2-40B4-BE49-F238E27FC236}">
                  <a16:creationId xmlns:a16="http://schemas.microsoft.com/office/drawing/2014/main" id="{96535759-9FFC-4809-AAF1-55A977473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931"/>
              <a:ext cx="4718" cy="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665" name="Picture 17" descr="SETAMARELA">
              <a:extLst>
                <a:ext uri="{FF2B5EF4-FFF2-40B4-BE49-F238E27FC236}">
                  <a16:creationId xmlns:a16="http://schemas.microsoft.com/office/drawing/2014/main" id="{E30072F7-9A4B-41CA-982E-33B4FE0DD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976"/>
              <a:ext cx="24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666" name="Picture 18" descr="APO20-4">
            <a:extLst>
              <a:ext uri="{FF2B5EF4-FFF2-40B4-BE49-F238E27FC236}">
                <a16:creationId xmlns:a16="http://schemas.microsoft.com/office/drawing/2014/main" id="{D3C21A49-2C35-411C-9D19-C9B0C756F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191250"/>
            <a:ext cx="28575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POS1000ANOS">
            <a:extLst>
              <a:ext uri="{FF2B5EF4-FFF2-40B4-BE49-F238E27FC236}">
                <a16:creationId xmlns:a16="http://schemas.microsoft.com/office/drawing/2014/main" id="{F11D64BA-BC62-4BE1-A86B-46F50FE7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3633787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1" name="Group 5">
            <a:extLst>
              <a:ext uri="{FF2B5EF4-FFF2-40B4-BE49-F238E27FC236}">
                <a16:creationId xmlns:a16="http://schemas.microsoft.com/office/drawing/2014/main" id="{BD30D7E8-4BAE-4801-9B64-3ADC8051FE49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404813"/>
            <a:ext cx="3965575" cy="6094412"/>
            <a:chOff x="340" y="255"/>
            <a:chExt cx="2498" cy="3839"/>
          </a:xfrm>
        </p:grpSpPr>
        <p:pic>
          <p:nvPicPr>
            <p:cNvPr id="29698" name="Picture 2" descr="TODOSDIANTE">
              <a:extLst>
                <a:ext uri="{FF2B5EF4-FFF2-40B4-BE49-F238E27FC236}">
                  <a16:creationId xmlns:a16="http://schemas.microsoft.com/office/drawing/2014/main" id="{C6975668-24A5-44E1-98E6-D84E56883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55"/>
              <a:ext cx="2280" cy="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00" name="Picture 4" descr="MAT25">
              <a:extLst>
                <a:ext uri="{FF2B5EF4-FFF2-40B4-BE49-F238E27FC236}">
                  <a16:creationId xmlns:a16="http://schemas.microsoft.com/office/drawing/2014/main" id="{2D1DDF5B-59DF-4E4A-B2FC-C4D0B7FCE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884"/>
              <a:ext cx="1908" cy="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IREITA-VINDE">
            <a:extLst>
              <a:ext uri="{FF2B5EF4-FFF2-40B4-BE49-F238E27FC236}">
                <a16:creationId xmlns:a16="http://schemas.microsoft.com/office/drawing/2014/main" id="{67A19471-B3B8-46CF-94CC-FDB2963E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20938"/>
            <a:ext cx="4572000" cy="150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ESQUERDA">
            <a:extLst>
              <a:ext uri="{FF2B5EF4-FFF2-40B4-BE49-F238E27FC236}">
                <a16:creationId xmlns:a16="http://schemas.microsoft.com/office/drawing/2014/main" id="{BEDC828F-F1AD-42C7-A372-EDE464EF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70425"/>
            <a:ext cx="4608513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APARTAIVOS">
            <a:extLst>
              <a:ext uri="{FF2B5EF4-FFF2-40B4-BE49-F238E27FC236}">
                <a16:creationId xmlns:a16="http://schemas.microsoft.com/office/drawing/2014/main" id="{2D567ADE-76C8-45F6-9638-980626D37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300663"/>
            <a:ext cx="65532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PASTOR-PQ">
            <a:extLst>
              <a:ext uri="{FF2B5EF4-FFF2-40B4-BE49-F238E27FC236}">
                <a16:creationId xmlns:a16="http://schemas.microsoft.com/office/drawing/2014/main" id="{96C4D6D5-AAF5-4D86-8789-A690DFEB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98588"/>
            <a:ext cx="3744912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APOS1000">
            <a:extLst>
              <a:ext uri="{FF2B5EF4-FFF2-40B4-BE49-F238E27FC236}">
                <a16:creationId xmlns:a16="http://schemas.microsoft.com/office/drawing/2014/main" id="{934D6675-E52A-49BF-AC5E-6774B818C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00213"/>
            <a:ext cx="35623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MAT25">
            <a:extLst>
              <a:ext uri="{FF2B5EF4-FFF2-40B4-BE49-F238E27FC236}">
                <a16:creationId xmlns:a16="http://schemas.microsoft.com/office/drawing/2014/main" id="{F60EA28E-14C7-423C-895C-828DC9A4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237288"/>
            <a:ext cx="30289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 descr="INTERROGA-MARELO">
            <a:extLst>
              <a:ext uri="{FF2B5EF4-FFF2-40B4-BE49-F238E27FC236}">
                <a16:creationId xmlns:a16="http://schemas.microsoft.com/office/drawing/2014/main" id="{681DEBB1-716E-4CFA-898D-18854D9E3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309">
            <a:off x="6330950" y="1601788"/>
            <a:ext cx="24892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QUEME">
            <a:extLst>
              <a:ext uri="{FF2B5EF4-FFF2-40B4-BE49-F238E27FC236}">
                <a16:creationId xmlns:a16="http://schemas.microsoft.com/office/drawing/2014/main" id="{32A875ED-0F59-4D51-9B6D-AE987517F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37623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761" name="Group 17">
            <a:extLst>
              <a:ext uri="{FF2B5EF4-FFF2-40B4-BE49-F238E27FC236}">
                <a16:creationId xmlns:a16="http://schemas.microsoft.com/office/drawing/2014/main" id="{F9C2A772-BA19-4C61-AED6-735E8B5FD51E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1755775"/>
            <a:ext cx="1616075" cy="665163"/>
            <a:chOff x="1409" y="1106"/>
            <a:chExt cx="1018" cy="419"/>
          </a:xfrm>
        </p:grpSpPr>
        <p:pic>
          <p:nvPicPr>
            <p:cNvPr id="31749" name="Picture 5" descr="JUIZ">
              <a:extLst>
                <a:ext uri="{FF2B5EF4-FFF2-40B4-BE49-F238E27FC236}">
                  <a16:creationId xmlns:a16="http://schemas.microsoft.com/office/drawing/2014/main" id="{838F19F8-2531-49D6-96A7-DE8DAFAAB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106"/>
              <a:ext cx="699" cy="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5" name="Picture 11" descr="SETAMARELA">
              <a:extLst>
                <a:ext uri="{FF2B5EF4-FFF2-40B4-BE49-F238E27FC236}">
                  <a16:creationId xmlns:a16="http://schemas.microsoft.com/office/drawing/2014/main" id="{28F32E10-32A0-4D20-BB81-E696CB1AA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1162"/>
              <a:ext cx="24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62" name="Group 18">
            <a:extLst>
              <a:ext uri="{FF2B5EF4-FFF2-40B4-BE49-F238E27FC236}">
                <a16:creationId xmlns:a16="http://schemas.microsoft.com/office/drawing/2014/main" id="{4048BA86-03DD-422C-A00D-AC69CF0BC7DE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2590800"/>
            <a:ext cx="3508375" cy="549275"/>
            <a:chOff x="1409" y="1632"/>
            <a:chExt cx="2210" cy="346"/>
          </a:xfrm>
        </p:grpSpPr>
        <p:pic>
          <p:nvPicPr>
            <p:cNvPr id="31747" name="Picture 3" descr="ADVOGADO">
              <a:extLst>
                <a:ext uri="{FF2B5EF4-FFF2-40B4-BE49-F238E27FC236}">
                  <a16:creationId xmlns:a16="http://schemas.microsoft.com/office/drawing/2014/main" id="{C64BD85A-65EC-48F4-9DA4-2BC24C3C05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0" y="1632"/>
              <a:ext cx="1919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6" name="Picture 12" descr="SETAMARELA">
              <a:extLst>
                <a:ext uri="{FF2B5EF4-FFF2-40B4-BE49-F238E27FC236}">
                  <a16:creationId xmlns:a16="http://schemas.microsoft.com/office/drawing/2014/main" id="{6FC6A5E5-8144-4167-9741-931867558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1661"/>
              <a:ext cx="24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63" name="Group 19">
            <a:extLst>
              <a:ext uri="{FF2B5EF4-FFF2-40B4-BE49-F238E27FC236}">
                <a16:creationId xmlns:a16="http://schemas.microsoft.com/office/drawing/2014/main" id="{82C2CA11-334A-4A84-8B40-81C99A1DEB7F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3382963"/>
            <a:ext cx="3351212" cy="549275"/>
            <a:chOff x="1409" y="2131"/>
            <a:chExt cx="2111" cy="346"/>
          </a:xfrm>
        </p:grpSpPr>
        <p:pic>
          <p:nvPicPr>
            <p:cNvPr id="31748" name="Picture 4" descr="ACUSADOR">
              <a:extLst>
                <a:ext uri="{FF2B5EF4-FFF2-40B4-BE49-F238E27FC236}">
                  <a16:creationId xmlns:a16="http://schemas.microsoft.com/office/drawing/2014/main" id="{F106A93A-2DDB-4920-8DA4-E6AA1E4A18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2131"/>
              <a:ext cx="1819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7" name="Picture 13" descr="SETAMARELA">
              <a:extLst>
                <a:ext uri="{FF2B5EF4-FFF2-40B4-BE49-F238E27FC236}">
                  <a16:creationId xmlns:a16="http://schemas.microsoft.com/office/drawing/2014/main" id="{70E18CFB-0D09-4A3A-9EF5-5544AA237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2160"/>
              <a:ext cx="24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64" name="Group 20">
            <a:extLst>
              <a:ext uri="{FF2B5EF4-FFF2-40B4-BE49-F238E27FC236}">
                <a16:creationId xmlns:a16="http://schemas.microsoft.com/office/drawing/2014/main" id="{54F2B43B-928F-4756-B5C6-78B762C3C7C5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4175125"/>
            <a:ext cx="4279900" cy="549275"/>
            <a:chOff x="1409" y="2630"/>
            <a:chExt cx="2696" cy="346"/>
          </a:xfrm>
        </p:grpSpPr>
        <p:pic>
          <p:nvPicPr>
            <p:cNvPr id="31750" name="Picture 6" descr="TESTEMUNHAS">
              <a:extLst>
                <a:ext uri="{FF2B5EF4-FFF2-40B4-BE49-F238E27FC236}">
                  <a16:creationId xmlns:a16="http://schemas.microsoft.com/office/drawing/2014/main" id="{3A9C7498-ED84-4B0E-8F68-0103700613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7" y="2630"/>
              <a:ext cx="2418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8" name="Picture 14" descr="SETAMARELA">
              <a:extLst>
                <a:ext uri="{FF2B5EF4-FFF2-40B4-BE49-F238E27FC236}">
                  <a16:creationId xmlns:a16="http://schemas.microsoft.com/office/drawing/2014/main" id="{4047D56E-7684-4902-B7DA-C924C51C42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2659"/>
              <a:ext cx="24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65" name="Group 21">
            <a:extLst>
              <a:ext uri="{FF2B5EF4-FFF2-40B4-BE49-F238E27FC236}">
                <a16:creationId xmlns:a16="http://schemas.microsoft.com/office/drawing/2014/main" id="{FE392727-BA7E-4F00-AC61-96D508116925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4829175"/>
            <a:ext cx="1844675" cy="687388"/>
            <a:chOff x="1429" y="3042"/>
            <a:chExt cx="1162" cy="433"/>
          </a:xfrm>
        </p:grpSpPr>
        <p:pic>
          <p:nvPicPr>
            <p:cNvPr id="31751" name="Picture 7" descr="REUS">
              <a:extLst>
                <a:ext uri="{FF2B5EF4-FFF2-40B4-BE49-F238E27FC236}">
                  <a16:creationId xmlns:a16="http://schemas.microsoft.com/office/drawing/2014/main" id="{84022EFA-3753-4DA1-A4A8-CC65414AA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5" y="3042"/>
              <a:ext cx="846" cy="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59" name="Picture 15" descr="SETAMARELA">
              <a:extLst>
                <a:ext uri="{FF2B5EF4-FFF2-40B4-BE49-F238E27FC236}">
                  <a16:creationId xmlns:a16="http://schemas.microsoft.com/office/drawing/2014/main" id="{4F2656F3-4A81-4E32-9945-FE02E548F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158"/>
              <a:ext cx="24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766" name="Group 22">
            <a:extLst>
              <a:ext uri="{FF2B5EF4-FFF2-40B4-BE49-F238E27FC236}">
                <a16:creationId xmlns:a16="http://schemas.microsoft.com/office/drawing/2014/main" id="{8DD0B02D-B347-4687-B239-ADEAA6781AE1}"/>
              </a:ext>
            </a:extLst>
          </p:cNvPr>
          <p:cNvGrpSpPr>
            <a:grpSpLocks/>
          </p:cNvGrpSpPr>
          <p:nvPr/>
        </p:nvGrpSpPr>
        <p:grpSpPr bwMode="auto">
          <a:xfrm>
            <a:off x="2268538" y="5759450"/>
            <a:ext cx="1223962" cy="549275"/>
            <a:chOff x="1429" y="3628"/>
            <a:chExt cx="771" cy="346"/>
          </a:xfrm>
        </p:grpSpPr>
        <p:pic>
          <p:nvPicPr>
            <p:cNvPr id="31752" name="Picture 8" descr="LEI">
              <a:extLst>
                <a:ext uri="{FF2B5EF4-FFF2-40B4-BE49-F238E27FC236}">
                  <a16:creationId xmlns:a16="http://schemas.microsoft.com/office/drawing/2014/main" id="{CF1FCE93-77C0-453D-B9C4-623BAD1BA6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3628"/>
              <a:ext cx="453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760" name="Picture 16" descr="SETAMARELA">
              <a:extLst>
                <a:ext uri="{FF2B5EF4-FFF2-40B4-BE49-F238E27FC236}">
                  <a16:creationId xmlns:a16="http://schemas.microsoft.com/office/drawing/2014/main" id="{A139825E-3FC9-4618-B4E2-F003C5EA8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657"/>
              <a:ext cx="246" cy="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1" name="Picture 11" descr="DEUS-B">
            <a:extLst>
              <a:ext uri="{FF2B5EF4-FFF2-40B4-BE49-F238E27FC236}">
                <a16:creationId xmlns:a16="http://schemas.microsoft.com/office/drawing/2014/main" id="{E3A36F28-0857-44D9-BEAE-6F36F6FB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205038"/>
            <a:ext cx="1150938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JESUS-B">
            <a:extLst>
              <a:ext uri="{FF2B5EF4-FFF2-40B4-BE49-F238E27FC236}">
                <a16:creationId xmlns:a16="http://schemas.microsoft.com/office/drawing/2014/main" id="{6ECED343-2B96-49B8-B7B2-949D93FC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936875"/>
            <a:ext cx="1223962" cy="5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3" name="Picture 13" descr="DIABO-B">
            <a:extLst>
              <a:ext uri="{FF2B5EF4-FFF2-40B4-BE49-F238E27FC236}">
                <a16:creationId xmlns:a16="http://schemas.microsoft.com/office/drawing/2014/main" id="{0B7FC0DF-0309-48CF-9F70-ACDB9B41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16338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4" name="Picture 14" descr="ANJOS-B">
            <a:extLst>
              <a:ext uri="{FF2B5EF4-FFF2-40B4-BE49-F238E27FC236}">
                <a16:creationId xmlns:a16="http://schemas.microsoft.com/office/drawing/2014/main" id="{F8630D9F-5464-4420-AA39-B34152918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383088"/>
            <a:ext cx="1125537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5" name="Picture 15" descr="JUSTOS">
            <a:extLst>
              <a:ext uri="{FF2B5EF4-FFF2-40B4-BE49-F238E27FC236}">
                <a16:creationId xmlns:a16="http://schemas.microsoft.com/office/drawing/2014/main" id="{6D7048CA-8A1D-4829-9572-A37659DC5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83175"/>
            <a:ext cx="1366838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6" name="Picture 16" descr="10MAND">
            <a:extLst>
              <a:ext uri="{FF2B5EF4-FFF2-40B4-BE49-F238E27FC236}">
                <a16:creationId xmlns:a16="http://schemas.microsoft.com/office/drawing/2014/main" id="{FB57F2A7-B8B3-41FC-85EF-B8CCEEF11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805488"/>
            <a:ext cx="14763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7" name="Picture 17" descr="TODOS-B">
            <a:extLst>
              <a:ext uri="{FF2B5EF4-FFF2-40B4-BE49-F238E27FC236}">
                <a16:creationId xmlns:a16="http://schemas.microsoft.com/office/drawing/2014/main" id="{DEAC72F9-FD60-4478-8AAD-66EDF116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84763"/>
            <a:ext cx="1296987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8" name="Picture 18" descr="JESUS-B">
            <a:extLst>
              <a:ext uri="{FF2B5EF4-FFF2-40B4-BE49-F238E27FC236}">
                <a16:creationId xmlns:a16="http://schemas.microsoft.com/office/drawing/2014/main" id="{091ACBFF-BF63-4344-90FE-BA0B7A01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205038"/>
            <a:ext cx="1223962" cy="50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9" name="Picture 19" descr="JUSTOS">
            <a:extLst>
              <a:ext uri="{FF2B5EF4-FFF2-40B4-BE49-F238E27FC236}">
                <a16:creationId xmlns:a16="http://schemas.microsoft.com/office/drawing/2014/main" id="{2BF62D04-A1F1-494B-ACDD-8D10A3E4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1366838" cy="4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0" name="Picture 20" descr="NAOHAVERA-B">
            <a:extLst>
              <a:ext uri="{FF2B5EF4-FFF2-40B4-BE49-F238E27FC236}">
                <a16:creationId xmlns:a16="http://schemas.microsoft.com/office/drawing/2014/main" id="{31909B39-8970-44E8-B5AB-2E98466C2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24175"/>
            <a:ext cx="16097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1" name="Picture 21" descr="NAOHAVERA-B">
            <a:extLst>
              <a:ext uri="{FF2B5EF4-FFF2-40B4-BE49-F238E27FC236}">
                <a16:creationId xmlns:a16="http://schemas.microsoft.com/office/drawing/2014/main" id="{6C94EE78-433F-4880-9CCB-E88457A31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24175"/>
            <a:ext cx="1609725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2" name="Picture 22" descr="PRESO-B">
            <a:extLst>
              <a:ext uri="{FF2B5EF4-FFF2-40B4-BE49-F238E27FC236}">
                <a16:creationId xmlns:a16="http://schemas.microsoft.com/office/drawing/2014/main" id="{3BA49999-8F3C-4E72-98DF-F365C4F89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70300"/>
            <a:ext cx="1296988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3" name="Picture 23" descr="DIABO-B">
            <a:extLst>
              <a:ext uri="{FF2B5EF4-FFF2-40B4-BE49-F238E27FC236}">
                <a16:creationId xmlns:a16="http://schemas.microsoft.com/office/drawing/2014/main" id="{6ED57648-095C-4B97-9326-5752FA410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716338"/>
            <a:ext cx="9620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4" name="Picture 24" descr="ANJOS-B">
            <a:extLst>
              <a:ext uri="{FF2B5EF4-FFF2-40B4-BE49-F238E27FC236}">
                <a16:creationId xmlns:a16="http://schemas.microsoft.com/office/drawing/2014/main" id="{917144A3-9D37-42B6-BC5D-4455CB80E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81500"/>
            <a:ext cx="1125538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5" name="Picture 25" descr="ANJOS-B">
            <a:extLst>
              <a:ext uri="{FF2B5EF4-FFF2-40B4-BE49-F238E27FC236}">
                <a16:creationId xmlns:a16="http://schemas.microsoft.com/office/drawing/2014/main" id="{3CABE40C-CADF-4E1E-815C-A7D6FF9EF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397375"/>
            <a:ext cx="1125537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6" name="Picture 26" descr="IMPIOS">
            <a:extLst>
              <a:ext uri="{FF2B5EF4-FFF2-40B4-BE49-F238E27FC236}">
                <a16:creationId xmlns:a16="http://schemas.microsoft.com/office/drawing/2014/main" id="{22BEBDD5-7D87-430C-B297-A8BEE746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013325"/>
            <a:ext cx="1223963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7" name="Picture 27" descr="10MAND">
            <a:extLst>
              <a:ext uri="{FF2B5EF4-FFF2-40B4-BE49-F238E27FC236}">
                <a16:creationId xmlns:a16="http://schemas.microsoft.com/office/drawing/2014/main" id="{201A5CF9-212F-4822-800D-230EE5C5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805488"/>
            <a:ext cx="14763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8" name="Picture 28" descr="10MAND">
            <a:extLst>
              <a:ext uri="{FF2B5EF4-FFF2-40B4-BE49-F238E27FC236}">
                <a16:creationId xmlns:a16="http://schemas.microsoft.com/office/drawing/2014/main" id="{E53F64D1-4687-4CE5-8699-70B5F7313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88025"/>
            <a:ext cx="147637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69" name="Picture 29" descr="DAN7-9-10">
            <a:extLst>
              <a:ext uri="{FF2B5EF4-FFF2-40B4-BE49-F238E27FC236}">
                <a16:creationId xmlns:a16="http://schemas.microsoft.com/office/drawing/2014/main" id="{4F325BCB-D3E5-4894-95AF-20133B9C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184785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0" name="Picture 30" descr="JUIZ">
            <a:extLst>
              <a:ext uri="{FF2B5EF4-FFF2-40B4-BE49-F238E27FC236}">
                <a16:creationId xmlns:a16="http://schemas.microsoft.com/office/drawing/2014/main" id="{D4F4E4A0-97B8-48DF-A294-89305AE0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133600"/>
            <a:ext cx="7921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1" name="Picture 31" descr="ADVOGADO">
            <a:extLst>
              <a:ext uri="{FF2B5EF4-FFF2-40B4-BE49-F238E27FC236}">
                <a16:creationId xmlns:a16="http://schemas.microsoft.com/office/drawing/2014/main" id="{70B184AF-744C-4007-B8D6-41EA07620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97200"/>
            <a:ext cx="20875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2" name="Picture 32" descr="ACUSADOR">
            <a:extLst>
              <a:ext uri="{FF2B5EF4-FFF2-40B4-BE49-F238E27FC236}">
                <a16:creationId xmlns:a16="http://schemas.microsoft.com/office/drawing/2014/main" id="{84B2FA9C-ED60-4BCC-A1B0-9B65BD9E5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29038"/>
            <a:ext cx="1708150" cy="3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3" name="Picture 33" descr="TESTEMUNHAS">
            <a:extLst>
              <a:ext uri="{FF2B5EF4-FFF2-40B4-BE49-F238E27FC236}">
                <a16:creationId xmlns:a16="http://schemas.microsoft.com/office/drawing/2014/main" id="{91A9F996-6787-4CE9-A85A-C139C13ED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4408488"/>
            <a:ext cx="238125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4" name="Picture 34" descr="REU">
            <a:extLst>
              <a:ext uri="{FF2B5EF4-FFF2-40B4-BE49-F238E27FC236}">
                <a16:creationId xmlns:a16="http://schemas.microsoft.com/office/drawing/2014/main" id="{CA774B09-221A-4CF9-AE9D-C4525841B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38725"/>
            <a:ext cx="720725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5" name="Picture 35" descr="'LEI">
            <a:extLst>
              <a:ext uri="{FF2B5EF4-FFF2-40B4-BE49-F238E27FC236}">
                <a16:creationId xmlns:a16="http://schemas.microsoft.com/office/drawing/2014/main" id="{6B2991DD-D281-4068-91CE-C1F64796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5734050"/>
            <a:ext cx="504825" cy="3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6" name="Picture 36" descr="1FASE">
            <a:extLst>
              <a:ext uri="{FF2B5EF4-FFF2-40B4-BE49-F238E27FC236}">
                <a16:creationId xmlns:a16="http://schemas.microsoft.com/office/drawing/2014/main" id="{ED285455-AAD1-4DCF-A5DD-9FB47305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15335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7" name="Picture 37" descr="2FASE">
            <a:extLst>
              <a:ext uri="{FF2B5EF4-FFF2-40B4-BE49-F238E27FC236}">
                <a16:creationId xmlns:a16="http://schemas.microsoft.com/office/drawing/2014/main" id="{0438E574-A746-4ABE-8C92-8563E851F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8" y="1484313"/>
            <a:ext cx="15716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8" name="Picture 38" descr="3FASE">
            <a:extLst>
              <a:ext uri="{FF2B5EF4-FFF2-40B4-BE49-F238E27FC236}">
                <a16:creationId xmlns:a16="http://schemas.microsoft.com/office/drawing/2014/main" id="{93324A1D-B6DA-4A99-9A30-2ABDFB3D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484313"/>
            <a:ext cx="15621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briram-se">
            <a:extLst>
              <a:ext uri="{FF2B5EF4-FFF2-40B4-BE49-F238E27FC236}">
                <a16:creationId xmlns:a16="http://schemas.microsoft.com/office/drawing/2014/main" id="{4CEE0550-B1B4-47AE-96BE-953D2912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205038"/>
            <a:ext cx="5113337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todosestaraodiante">
            <a:extLst>
              <a:ext uri="{FF2B5EF4-FFF2-40B4-BE49-F238E27FC236}">
                <a16:creationId xmlns:a16="http://schemas.microsoft.com/office/drawing/2014/main" id="{197D3DBF-71BB-4A9F-951F-C94EFBFB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53377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odosestaraodiante">
            <a:extLst>
              <a:ext uri="{FF2B5EF4-FFF2-40B4-BE49-F238E27FC236}">
                <a16:creationId xmlns:a16="http://schemas.microsoft.com/office/drawing/2014/main" id="{ADFEE210-EA34-45CA-AC86-F14F9D098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53377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 descr="LIVRODAVIDA">
            <a:extLst>
              <a:ext uri="{FF2B5EF4-FFF2-40B4-BE49-F238E27FC236}">
                <a16:creationId xmlns:a16="http://schemas.microsoft.com/office/drawing/2014/main" id="{CDD2D46E-BDB0-4D38-8E34-6551C3EEF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765175"/>
            <a:ext cx="5834063" cy="8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340" name="Picture 4" descr="ONOME">
            <a:extLst>
              <a:ext uri="{FF2B5EF4-FFF2-40B4-BE49-F238E27FC236}">
                <a16:creationId xmlns:a16="http://schemas.microsoft.com/office/drawing/2014/main" id="{E24B3831-F151-4832-8C16-1F6DA3028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439988"/>
            <a:ext cx="5826125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MEMORIAL">
            <a:extLst>
              <a:ext uri="{FF2B5EF4-FFF2-40B4-BE49-F238E27FC236}">
                <a16:creationId xmlns:a16="http://schemas.microsoft.com/office/drawing/2014/main" id="{1857C26D-C681-4592-958E-103D0F40E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7056437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BOASOBRAS">
            <a:extLst>
              <a:ext uri="{FF2B5EF4-FFF2-40B4-BE49-F238E27FC236}">
                <a16:creationId xmlns:a16="http://schemas.microsoft.com/office/drawing/2014/main" id="{2AF5ECEE-94B3-4D7F-A019-ED8A23E41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32480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999" name="Group 15">
            <a:extLst>
              <a:ext uri="{FF2B5EF4-FFF2-40B4-BE49-F238E27FC236}">
                <a16:creationId xmlns:a16="http://schemas.microsoft.com/office/drawing/2014/main" id="{8282638E-F9DC-4F9F-B878-79F2AA4FA4BD}"/>
              </a:ext>
            </a:extLst>
          </p:cNvPr>
          <p:cNvGrpSpPr>
            <a:grpSpLocks/>
          </p:cNvGrpSpPr>
          <p:nvPr/>
        </p:nvGrpSpPr>
        <p:grpSpPr bwMode="auto">
          <a:xfrm>
            <a:off x="2092325" y="2276475"/>
            <a:ext cx="5875338" cy="588963"/>
            <a:chOff x="1318" y="1434"/>
            <a:chExt cx="3701" cy="371"/>
          </a:xfrm>
        </p:grpSpPr>
        <p:pic>
          <p:nvPicPr>
            <p:cNvPr id="41987" name="Picture 3" descr="TODATENTACAO">
              <a:extLst>
                <a:ext uri="{FF2B5EF4-FFF2-40B4-BE49-F238E27FC236}">
                  <a16:creationId xmlns:a16="http://schemas.microsoft.com/office/drawing/2014/main" id="{380482E7-5530-40A4-89C1-50961B51FB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434"/>
              <a:ext cx="3454" cy="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4" name="Picture 10" descr="SETAMARELA">
              <a:extLst>
                <a:ext uri="{FF2B5EF4-FFF2-40B4-BE49-F238E27FC236}">
                  <a16:creationId xmlns:a16="http://schemas.microsoft.com/office/drawing/2014/main" id="{FCDB0E9E-6C46-476B-B0DC-3BF941152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8" y="1525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000" name="Group 16">
            <a:extLst>
              <a:ext uri="{FF2B5EF4-FFF2-40B4-BE49-F238E27FC236}">
                <a16:creationId xmlns:a16="http://schemas.microsoft.com/office/drawing/2014/main" id="{C027E728-D04E-44CB-A098-D21A165C404C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3005138"/>
            <a:ext cx="4254500" cy="427037"/>
            <a:chOff x="1338" y="1893"/>
            <a:chExt cx="2680" cy="269"/>
          </a:xfrm>
        </p:grpSpPr>
        <p:pic>
          <p:nvPicPr>
            <p:cNvPr id="41988" name="Picture 4" descr="TODOMAL">
              <a:extLst>
                <a:ext uri="{FF2B5EF4-FFF2-40B4-BE49-F238E27FC236}">
                  <a16:creationId xmlns:a16="http://schemas.microsoft.com/office/drawing/2014/main" id="{86B45592-226A-420B-803C-3CD382F63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893"/>
              <a:ext cx="2453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5" name="Picture 11" descr="SETAMARELA">
              <a:extLst>
                <a:ext uri="{FF2B5EF4-FFF2-40B4-BE49-F238E27FC236}">
                  <a16:creationId xmlns:a16="http://schemas.microsoft.com/office/drawing/2014/main" id="{B399648D-613C-44C0-BD12-4B2D13F1B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1914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001" name="Group 17">
            <a:extLst>
              <a:ext uri="{FF2B5EF4-FFF2-40B4-BE49-F238E27FC236}">
                <a16:creationId xmlns:a16="http://schemas.microsoft.com/office/drawing/2014/main" id="{0ECCC8E9-A953-434A-8BA3-9F176BFBE85A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3573463"/>
            <a:ext cx="6588125" cy="508000"/>
            <a:chOff x="1338" y="2235"/>
            <a:chExt cx="4150" cy="320"/>
          </a:xfrm>
        </p:grpSpPr>
        <p:pic>
          <p:nvPicPr>
            <p:cNvPr id="41989" name="Picture 5" descr="TODAPALAVRA">
              <a:extLst>
                <a:ext uri="{FF2B5EF4-FFF2-40B4-BE49-F238E27FC236}">
                  <a16:creationId xmlns:a16="http://schemas.microsoft.com/office/drawing/2014/main" id="{D9B08CED-5F42-4541-AF57-143A945B7E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235"/>
              <a:ext cx="3923" cy="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6" name="Picture 12" descr="SETAMARELA">
              <a:extLst>
                <a:ext uri="{FF2B5EF4-FFF2-40B4-BE49-F238E27FC236}">
                  <a16:creationId xmlns:a16="http://schemas.microsoft.com/office/drawing/2014/main" id="{062ECBBA-6393-4935-8CD6-25D95C96F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296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002" name="Group 18">
            <a:extLst>
              <a:ext uri="{FF2B5EF4-FFF2-40B4-BE49-F238E27FC236}">
                <a16:creationId xmlns:a16="http://schemas.microsoft.com/office/drawing/2014/main" id="{85877523-9829-40EC-8C3D-2393F49722DF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4202113"/>
            <a:ext cx="5275263" cy="538162"/>
            <a:chOff x="1338" y="2647"/>
            <a:chExt cx="3323" cy="339"/>
          </a:xfrm>
        </p:grpSpPr>
        <p:pic>
          <p:nvPicPr>
            <p:cNvPr id="41990" name="Picture 6" descr="TODOSACRIFICIO">
              <a:extLst>
                <a:ext uri="{FF2B5EF4-FFF2-40B4-BE49-F238E27FC236}">
                  <a16:creationId xmlns:a16="http://schemas.microsoft.com/office/drawing/2014/main" id="{CA7B5F09-BAD4-4A80-AEEB-3D372FD4C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647"/>
              <a:ext cx="3096" cy="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7" name="Picture 13" descr="SETAMARELA">
              <a:extLst>
                <a:ext uri="{FF2B5EF4-FFF2-40B4-BE49-F238E27FC236}">
                  <a16:creationId xmlns:a16="http://schemas.microsoft.com/office/drawing/2014/main" id="{0A77FD5A-27A9-4C3D-850D-F33FC30BF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2750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004" name="Group 20">
            <a:extLst>
              <a:ext uri="{FF2B5EF4-FFF2-40B4-BE49-F238E27FC236}">
                <a16:creationId xmlns:a16="http://schemas.microsoft.com/office/drawing/2014/main" id="{3F7B6CF2-6FE4-4B08-9EB3-C5E8A144714E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4960938"/>
            <a:ext cx="6624638" cy="427037"/>
            <a:chOff x="1338" y="3125"/>
            <a:chExt cx="4173" cy="269"/>
          </a:xfrm>
        </p:grpSpPr>
        <p:pic>
          <p:nvPicPr>
            <p:cNvPr id="41991" name="Picture 7" descr="TODOSOFRIMENTO">
              <a:extLst>
                <a:ext uri="{FF2B5EF4-FFF2-40B4-BE49-F238E27FC236}">
                  <a16:creationId xmlns:a16="http://schemas.microsoft.com/office/drawing/2014/main" id="{FE3BDD73-718D-41FB-8093-55E880726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3125"/>
              <a:ext cx="3946" cy="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8" name="Picture 14" descr="SETAMARELA">
              <a:extLst>
                <a:ext uri="{FF2B5EF4-FFF2-40B4-BE49-F238E27FC236}">
                  <a16:creationId xmlns:a16="http://schemas.microsoft.com/office/drawing/2014/main" id="{C623130E-4504-4D95-80C9-3FA7E653D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3158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LIVRODAMORTE">
            <a:extLst>
              <a:ext uri="{FF2B5EF4-FFF2-40B4-BE49-F238E27FC236}">
                <a16:creationId xmlns:a16="http://schemas.microsoft.com/office/drawing/2014/main" id="{EA33128B-4C00-49B7-A70E-4E8A08B07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7127875" cy="7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7" name="Picture 9" descr="MASOBRAS">
            <a:extLst>
              <a:ext uri="{FF2B5EF4-FFF2-40B4-BE49-F238E27FC236}">
                <a16:creationId xmlns:a16="http://schemas.microsoft.com/office/drawing/2014/main" id="{045A9538-B9A3-4FB3-B254-AC6533601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0003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023" name="Group 15">
            <a:extLst>
              <a:ext uri="{FF2B5EF4-FFF2-40B4-BE49-F238E27FC236}">
                <a16:creationId xmlns:a16="http://schemas.microsoft.com/office/drawing/2014/main" id="{8580CFBC-E86B-408B-A9B1-E45F10DDD1BD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292350"/>
            <a:ext cx="5456237" cy="560388"/>
            <a:chOff x="1383" y="1444"/>
            <a:chExt cx="3437" cy="353"/>
          </a:xfrm>
        </p:grpSpPr>
        <p:pic>
          <p:nvPicPr>
            <p:cNvPr id="43012" name="Picture 4" descr="TODAFRIVOLIDADE">
              <a:extLst>
                <a:ext uri="{FF2B5EF4-FFF2-40B4-BE49-F238E27FC236}">
                  <a16:creationId xmlns:a16="http://schemas.microsoft.com/office/drawing/2014/main" id="{0039D6CF-5239-43F2-8D61-FA4790C46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444"/>
              <a:ext cx="3210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8" name="Picture 10" descr="SETAMARELA">
              <a:extLst>
                <a:ext uri="{FF2B5EF4-FFF2-40B4-BE49-F238E27FC236}">
                  <a16:creationId xmlns:a16="http://schemas.microsoft.com/office/drawing/2014/main" id="{92B7D046-8DE6-4432-9549-EEE4EB3E0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525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024" name="Group 16">
            <a:extLst>
              <a:ext uri="{FF2B5EF4-FFF2-40B4-BE49-F238E27FC236}">
                <a16:creationId xmlns:a16="http://schemas.microsoft.com/office/drawing/2014/main" id="{C055E249-E357-4176-831C-51F28513E442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2997200"/>
            <a:ext cx="4430712" cy="560388"/>
            <a:chOff x="1383" y="1888"/>
            <a:chExt cx="2791" cy="353"/>
          </a:xfrm>
        </p:grpSpPr>
        <p:pic>
          <p:nvPicPr>
            <p:cNvPr id="43016" name="Picture 8" descr="TODAMAPALVRA">
              <a:extLst>
                <a:ext uri="{FF2B5EF4-FFF2-40B4-BE49-F238E27FC236}">
                  <a16:creationId xmlns:a16="http://schemas.microsoft.com/office/drawing/2014/main" id="{7C13B997-DCE0-4FCB-B9E2-DCCAD024E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" y="1888"/>
              <a:ext cx="2558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9" name="Picture 11" descr="SETAMARELA">
              <a:extLst>
                <a:ext uri="{FF2B5EF4-FFF2-40B4-BE49-F238E27FC236}">
                  <a16:creationId xmlns:a16="http://schemas.microsoft.com/office/drawing/2014/main" id="{7BD6439C-3D73-4AA1-B541-7F423F494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1979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025" name="Group 17">
            <a:extLst>
              <a:ext uri="{FF2B5EF4-FFF2-40B4-BE49-F238E27FC236}">
                <a16:creationId xmlns:a16="http://schemas.microsoft.com/office/drawing/2014/main" id="{935D6214-6FEC-47B3-B0A7-FE7F0296F4A5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3644900"/>
            <a:ext cx="4451350" cy="560388"/>
            <a:chOff x="1383" y="2296"/>
            <a:chExt cx="2804" cy="353"/>
          </a:xfrm>
        </p:grpSpPr>
        <p:pic>
          <p:nvPicPr>
            <p:cNvPr id="43013" name="Picture 5" descr="TODOEGOISMO">
              <a:extLst>
                <a:ext uri="{FF2B5EF4-FFF2-40B4-BE49-F238E27FC236}">
                  <a16:creationId xmlns:a16="http://schemas.microsoft.com/office/drawing/2014/main" id="{59AC624C-1D3C-400D-9398-72089EA41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" y="2296"/>
              <a:ext cx="2571" cy="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20" name="Picture 12" descr="SETAMARELA">
              <a:extLst>
                <a:ext uri="{FF2B5EF4-FFF2-40B4-BE49-F238E27FC236}">
                  <a16:creationId xmlns:a16="http://schemas.microsoft.com/office/drawing/2014/main" id="{3D054B8E-027D-4E9F-A437-5ACBE25AE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387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026" name="Group 18">
            <a:extLst>
              <a:ext uri="{FF2B5EF4-FFF2-40B4-BE49-F238E27FC236}">
                <a16:creationId xmlns:a16="http://schemas.microsoft.com/office/drawing/2014/main" id="{41C1EC0A-BD7D-41D1-B34C-8A6DF6B56DDE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4292600"/>
            <a:ext cx="6248400" cy="528638"/>
            <a:chOff x="1383" y="2750"/>
            <a:chExt cx="3936" cy="333"/>
          </a:xfrm>
        </p:grpSpPr>
        <p:pic>
          <p:nvPicPr>
            <p:cNvPr id="43014" name="Picture 6" descr="TODODEVERNAO">
              <a:extLst>
                <a:ext uri="{FF2B5EF4-FFF2-40B4-BE49-F238E27FC236}">
                  <a16:creationId xmlns:a16="http://schemas.microsoft.com/office/drawing/2014/main" id="{4B90CEA8-517D-4EF1-B482-50B6E3283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" y="2750"/>
              <a:ext cx="3703" cy="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21" name="Picture 13" descr="SETAMARELA">
              <a:extLst>
                <a:ext uri="{FF2B5EF4-FFF2-40B4-BE49-F238E27FC236}">
                  <a16:creationId xmlns:a16="http://schemas.microsoft.com/office/drawing/2014/main" id="{099C42B6-87D1-4667-BCBE-8DC3071F5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840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027" name="Group 19">
            <a:extLst>
              <a:ext uri="{FF2B5EF4-FFF2-40B4-BE49-F238E27FC236}">
                <a16:creationId xmlns:a16="http://schemas.microsoft.com/office/drawing/2014/main" id="{655CF3AF-FD58-49BC-BF59-9AE3F4F012F7}"/>
              </a:ext>
            </a:extLst>
          </p:cNvPr>
          <p:cNvGrpSpPr>
            <a:grpSpLocks/>
          </p:cNvGrpSpPr>
          <p:nvPr/>
        </p:nvGrpSpPr>
        <p:grpSpPr bwMode="auto">
          <a:xfrm>
            <a:off x="2195513" y="5013325"/>
            <a:ext cx="5194300" cy="444500"/>
            <a:chOff x="1383" y="3203"/>
            <a:chExt cx="3272" cy="280"/>
          </a:xfrm>
        </p:grpSpPr>
        <p:pic>
          <p:nvPicPr>
            <p:cNvPr id="43015" name="Picture 7" descr="TODOPECADO">
              <a:extLst>
                <a:ext uri="{FF2B5EF4-FFF2-40B4-BE49-F238E27FC236}">
                  <a16:creationId xmlns:a16="http://schemas.microsoft.com/office/drawing/2014/main" id="{AE7613A6-200E-41A9-8192-5845546C8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" y="3203"/>
              <a:ext cx="3039" cy="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22" name="Picture 14" descr="SETAMARELA">
              <a:extLst>
                <a:ext uri="{FF2B5EF4-FFF2-40B4-BE49-F238E27FC236}">
                  <a16:creationId xmlns:a16="http://schemas.microsoft.com/office/drawing/2014/main" id="{4FEAB80B-AB46-47DD-8C21-3F6BC49FC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3249"/>
              <a:ext cx="201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OJEADVOGADO">
            <a:extLst>
              <a:ext uri="{FF2B5EF4-FFF2-40B4-BE49-F238E27FC236}">
                <a16:creationId xmlns:a16="http://schemas.microsoft.com/office/drawing/2014/main" id="{502883DA-B79D-4FA8-96C4-0B3E0F193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979488"/>
            <a:ext cx="392112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5" name="Picture 3" descr="AMANHAJUIZ">
            <a:extLst>
              <a:ext uri="{FF2B5EF4-FFF2-40B4-BE49-F238E27FC236}">
                <a16:creationId xmlns:a16="http://schemas.microsoft.com/office/drawing/2014/main" id="{7567D273-7692-421B-B0F3-B5BCACEB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908050"/>
            <a:ext cx="3421063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tomedecisao">
            <a:extLst>
              <a:ext uri="{FF2B5EF4-FFF2-40B4-BE49-F238E27FC236}">
                <a16:creationId xmlns:a16="http://schemas.microsoft.com/office/drawing/2014/main" id="{BD66EDD8-F8B6-4F59-8156-A000D892A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692150"/>
            <a:ext cx="393065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Jesus Juiz.mpg">
            <a:hlinkClick r:id="" action="ppaction://media"/>
            <a:extLst>
              <a:ext uri="{FF2B5EF4-FFF2-40B4-BE49-F238E27FC236}">
                <a16:creationId xmlns:a16="http://schemas.microsoft.com/office/drawing/2014/main" id="{FB010182-85E2-4B1E-9307-063ADDEBD0D5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7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cl12-14">
            <a:extLst>
              <a:ext uri="{FF2B5EF4-FFF2-40B4-BE49-F238E27FC236}">
                <a16:creationId xmlns:a16="http://schemas.microsoft.com/office/drawing/2014/main" id="{7D34D36C-9AC3-4BD0-ABB3-602C850DD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237288"/>
            <a:ext cx="305752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FASES">
            <a:extLst>
              <a:ext uri="{FF2B5EF4-FFF2-40B4-BE49-F238E27FC236}">
                <a16:creationId xmlns:a16="http://schemas.microsoft.com/office/drawing/2014/main" id="{18FAC528-1D3E-4E90-8144-4FE6EF1C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4188"/>
            <a:ext cx="3960813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investigacao">
            <a:extLst>
              <a:ext uri="{FF2B5EF4-FFF2-40B4-BE49-F238E27FC236}">
                <a16:creationId xmlns:a16="http://schemas.microsoft.com/office/drawing/2014/main" id="{3FFBB283-1071-4016-8860-8F4FA4A5A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14625"/>
            <a:ext cx="35623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omprovacao">
            <a:extLst>
              <a:ext uri="{FF2B5EF4-FFF2-40B4-BE49-F238E27FC236}">
                <a16:creationId xmlns:a16="http://schemas.microsoft.com/office/drawing/2014/main" id="{3F98886C-6F15-4165-B36B-A3ED6F653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0025"/>
            <a:ext cx="3714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execucao">
            <a:extLst>
              <a:ext uri="{FF2B5EF4-FFF2-40B4-BE49-F238E27FC236}">
                <a16:creationId xmlns:a16="http://schemas.microsoft.com/office/drawing/2014/main" id="{C0E4A7F0-75E6-4842-81F0-4DA03976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307013"/>
            <a:ext cx="25241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juizoagora">
            <a:extLst>
              <a:ext uri="{FF2B5EF4-FFF2-40B4-BE49-F238E27FC236}">
                <a16:creationId xmlns:a16="http://schemas.microsoft.com/office/drawing/2014/main" id="{6E8083B5-E006-4E19-AB85-93BB34328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968750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APO14-6-7">
            <a:extLst>
              <a:ext uri="{FF2B5EF4-FFF2-40B4-BE49-F238E27FC236}">
                <a16:creationId xmlns:a16="http://schemas.microsoft.com/office/drawing/2014/main" id="{1B097C92-60ED-4EF4-9C26-0EB6F9C1D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589588"/>
            <a:ext cx="32480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PO18-8">
            <a:extLst>
              <a:ext uri="{FF2B5EF4-FFF2-40B4-BE49-F238E27FC236}">
                <a16:creationId xmlns:a16="http://schemas.microsoft.com/office/drawing/2014/main" id="{7F8AC9A1-A36A-4C3F-B765-950EE67E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6021388"/>
            <a:ext cx="28575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nvestigacao">
            <a:extLst>
              <a:ext uri="{FF2B5EF4-FFF2-40B4-BE49-F238E27FC236}">
                <a16:creationId xmlns:a16="http://schemas.microsoft.com/office/drawing/2014/main" id="{A3CDD982-1D2C-4A69-9952-DFD351AC1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248150" cy="85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APO14-6-7">
            <a:extLst>
              <a:ext uri="{FF2B5EF4-FFF2-40B4-BE49-F238E27FC236}">
                <a16:creationId xmlns:a16="http://schemas.microsoft.com/office/drawing/2014/main" id="{82AF6239-6ADD-490C-801A-719640D8C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6264275"/>
            <a:ext cx="32480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TEMEI">
            <a:extLst>
              <a:ext uri="{FF2B5EF4-FFF2-40B4-BE49-F238E27FC236}">
                <a16:creationId xmlns:a16="http://schemas.microsoft.com/office/drawing/2014/main" id="{BDE3D4E4-FD4C-4E90-8978-E9C1E42E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3816350" cy="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 descr="DAI-LHE">
            <a:extLst>
              <a:ext uri="{FF2B5EF4-FFF2-40B4-BE49-F238E27FC236}">
                <a16:creationId xmlns:a16="http://schemas.microsoft.com/office/drawing/2014/main" id="{412EE687-1508-4512-99F9-4AF106625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219325"/>
            <a:ext cx="424815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89" name="Group 13">
            <a:extLst>
              <a:ext uri="{FF2B5EF4-FFF2-40B4-BE49-F238E27FC236}">
                <a16:creationId xmlns:a16="http://schemas.microsoft.com/office/drawing/2014/main" id="{6D76BEC5-091F-4A57-BDA3-205C077F7838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211513"/>
            <a:ext cx="4319587" cy="2016125"/>
            <a:chOff x="249" y="2023"/>
            <a:chExt cx="2721" cy="1270"/>
          </a:xfrm>
        </p:grpSpPr>
        <p:pic>
          <p:nvPicPr>
            <p:cNvPr id="24585" name="Picture 9" descr="ADORAI">
              <a:extLst>
                <a:ext uri="{FF2B5EF4-FFF2-40B4-BE49-F238E27FC236}">
                  <a16:creationId xmlns:a16="http://schemas.microsoft.com/office/drawing/2014/main" id="{1F0BFA64-984E-4338-ABA1-03604C77E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01"/>
            <a:stretch>
              <a:fillRect/>
            </a:stretch>
          </p:blipFill>
          <p:spPr bwMode="auto">
            <a:xfrm>
              <a:off x="249" y="2023"/>
              <a:ext cx="2721" cy="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8" name="Picture 12" descr="ADORAI">
              <a:extLst>
                <a:ext uri="{FF2B5EF4-FFF2-40B4-BE49-F238E27FC236}">
                  <a16:creationId xmlns:a16="http://schemas.microsoft.com/office/drawing/2014/main" id="{7F0FC143-D719-4062-A8D7-A56208C180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900" r="43329" b="79"/>
            <a:stretch>
              <a:fillRect/>
            </a:stretch>
          </p:blipFill>
          <p:spPr bwMode="auto">
            <a:xfrm>
              <a:off x="793" y="2886"/>
              <a:ext cx="1542" cy="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JUIZOCOMPROVA">
            <a:extLst>
              <a:ext uri="{FF2B5EF4-FFF2-40B4-BE49-F238E27FC236}">
                <a16:creationId xmlns:a16="http://schemas.microsoft.com/office/drawing/2014/main" id="{72376C9B-E21B-4F4C-B5D0-50D29DF5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4176712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derno">
  <a:themeElements>
    <a:clrScheme name="Caderno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Cadern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aderno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derno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strutura padrão">
  <a:themeElements>
    <a:clrScheme name="4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Apresentação na tela (4:3)</PresentationFormat>
  <Paragraphs>0</Paragraphs>
  <Slides>29</Slides>
  <Notes>0</Notes>
  <HiddenSlides>1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Times New Roman</vt:lpstr>
      <vt:lpstr>Monotype Sorts</vt:lpstr>
      <vt:lpstr>Estelle Black SF</vt:lpstr>
      <vt:lpstr>Estrutura padrão</vt:lpstr>
      <vt:lpstr>Caderno</vt:lpstr>
      <vt:lpstr>1_Estrutura padrão</vt:lpstr>
      <vt:lpstr>4_Estrutura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APaC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APOCALIPSE A RESPOSTA</dc:subject>
  <dc:creator>Pr. MARCELO AUGUSTO DE CARVALHO; Elkeane</dc:creator>
  <cp:keywords>www.4tons.com.br</cp:keywords>
  <dc:description>COMÉRCIO PROIBIDO. USO PESSOAL</dc:description>
  <cp:lastModifiedBy>Pr. Marcelo Carvalho</cp:lastModifiedBy>
  <cp:revision>19</cp:revision>
  <dcterms:created xsi:type="dcterms:W3CDTF">2004-08-13T02:50:55Z</dcterms:created>
  <dcterms:modified xsi:type="dcterms:W3CDTF">2019-11-26T14:14:02Z</dcterms:modified>
  <cp:category>SM-EVANGELISMO</cp:category>
</cp:coreProperties>
</file>