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86" r:id="rId12"/>
    <p:sldId id="271" r:id="rId13"/>
    <p:sldId id="288" r:id="rId14"/>
    <p:sldId id="287" r:id="rId1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DE6133-2693-46AD-ABB3-9D7FE1368B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CAFA349-A738-46E2-9960-9684627557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5AF28C-60DB-438A-8E16-75618A3BD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EA3979-C825-431D-8D49-4CC695287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7BF04C9-825A-4A78-B701-8713697A8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70C26E-675C-4112-AA22-DE94B04B121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91273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780D2C-1CAA-4BDD-96C4-16F4448A3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FA68313-55EA-4158-8984-7FABF46AFD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AA33585-A88A-4F64-A64F-2C1592B00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F9E840-0ABF-46EA-AD75-4E87FFCD4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B9BF07F-63CC-4AF5-9445-8DE16B18E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266317-B1F4-4885-8266-21F4A80DE5F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60158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402868E-0997-42AA-87C8-4CE02BA27C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A74A8CC-0504-4717-B99B-29E60150B5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30AD1D6-0C21-45A4-91DD-7ABBD73A3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DBBD955-A329-410B-8004-00828850C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92360E1-2AD7-4127-BC60-D8E358EE4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4D538-B5E7-4F24-AEF4-DF5F36C0304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63553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90C536-D30A-47EE-BE1A-7C5DC3169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0A81F8-FDA1-4F0F-B52A-04A4E02D0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946417E-E629-4009-A26D-CEEF7A2DA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2F1ACE-43F6-4532-9F98-A884D54F0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BD6EAFF-9AAE-4F61-B6BB-5690B72B0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E80015-9D2A-468D-A93F-24AA6FCEBD2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13201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BF6A8D-F996-4B99-8E56-5CB94BE3A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6AD20FD-3D45-4D25-A5E4-F7213EEFB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2E677FC-232A-4C37-8578-70883055F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0BD2AC4-62DE-433F-8FF3-E6DD77285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2A132F4-8F7C-41AF-80EB-B01A1BF21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1E8AB-8AAF-4435-810D-F83072582A2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17035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4E63C9-F0D7-4864-A693-2C20ADFDE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489CF6-B2E8-477C-A1C6-F94817AEDD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36EC044-FD85-4293-ADFA-0D979F7B2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A4FC85E-38F4-4D69-BBB1-6D859FBE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366B446-056C-4104-9618-E0EA59654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7BCE998-E5B3-43A1-BC44-478D9486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81E53-DDB9-4823-B3F9-C8D7C63A4C5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2757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C9E08C-0043-430F-9D42-EDC5AC20C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6BABA76-98BB-4D82-B2B1-AAA8AE673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D4080B2-408E-4DC3-A5DC-E81B08E8C0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AEC250B-E8CE-4E98-B570-E7DE50B7BB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4F73C69-AB51-4D35-BB2A-DAD339293D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6D7D67D-264C-4353-B624-BD00F1117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0C7FA4D-23F0-4754-8DF4-0BF26C784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F47C516-64C8-4179-9101-E7867553A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A38382-3FF0-4C3E-BD5B-146F1A1EB29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30748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246B71-6221-4422-BC5F-4D8DC35B4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82B0D64-4017-4C38-A3A5-750FEFFCE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866C467-5F5B-4B21-833C-6BBA20FD3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19CFCAE-6409-4B7B-A51F-6E7F5044B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2C9C2-5C6C-4CCD-B66D-7192583FB33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12390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3812C6E-8937-4DDC-9969-2DD5D8E44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B9C28B1-8CC9-403A-B637-8BCF4F086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928B961-437B-4C76-8367-B5952CD9E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8D955-B17F-4D76-B82E-63799328F11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619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A5D9-7393-4301-A65B-C997EA2B4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4CB41F-7678-4453-8950-182199C29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6A663E7-99B2-49F3-80B4-54D13FC9C4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D8AC9E-DCB6-471A-969B-E0CE4A0EA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B41591A-3CF1-4B29-842B-B6374F9C8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28305D9-8187-4B80-8A66-6154367ED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C59870-67F8-4641-BDBD-89A33201EB7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75992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0EC263-7465-40C5-A1A6-784DDA0EB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98A83DA-8486-43F6-81FA-E6D550EFCC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020DF4F-F35E-49B1-B3EF-F5449F979D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C619614-85D3-4300-8EF4-BD758C928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30B6FC5-16C0-4305-B477-BB43A6C62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2048099-5AD8-4F31-AD56-140C66A87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082DC5-D662-4EFB-A76A-E32D51B6B4F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66372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A9838D5-AAC9-437A-8F7D-E772B4F8CD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BB49B79-E823-46A6-8B07-E40F1BAF9D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88624384-F24F-4E07-9C4B-3203A84E098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292BDC45-C841-4CA1-B406-A739ED2CC74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6DE8220E-F6A8-43F7-AB5A-B150579BFCC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AE4DBCC-7323-48B1-A471-FFF527A0F720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5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8" name="Picture 10" descr="PREGAOR">
            <a:extLst>
              <a:ext uri="{FF2B5EF4-FFF2-40B4-BE49-F238E27FC236}">
                <a16:creationId xmlns:a16="http://schemas.microsoft.com/office/drawing/2014/main" id="{AAEE6681-F563-493A-B943-DAE104856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76250"/>
            <a:ext cx="3016250" cy="54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9" name="Picture 11" descr="IGREJA">
            <a:extLst>
              <a:ext uri="{FF2B5EF4-FFF2-40B4-BE49-F238E27FC236}">
                <a16:creationId xmlns:a16="http://schemas.microsoft.com/office/drawing/2014/main" id="{D969124E-23D8-4BC3-8DDA-5E53E6CA8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41438"/>
            <a:ext cx="1924050" cy="65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0" name="Picture 12" descr="EVANGELHO">
            <a:extLst>
              <a:ext uri="{FF2B5EF4-FFF2-40B4-BE49-F238E27FC236}">
                <a16:creationId xmlns:a16="http://schemas.microsoft.com/office/drawing/2014/main" id="{FD9E1C50-F650-4692-8575-B5F64A9C6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2276475"/>
            <a:ext cx="3328987" cy="54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1" name="Picture 13" descr="JESUS">
            <a:extLst>
              <a:ext uri="{FF2B5EF4-FFF2-40B4-BE49-F238E27FC236}">
                <a16:creationId xmlns:a16="http://schemas.microsoft.com/office/drawing/2014/main" id="{BAE3BE19-BFDE-4C27-9BE9-5B5CF7CDB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3141663"/>
            <a:ext cx="1663700" cy="65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2" name="Picture 14" descr="GRACA">
            <a:extLst>
              <a:ext uri="{FF2B5EF4-FFF2-40B4-BE49-F238E27FC236}">
                <a16:creationId xmlns:a16="http://schemas.microsoft.com/office/drawing/2014/main" id="{56A0A380-C5CD-4FD9-BC1D-B8291DFCB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4068763"/>
            <a:ext cx="1935162" cy="65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3" name="Picture 15" descr="PECADO">
            <a:extLst>
              <a:ext uri="{FF2B5EF4-FFF2-40B4-BE49-F238E27FC236}">
                <a16:creationId xmlns:a16="http://schemas.microsoft.com/office/drawing/2014/main" id="{D40E35E0-3169-47AF-B4AC-1AE2283AE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4903788"/>
            <a:ext cx="2174875" cy="54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4" name="Picture 16" descr="LEI">
            <a:extLst>
              <a:ext uri="{FF2B5EF4-FFF2-40B4-BE49-F238E27FC236}">
                <a16:creationId xmlns:a16="http://schemas.microsoft.com/office/drawing/2014/main" id="{C5A53347-A660-46B0-BD53-12212C998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67388"/>
            <a:ext cx="790575" cy="54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LANCOU">
            <a:extLst>
              <a:ext uri="{FF2B5EF4-FFF2-40B4-BE49-F238E27FC236}">
                <a16:creationId xmlns:a16="http://schemas.microsoft.com/office/drawing/2014/main" id="{E4DCA9C6-1CF0-4124-B710-76FEA73FD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2244725"/>
            <a:ext cx="6891338" cy="22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lucifer-leigraca">
            <a:extLst>
              <a:ext uri="{FF2B5EF4-FFF2-40B4-BE49-F238E27FC236}">
                <a16:creationId xmlns:a16="http://schemas.microsoft.com/office/drawing/2014/main" id="{BE62A253-86B9-4CB5-9034-C16772F13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412875"/>
            <a:ext cx="3311525" cy="252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0" name="Picture 12" descr="JESUS-leigraca">
            <a:extLst>
              <a:ext uri="{FF2B5EF4-FFF2-40B4-BE49-F238E27FC236}">
                <a16:creationId xmlns:a16="http://schemas.microsoft.com/office/drawing/2014/main" id="{28184A11-75A8-4373-A50A-2CA7AD875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398588"/>
            <a:ext cx="3455987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1" name="Picture 13" descr="umatentado">
            <a:extLst>
              <a:ext uri="{FF2B5EF4-FFF2-40B4-BE49-F238E27FC236}">
                <a16:creationId xmlns:a16="http://schemas.microsoft.com/office/drawing/2014/main" id="{F817E263-7CC5-4B04-B0D2-CC0C565AE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204788"/>
            <a:ext cx="7513638" cy="83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666" name="Group 18">
            <a:extLst>
              <a:ext uri="{FF2B5EF4-FFF2-40B4-BE49-F238E27FC236}">
                <a16:creationId xmlns:a16="http://schemas.microsoft.com/office/drawing/2014/main" id="{7EE1CD5E-FBB9-4021-8984-150B5559BC78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4221163"/>
            <a:ext cx="3240087" cy="1317625"/>
            <a:chOff x="658" y="2659"/>
            <a:chExt cx="2041" cy="830"/>
          </a:xfrm>
        </p:grpSpPr>
        <p:pic>
          <p:nvPicPr>
            <p:cNvPr id="27662" name="Picture 14" descr="naomuda">
              <a:extLst>
                <a:ext uri="{FF2B5EF4-FFF2-40B4-BE49-F238E27FC236}">
                  <a16:creationId xmlns:a16="http://schemas.microsoft.com/office/drawing/2014/main" id="{1BD494C2-BA51-43B2-98CA-CC17488D18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" y="2659"/>
              <a:ext cx="2041" cy="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663" name="Picture 15" descr="MALAQUIAS">
              <a:extLst>
                <a:ext uri="{FF2B5EF4-FFF2-40B4-BE49-F238E27FC236}">
                  <a16:creationId xmlns:a16="http://schemas.microsoft.com/office/drawing/2014/main" id="{CBB11141-1259-4080-BA20-87D78D5CF3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3249"/>
              <a:ext cx="1644" cy="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667" name="Group 19">
            <a:extLst>
              <a:ext uri="{FF2B5EF4-FFF2-40B4-BE49-F238E27FC236}">
                <a16:creationId xmlns:a16="http://schemas.microsoft.com/office/drawing/2014/main" id="{47A859E0-7CF1-4F21-BEF7-8E26F1A64A0C}"/>
              </a:ext>
            </a:extLst>
          </p:cNvPr>
          <p:cNvGrpSpPr>
            <a:grpSpLocks/>
          </p:cNvGrpSpPr>
          <p:nvPr/>
        </p:nvGrpSpPr>
        <p:grpSpPr bwMode="auto">
          <a:xfrm>
            <a:off x="5651500" y="4076700"/>
            <a:ext cx="2736850" cy="2206625"/>
            <a:chOff x="3560" y="2568"/>
            <a:chExt cx="1724" cy="1390"/>
          </a:xfrm>
        </p:grpSpPr>
        <p:pic>
          <p:nvPicPr>
            <p:cNvPr id="27664" name="Picture 16" descr="mudara">
              <a:extLst>
                <a:ext uri="{FF2B5EF4-FFF2-40B4-BE49-F238E27FC236}">
                  <a16:creationId xmlns:a16="http://schemas.microsoft.com/office/drawing/2014/main" id="{BA424A56-BC0E-4E92-A6A9-11C617265F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0" y="2568"/>
              <a:ext cx="1724" cy="1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665" name="Picture 17" descr="DANIEL">
              <a:extLst>
                <a:ext uri="{FF2B5EF4-FFF2-40B4-BE49-F238E27FC236}">
                  <a16:creationId xmlns:a16="http://schemas.microsoft.com/office/drawing/2014/main" id="{511A7C1F-D134-4516-A0E2-5E79684505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3748"/>
              <a:ext cx="1290" cy="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7668" name="Picture 20" descr="linha">
            <a:extLst>
              <a:ext uri="{FF2B5EF4-FFF2-40B4-BE49-F238E27FC236}">
                <a16:creationId xmlns:a16="http://schemas.microsoft.com/office/drawing/2014/main" id="{0BF98713-E86E-45FD-9014-967225A04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1169988"/>
            <a:ext cx="109538" cy="549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lucifer-leigraca">
            <a:extLst>
              <a:ext uri="{FF2B5EF4-FFF2-40B4-BE49-F238E27FC236}">
                <a16:creationId xmlns:a16="http://schemas.microsoft.com/office/drawing/2014/main" id="{7259F603-66E4-40EE-8969-4BA8656BB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412875"/>
            <a:ext cx="3311525" cy="252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7" name="Picture 3" descr="JESUS-leigraca">
            <a:extLst>
              <a:ext uri="{FF2B5EF4-FFF2-40B4-BE49-F238E27FC236}">
                <a16:creationId xmlns:a16="http://schemas.microsoft.com/office/drawing/2014/main" id="{88381EC3-8756-43EB-B561-00C21F2D2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398588"/>
            <a:ext cx="3455987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5" name="Picture 11" descr="linha">
            <a:extLst>
              <a:ext uri="{FF2B5EF4-FFF2-40B4-BE49-F238E27FC236}">
                <a16:creationId xmlns:a16="http://schemas.microsoft.com/office/drawing/2014/main" id="{834B55EE-DE52-486B-B10A-EAD10DA64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1243013"/>
            <a:ext cx="109538" cy="549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6" name="Picture 12" descr="vidaeterna">
            <a:extLst>
              <a:ext uri="{FF2B5EF4-FFF2-40B4-BE49-F238E27FC236}">
                <a16:creationId xmlns:a16="http://schemas.microsoft.com/office/drawing/2014/main" id="{C2C9FD19-3766-49C5-9BFB-D9D4B5A53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221163"/>
            <a:ext cx="29337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7" name="Picture 13" descr="morteterna">
            <a:extLst>
              <a:ext uri="{FF2B5EF4-FFF2-40B4-BE49-F238E27FC236}">
                <a16:creationId xmlns:a16="http://schemas.microsoft.com/office/drawing/2014/main" id="{8C25115F-A716-4196-8564-C0F9C84E4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337050"/>
            <a:ext cx="2981325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8" name="Picture 14" descr="vctemqescolher">
            <a:extLst>
              <a:ext uri="{FF2B5EF4-FFF2-40B4-BE49-F238E27FC236}">
                <a16:creationId xmlns:a16="http://schemas.microsoft.com/office/drawing/2014/main" id="{5FE48C07-A0FF-44A1-8F38-3335F79E9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8243887" cy="95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naodebaixo">
            <a:extLst>
              <a:ext uri="{FF2B5EF4-FFF2-40B4-BE49-F238E27FC236}">
                <a16:creationId xmlns:a16="http://schemas.microsoft.com/office/drawing/2014/main" id="{5102749A-0551-4463-9333-FC1C122D6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376488"/>
            <a:ext cx="6892925" cy="235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1" name="Picture 11" descr="linha">
            <a:extLst>
              <a:ext uri="{FF2B5EF4-FFF2-40B4-BE49-F238E27FC236}">
                <a16:creationId xmlns:a16="http://schemas.microsoft.com/office/drawing/2014/main" id="{2F345A16-B18E-4B4D-B591-543C1C4BB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593725"/>
            <a:ext cx="109538" cy="549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3" name="Picture 13" descr="cerimonial">
            <a:extLst>
              <a:ext uri="{FF2B5EF4-FFF2-40B4-BE49-F238E27FC236}">
                <a16:creationId xmlns:a16="http://schemas.microsoft.com/office/drawing/2014/main" id="{53811132-BF34-428D-96D1-C18A053BE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877888"/>
            <a:ext cx="39624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5" name="Picture 15" descr="moral">
            <a:extLst>
              <a:ext uri="{FF2B5EF4-FFF2-40B4-BE49-F238E27FC236}">
                <a16:creationId xmlns:a16="http://schemas.microsoft.com/office/drawing/2014/main" id="{A225B081-DB35-4C62-9A8F-5B0FEB4D8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908050"/>
            <a:ext cx="2238375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setadown">
            <a:extLst>
              <a:ext uri="{FF2B5EF4-FFF2-40B4-BE49-F238E27FC236}">
                <a16:creationId xmlns:a16="http://schemas.microsoft.com/office/drawing/2014/main" id="{1D9A023C-4C99-4503-BCE2-1FD949F0A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790825"/>
            <a:ext cx="447675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7" name="Picture 17" descr="setadown">
            <a:extLst>
              <a:ext uri="{FF2B5EF4-FFF2-40B4-BE49-F238E27FC236}">
                <a16:creationId xmlns:a16="http://schemas.microsoft.com/office/drawing/2014/main" id="{A05547A1-59B8-4C60-95A5-4912CB39C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719388"/>
            <a:ext cx="447675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10MAND">
            <a:extLst>
              <a:ext uri="{FF2B5EF4-FFF2-40B4-BE49-F238E27FC236}">
                <a16:creationId xmlns:a16="http://schemas.microsoft.com/office/drawing/2014/main" id="{86F3D947-3ABD-48FD-92E5-2C9D0C0D4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437063"/>
            <a:ext cx="3744912" cy="104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9" name="Picture 19" descr="SACRIFICIOS">
            <a:extLst>
              <a:ext uri="{FF2B5EF4-FFF2-40B4-BE49-F238E27FC236}">
                <a16:creationId xmlns:a16="http://schemas.microsoft.com/office/drawing/2014/main" id="{A72C13D3-510B-4743-8EFA-D3DEE7C81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8" y="4365625"/>
            <a:ext cx="3600450" cy="122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93" name="Group 29">
            <a:extLst>
              <a:ext uri="{FF2B5EF4-FFF2-40B4-BE49-F238E27FC236}">
                <a16:creationId xmlns:a16="http://schemas.microsoft.com/office/drawing/2014/main" id="{0A033FDA-12CA-4967-961A-2F1945773BF4}"/>
              </a:ext>
            </a:extLst>
          </p:cNvPr>
          <p:cNvGrpSpPr>
            <a:grpSpLocks/>
          </p:cNvGrpSpPr>
          <p:nvPr/>
        </p:nvGrpSpPr>
        <p:grpSpPr bwMode="auto">
          <a:xfrm>
            <a:off x="1239838" y="2168525"/>
            <a:ext cx="4629150" cy="452438"/>
            <a:chOff x="781" y="1209"/>
            <a:chExt cx="2916" cy="285"/>
          </a:xfrm>
        </p:grpSpPr>
        <p:pic>
          <p:nvPicPr>
            <p:cNvPr id="11281" name="Picture 17" descr="SETINHA">
              <a:extLst>
                <a:ext uri="{FF2B5EF4-FFF2-40B4-BE49-F238E27FC236}">
                  <a16:creationId xmlns:a16="http://schemas.microsoft.com/office/drawing/2014/main" id="{4B2DE131-0A2F-441F-BE98-B0BAB6C31A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" y="1220"/>
              <a:ext cx="239" cy="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83" name="Picture 19" descr="ESCRITA">
              <a:extLst>
                <a:ext uri="{FF2B5EF4-FFF2-40B4-BE49-F238E27FC236}">
                  <a16:creationId xmlns:a16="http://schemas.microsoft.com/office/drawing/2014/main" id="{434318CE-13D6-47DA-B892-A10189A4D9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3" y="1209"/>
              <a:ext cx="2644" cy="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294" name="Group 30">
            <a:extLst>
              <a:ext uri="{FF2B5EF4-FFF2-40B4-BE49-F238E27FC236}">
                <a16:creationId xmlns:a16="http://schemas.microsoft.com/office/drawing/2014/main" id="{BFBF6719-5832-4857-A4FC-CF1D49CC8D5A}"/>
              </a:ext>
            </a:extLst>
          </p:cNvPr>
          <p:cNvGrpSpPr>
            <a:grpSpLocks/>
          </p:cNvGrpSpPr>
          <p:nvPr/>
        </p:nvGrpSpPr>
        <p:grpSpPr bwMode="auto">
          <a:xfrm>
            <a:off x="1239838" y="2816225"/>
            <a:ext cx="6753225" cy="557213"/>
            <a:chOff x="781" y="1617"/>
            <a:chExt cx="4254" cy="351"/>
          </a:xfrm>
        </p:grpSpPr>
        <p:pic>
          <p:nvPicPr>
            <p:cNvPr id="11284" name="Picture 20" descr="EM2TABUAS">
              <a:extLst>
                <a:ext uri="{FF2B5EF4-FFF2-40B4-BE49-F238E27FC236}">
                  <a16:creationId xmlns:a16="http://schemas.microsoft.com/office/drawing/2014/main" id="{4B359E94-7E3D-4B8F-B046-0F48030889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3" y="1617"/>
              <a:ext cx="3982" cy="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88" name="Picture 24" descr="SETINHA">
              <a:extLst>
                <a:ext uri="{FF2B5EF4-FFF2-40B4-BE49-F238E27FC236}">
                  <a16:creationId xmlns:a16="http://schemas.microsoft.com/office/drawing/2014/main" id="{251D48ED-0CDF-4DB0-8B60-68D86A858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" y="1708"/>
              <a:ext cx="239" cy="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295" name="Group 31">
            <a:extLst>
              <a:ext uri="{FF2B5EF4-FFF2-40B4-BE49-F238E27FC236}">
                <a16:creationId xmlns:a16="http://schemas.microsoft.com/office/drawing/2014/main" id="{94765F8A-7F74-4C00-B8E8-C11D392C1D78}"/>
              </a:ext>
            </a:extLst>
          </p:cNvPr>
          <p:cNvGrpSpPr>
            <a:grpSpLocks/>
          </p:cNvGrpSpPr>
          <p:nvPr/>
        </p:nvGrpSpPr>
        <p:grpSpPr bwMode="auto">
          <a:xfrm>
            <a:off x="1247775" y="3608388"/>
            <a:ext cx="6094413" cy="434975"/>
            <a:chOff x="786" y="2116"/>
            <a:chExt cx="3839" cy="274"/>
          </a:xfrm>
        </p:grpSpPr>
        <p:pic>
          <p:nvPicPr>
            <p:cNvPr id="11285" name="Picture 21" descr="DENTRODARCA">
              <a:extLst>
                <a:ext uri="{FF2B5EF4-FFF2-40B4-BE49-F238E27FC236}">
                  <a16:creationId xmlns:a16="http://schemas.microsoft.com/office/drawing/2014/main" id="{9481D8D8-413D-4C26-B496-BC8ED326B0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3" y="2116"/>
              <a:ext cx="3572" cy="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89" name="Picture 25" descr="SETINHA">
              <a:extLst>
                <a:ext uri="{FF2B5EF4-FFF2-40B4-BE49-F238E27FC236}">
                  <a16:creationId xmlns:a16="http://schemas.microsoft.com/office/drawing/2014/main" id="{514820D5-3B22-4BBB-AB1B-04CA25D5FF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" y="2116"/>
              <a:ext cx="239" cy="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296" name="Group 32">
            <a:extLst>
              <a:ext uri="{FF2B5EF4-FFF2-40B4-BE49-F238E27FC236}">
                <a16:creationId xmlns:a16="http://schemas.microsoft.com/office/drawing/2014/main" id="{BD7B8B56-9739-4940-A0AD-B5B71B9EFF4B}"/>
              </a:ext>
            </a:extLst>
          </p:cNvPr>
          <p:cNvGrpSpPr>
            <a:grpSpLocks/>
          </p:cNvGrpSpPr>
          <p:nvPr/>
        </p:nvGrpSpPr>
        <p:grpSpPr bwMode="auto">
          <a:xfrm>
            <a:off x="1239838" y="4184650"/>
            <a:ext cx="2609850" cy="560388"/>
            <a:chOff x="781" y="2479"/>
            <a:chExt cx="1644" cy="353"/>
          </a:xfrm>
        </p:grpSpPr>
        <p:pic>
          <p:nvPicPr>
            <p:cNvPr id="11286" name="Picture 22" descr="ETERNA">
              <a:extLst>
                <a:ext uri="{FF2B5EF4-FFF2-40B4-BE49-F238E27FC236}">
                  <a16:creationId xmlns:a16="http://schemas.microsoft.com/office/drawing/2014/main" id="{5848C6D5-4AFE-4A2E-9950-710EC54AF1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3" y="2479"/>
              <a:ext cx="1372" cy="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90" name="Picture 26" descr="SETINHA">
              <a:extLst>
                <a:ext uri="{FF2B5EF4-FFF2-40B4-BE49-F238E27FC236}">
                  <a16:creationId xmlns:a16="http://schemas.microsoft.com/office/drawing/2014/main" id="{5905430A-4284-4BD2-9CE5-0AB0710975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" y="2570"/>
              <a:ext cx="239" cy="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297" name="Group 33">
            <a:extLst>
              <a:ext uri="{FF2B5EF4-FFF2-40B4-BE49-F238E27FC236}">
                <a16:creationId xmlns:a16="http://schemas.microsoft.com/office/drawing/2014/main" id="{0C9BE5DD-8A1B-4053-8155-853369C9B14E}"/>
              </a:ext>
            </a:extLst>
          </p:cNvPr>
          <p:cNvGrpSpPr>
            <a:grpSpLocks/>
          </p:cNvGrpSpPr>
          <p:nvPr/>
        </p:nvGrpSpPr>
        <p:grpSpPr bwMode="auto">
          <a:xfrm>
            <a:off x="1239838" y="4832350"/>
            <a:ext cx="6572250" cy="541338"/>
            <a:chOff x="781" y="2887"/>
            <a:chExt cx="4140" cy="341"/>
          </a:xfrm>
        </p:grpSpPr>
        <p:pic>
          <p:nvPicPr>
            <p:cNvPr id="11287" name="Picture 23" descr="REVELA">
              <a:extLst>
                <a:ext uri="{FF2B5EF4-FFF2-40B4-BE49-F238E27FC236}">
                  <a16:creationId xmlns:a16="http://schemas.microsoft.com/office/drawing/2014/main" id="{5267B755-798A-4235-9515-6911664F07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3" y="2887"/>
              <a:ext cx="3868" cy="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91" name="Picture 27" descr="SETINHA">
              <a:extLst>
                <a:ext uri="{FF2B5EF4-FFF2-40B4-BE49-F238E27FC236}">
                  <a16:creationId xmlns:a16="http://schemas.microsoft.com/office/drawing/2014/main" id="{1BC1EFD1-AB7F-457B-9600-08EEBBD848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" y="2932"/>
              <a:ext cx="239" cy="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292" name="Picture 28" descr="aleimoral">
            <a:extLst>
              <a:ext uri="{FF2B5EF4-FFF2-40B4-BE49-F238E27FC236}">
                <a16:creationId xmlns:a16="http://schemas.microsoft.com/office/drawing/2014/main" id="{83D8945E-47A2-41D9-AB9A-F347811EE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20713"/>
            <a:ext cx="446405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blind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2" name="Picture 14" descr="aleicerimo">
            <a:extLst>
              <a:ext uri="{FF2B5EF4-FFF2-40B4-BE49-F238E27FC236}">
                <a16:creationId xmlns:a16="http://schemas.microsoft.com/office/drawing/2014/main" id="{E8DEC100-E014-421F-A4D8-62DDC9AB6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8" y="549275"/>
            <a:ext cx="5688012" cy="97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311" name="Group 23">
            <a:extLst>
              <a:ext uri="{FF2B5EF4-FFF2-40B4-BE49-F238E27FC236}">
                <a16:creationId xmlns:a16="http://schemas.microsoft.com/office/drawing/2014/main" id="{79ED7358-B264-4F75-B699-EAA389581068}"/>
              </a:ext>
            </a:extLst>
          </p:cNvPr>
          <p:cNvGrpSpPr>
            <a:grpSpLocks/>
          </p:cNvGrpSpPr>
          <p:nvPr/>
        </p:nvGrpSpPr>
        <p:grpSpPr bwMode="auto">
          <a:xfrm>
            <a:off x="1195388" y="1989138"/>
            <a:ext cx="4822825" cy="533400"/>
            <a:chOff x="526" y="1253"/>
            <a:chExt cx="3038" cy="336"/>
          </a:xfrm>
        </p:grpSpPr>
        <p:pic>
          <p:nvPicPr>
            <p:cNvPr id="12303" name="Picture 15" descr="SETA2">
              <a:extLst>
                <a:ext uri="{FF2B5EF4-FFF2-40B4-BE49-F238E27FC236}">
                  <a16:creationId xmlns:a16="http://schemas.microsoft.com/office/drawing/2014/main" id="{EF4343A5-471B-4CD0-9F86-E1A9027F80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" y="1303"/>
              <a:ext cx="222" cy="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05" name="Picture 17" descr="ESC-MOISES">
              <a:extLst>
                <a:ext uri="{FF2B5EF4-FFF2-40B4-BE49-F238E27FC236}">
                  <a16:creationId xmlns:a16="http://schemas.microsoft.com/office/drawing/2014/main" id="{8752C2B0-9F3F-4CD3-9C67-65856CB2F3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1253"/>
              <a:ext cx="2771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12" name="Group 24">
            <a:extLst>
              <a:ext uri="{FF2B5EF4-FFF2-40B4-BE49-F238E27FC236}">
                <a16:creationId xmlns:a16="http://schemas.microsoft.com/office/drawing/2014/main" id="{A0551E1F-6419-4E2E-A29B-6D11EFD9CEF7}"/>
              </a:ext>
            </a:extLst>
          </p:cNvPr>
          <p:cNvGrpSpPr>
            <a:grpSpLocks/>
          </p:cNvGrpSpPr>
          <p:nvPr/>
        </p:nvGrpSpPr>
        <p:grpSpPr bwMode="auto">
          <a:xfrm>
            <a:off x="1187450" y="2708275"/>
            <a:ext cx="5208588" cy="441325"/>
            <a:chOff x="521" y="1706"/>
            <a:chExt cx="3281" cy="278"/>
          </a:xfrm>
        </p:grpSpPr>
        <p:pic>
          <p:nvPicPr>
            <p:cNvPr id="12304" name="Picture 16" descr="ESC-LIVRO">
              <a:extLst>
                <a:ext uri="{FF2B5EF4-FFF2-40B4-BE49-F238E27FC236}">
                  <a16:creationId xmlns:a16="http://schemas.microsoft.com/office/drawing/2014/main" id="{33366DB4-5F78-4FF9-A128-42FDA67A7B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1706"/>
              <a:ext cx="3009" cy="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06" name="Picture 18" descr="SETA2">
              <a:extLst>
                <a:ext uri="{FF2B5EF4-FFF2-40B4-BE49-F238E27FC236}">
                  <a16:creationId xmlns:a16="http://schemas.microsoft.com/office/drawing/2014/main" id="{D1DDD984-64D8-4460-A0CD-EBB45D41BA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1706"/>
              <a:ext cx="222" cy="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13" name="Group 25">
            <a:extLst>
              <a:ext uri="{FF2B5EF4-FFF2-40B4-BE49-F238E27FC236}">
                <a16:creationId xmlns:a16="http://schemas.microsoft.com/office/drawing/2014/main" id="{7C742B47-5A4A-49F9-9650-B242BC60311F}"/>
              </a:ext>
            </a:extLst>
          </p:cNvPr>
          <p:cNvGrpSpPr>
            <a:grpSpLocks/>
          </p:cNvGrpSpPr>
          <p:nvPr/>
        </p:nvGrpSpPr>
        <p:grpSpPr bwMode="auto">
          <a:xfrm>
            <a:off x="1187450" y="3357563"/>
            <a:ext cx="6018213" cy="411162"/>
            <a:chOff x="521" y="2115"/>
            <a:chExt cx="3791" cy="259"/>
          </a:xfrm>
        </p:grpSpPr>
        <p:pic>
          <p:nvPicPr>
            <p:cNvPr id="12307" name="Picture 19" descr="AOLADARCA">
              <a:extLst>
                <a:ext uri="{FF2B5EF4-FFF2-40B4-BE49-F238E27FC236}">
                  <a16:creationId xmlns:a16="http://schemas.microsoft.com/office/drawing/2014/main" id="{22DB0AD2-5AE3-4E8F-B9D4-248EAF906E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2115"/>
              <a:ext cx="3519" cy="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09" name="Picture 21" descr="SETA2">
              <a:extLst>
                <a:ext uri="{FF2B5EF4-FFF2-40B4-BE49-F238E27FC236}">
                  <a16:creationId xmlns:a16="http://schemas.microsoft.com/office/drawing/2014/main" id="{31F18CE7-7CFC-4A2A-A229-66038D1757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2115"/>
              <a:ext cx="222" cy="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14" name="Group 26">
            <a:extLst>
              <a:ext uri="{FF2B5EF4-FFF2-40B4-BE49-F238E27FC236}">
                <a16:creationId xmlns:a16="http://schemas.microsoft.com/office/drawing/2014/main" id="{31D81AB3-4644-41FA-A83C-5C52EFADC9B2}"/>
              </a:ext>
            </a:extLst>
          </p:cNvPr>
          <p:cNvGrpSpPr>
            <a:grpSpLocks/>
          </p:cNvGrpSpPr>
          <p:nvPr/>
        </p:nvGrpSpPr>
        <p:grpSpPr bwMode="auto">
          <a:xfrm>
            <a:off x="1187450" y="3860800"/>
            <a:ext cx="6769100" cy="592138"/>
            <a:chOff x="521" y="2432"/>
            <a:chExt cx="4264" cy="373"/>
          </a:xfrm>
        </p:grpSpPr>
        <p:pic>
          <p:nvPicPr>
            <p:cNvPr id="12308" name="Picture 20" descr="DUROUATEJESUS">
              <a:extLst>
                <a:ext uri="{FF2B5EF4-FFF2-40B4-BE49-F238E27FC236}">
                  <a16:creationId xmlns:a16="http://schemas.microsoft.com/office/drawing/2014/main" id="{2D1762D5-9782-4298-A721-EDC17563EE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2432"/>
              <a:ext cx="3992" cy="3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10" name="Picture 22" descr="SETA2">
              <a:extLst>
                <a:ext uri="{FF2B5EF4-FFF2-40B4-BE49-F238E27FC236}">
                  <a16:creationId xmlns:a16="http://schemas.microsoft.com/office/drawing/2014/main" id="{AFD9F49C-3383-453F-BACF-41B6366563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2523"/>
              <a:ext cx="222" cy="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strips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1" name="Picture 9" descr="leiespellho">
            <a:extLst>
              <a:ext uri="{FF2B5EF4-FFF2-40B4-BE49-F238E27FC236}">
                <a16:creationId xmlns:a16="http://schemas.microsoft.com/office/drawing/2014/main" id="{96B50EB2-E581-4A15-A4BB-A9091C06D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60350"/>
            <a:ext cx="6192838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324" name="Group 12">
            <a:extLst>
              <a:ext uri="{FF2B5EF4-FFF2-40B4-BE49-F238E27FC236}">
                <a16:creationId xmlns:a16="http://schemas.microsoft.com/office/drawing/2014/main" id="{2D35329C-9E7A-4FE6-B87B-8AF1778DA6A3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1844675"/>
            <a:ext cx="3924300" cy="3024188"/>
            <a:chOff x="249" y="1162"/>
            <a:chExt cx="2472" cy="1905"/>
          </a:xfrm>
        </p:grpSpPr>
        <p:pic>
          <p:nvPicPr>
            <p:cNvPr id="13318" name="Picture 6" descr="homem-lei-espelho">
              <a:extLst>
                <a:ext uri="{FF2B5EF4-FFF2-40B4-BE49-F238E27FC236}">
                  <a16:creationId xmlns:a16="http://schemas.microsoft.com/office/drawing/2014/main" id="{858BD32B-BF27-49D2-BEA7-9E185F21B9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1462"/>
              <a:ext cx="2113" cy="16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22" name="Picture 10" descr="PECADO-MANCHAS">
              <a:extLst>
                <a:ext uri="{FF2B5EF4-FFF2-40B4-BE49-F238E27FC236}">
                  <a16:creationId xmlns:a16="http://schemas.microsoft.com/office/drawing/2014/main" id="{00C9E1DB-231F-435D-87E7-8276EC5055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162"/>
              <a:ext cx="2472" cy="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325" name="Group 13">
            <a:extLst>
              <a:ext uri="{FF2B5EF4-FFF2-40B4-BE49-F238E27FC236}">
                <a16:creationId xmlns:a16="http://schemas.microsoft.com/office/drawing/2014/main" id="{44553827-356D-483B-87A5-079DBFC98FEE}"/>
              </a:ext>
            </a:extLst>
          </p:cNvPr>
          <p:cNvGrpSpPr>
            <a:grpSpLocks/>
          </p:cNvGrpSpPr>
          <p:nvPr/>
        </p:nvGrpSpPr>
        <p:grpSpPr bwMode="auto">
          <a:xfrm>
            <a:off x="4356100" y="1484313"/>
            <a:ext cx="4537075" cy="3259137"/>
            <a:chOff x="2744" y="935"/>
            <a:chExt cx="2858" cy="2053"/>
          </a:xfrm>
        </p:grpSpPr>
        <p:pic>
          <p:nvPicPr>
            <p:cNvPr id="13315" name="Picture 3" descr="jesus-agua">
              <a:extLst>
                <a:ext uri="{FF2B5EF4-FFF2-40B4-BE49-F238E27FC236}">
                  <a16:creationId xmlns:a16="http://schemas.microsoft.com/office/drawing/2014/main" id="{F414A271-9446-4667-8F71-311DFD249E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" y="935"/>
              <a:ext cx="2244" cy="1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23" name="Picture 11" descr="FE-ABRIR">
              <a:extLst>
                <a:ext uri="{FF2B5EF4-FFF2-40B4-BE49-F238E27FC236}">
                  <a16:creationId xmlns:a16="http://schemas.microsoft.com/office/drawing/2014/main" id="{850F4CCD-8A27-46E3-863F-A705F5F904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4" y="2704"/>
              <a:ext cx="2858" cy="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327" name="Picture 15" descr="GRACA-AGUA">
            <a:extLst>
              <a:ext uri="{FF2B5EF4-FFF2-40B4-BE49-F238E27FC236}">
                <a16:creationId xmlns:a16="http://schemas.microsoft.com/office/drawing/2014/main" id="{2A490BBF-93F1-4074-902A-A7C29E1D5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232400"/>
            <a:ext cx="8280400" cy="86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zoom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zoom/>
  </p:transition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0</Words>
  <Application>Microsoft Office PowerPoint</Application>
  <PresentationFormat>Apresentação na tela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7" baseType="lpstr">
      <vt:lpstr>Arial</vt:lpstr>
      <vt:lpstr>Times New Roman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APaC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APOCALIPSE A RESPOSTA</dc:subject>
  <dc:creator>Pr. MARCELO AUGUSTO DE CARVALHO; Elkeane</dc:creator>
  <cp:keywords>www.4tons.com.br</cp:keywords>
  <dc:description>COMÉRCIO PROIBIDO. USO PESSOAL</dc:description>
  <cp:lastModifiedBy>Pr. Marcelo Carvalho</cp:lastModifiedBy>
  <cp:revision>6</cp:revision>
  <dcterms:created xsi:type="dcterms:W3CDTF">2004-05-30T02:30:23Z</dcterms:created>
  <dcterms:modified xsi:type="dcterms:W3CDTF">2019-11-26T14:13:51Z</dcterms:modified>
  <cp:category>SM-EVANGELISMO</cp:category>
</cp:coreProperties>
</file>