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5" r:id="rId6"/>
    <p:sldMasterId id="2147483656" r:id="rId7"/>
  </p:sldMasterIdLst>
  <p:notesMasterIdLst>
    <p:notesMasterId r:id="rId128"/>
  </p:notesMasterIdLst>
  <p:sldIdLst>
    <p:sldId id="409" r:id="rId8"/>
    <p:sldId id="428" r:id="rId9"/>
    <p:sldId id="429" r:id="rId10"/>
    <p:sldId id="538" r:id="rId11"/>
    <p:sldId id="430" r:id="rId12"/>
    <p:sldId id="431" r:id="rId13"/>
    <p:sldId id="433" r:id="rId14"/>
    <p:sldId id="432" r:id="rId15"/>
    <p:sldId id="434" r:id="rId16"/>
    <p:sldId id="435" r:id="rId17"/>
    <p:sldId id="440" r:id="rId18"/>
    <p:sldId id="404" r:id="rId19"/>
    <p:sldId id="437" r:id="rId20"/>
    <p:sldId id="439" r:id="rId21"/>
    <p:sldId id="568" r:id="rId22"/>
    <p:sldId id="569" r:id="rId23"/>
    <p:sldId id="445" r:id="rId24"/>
    <p:sldId id="446" r:id="rId25"/>
    <p:sldId id="447" r:id="rId26"/>
    <p:sldId id="448" r:id="rId27"/>
    <p:sldId id="449" r:id="rId28"/>
    <p:sldId id="450" r:id="rId29"/>
    <p:sldId id="451" r:id="rId30"/>
    <p:sldId id="452" r:id="rId31"/>
    <p:sldId id="457" r:id="rId32"/>
    <p:sldId id="458" r:id="rId33"/>
    <p:sldId id="459" r:id="rId34"/>
    <p:sldId id="460" r:id="rId35"/>
    <p:sldId id="461" r:id="rId36"/>
    <p:sldId id="462" r:id="rId37"/>
    <p:sldId id="463" r:id="rId38"/>
    <p:sldId id="464" r:id="rId39"/>
    <p:sldId id="465" r:id="rId40"/>
    <p:sldId id="543" r:id="rId41"/>
    <p:sldId id="468" r:id="rId42"/>
    <p:sldId id="469" r:id="rId43"/>
    <p:sldId id="470" r:id="rId44"/>
    <p:sldId id="471" r:id="rId45"/>
    <p:sldId id="472" r:id="rId46"/>
    <p:sldId id="473" r:id="rId47"/>
    <p:sldId id="474" r:id="rId48"/>
    <p:sldId id="475" r:id="rId49"/>
    <p:sldId id="467" r:id="rId50"/>
    <p:sldId id="476" r:id="rId51"/>
    <p:sldId id="477" r:id="rId52"/>
    <p:sldId id="478" r:id="rId53"/>
    <p:sldId id="479" r:id="rId54"/>
    <p:sldId id="480" r:id="rId55"/>
    <p:sldId id="567" r:id="rId56"/>
    <p:sldId id="530" r:id="rId57"/>
    <p:sldId id="531" r:id="rId58"/>
    <p:sldId id="570" r:id="rId59"/>
    <p:sldId id="532" r:id="rId60"/>
    <p:sldId id="533" r:id="rId61"/>
    <p:sldId id="534" r:id="rId62"/>
    <p:sldId id="535" r:id="rId63"/>
    <p:sldId id="536" r:id="rId64"/>
    <p:sldId id="481" r:id="rId65"/>
    <p:sldId id="482" r:id="rId66"/>
    <p:sldId id="483" r:id="rId67"/>
    <p:sldId id="484" r:id="rId68"/>
    <p:sldId id="485" r:id="rId69"/>
    <p:sldId id="486" r:id="rId70"/>
    <p:sldId id="491" r:id="rId71"/>
    <p:sldId id="487" r:id="rId72"/>
    <p:sldId id="571" r:id="rId73"/>
    <p:sldId id="572" r:id="rId74"/>
    <p:sldId id="573" r:id="rId75"/>
    <p:sldId id="574" r:id="rId76"/>
    <p:sldId id="575" r:id="rId77"/>
    <p:sldId id="576" r:id="rId78"/>
    <p:sldId id="577" r:id="rId79"/>
    <p:sldId id="578" r:id="rId80"/>
    <p:sldId id="579" r:id="rId81"/>
    <p:sldId id="580" r:id="rId82"/>
    <p:sldId id="581" r:id="rId83"/>
    <p:sldId id="582" r:id="rId84"/>
    <p:sldId id="583" r:id="rId85"/>
    <p:sldId id="584" r:id="rId86"/>
    <p:sldId id="585" r:id="rId87"/>
    <p:sldId id="586" r:id="rId88"/>
    <p:sldId id="587" r:id="rId89"/>
    <p:sldId id="588" r:id="rId90"/>
    <p:sldId id="589" r:id="rId91"/>
    <p:sldId id="590" r:id="rId92"/>
    <p:sldId id="591" r:id="rId93"/>
    <p:sldId id="592" r:id="rId94"/>
    <p:sldId id="593" r:id="rId95"/>
    <p:sldId id="594" r:id="rId96"/>
    <p:sldId id="595" r:id="rId97"/>
    <p:sldId id="596" r:id="rId98"/>
    <p:sldId id="597" r:id="rId99"/>
    <p:sldId id="598" r:id="rId100"/>
    <p:sldId id="599" r:id="rId101"/>
    <p:sldId id="601" r:id="rId102"/>
    <p:sldId id="602" r:id="rId103"/>
    <p:sldId id="603" r:id="rId104"/>
    <p:sldId id="604" r:id="rId105"/>
    <p:sldId id="605" r:id="rId106"/>
    <p:sldId id="606" r:id="rId107"/>
    <p:sldId id="607" r:id="rId108"/>
    <p:sldId id="608" r:id="rId109"/>
    <p:sldId id="609" r:id="rId110"/>
    <p:sldId id="610" r:id="rId111"/>
    <p:sldId id="611" r:id="rId112"/>
    <p:sldId id="612" r:id="rId113"/>
    <p:sldId id="492" r:id="rId114"/>
    <p:sldId id="493" r:id="rId115"/>
    <p:sldId id="494" r:id="rId116"/>
    <p:sldId id="495" r:id="rId117"/>
    <p:sldId id="496" r:id="rId118"/>
    <p:sldId id="497" r:id="rId119"/>
    <p:sldId id="498" r:id="rId120"/>
    <p:sldId id="499" r:id="rId121"/>
    <p:sldId id="509" r:id="rId122"/>
    <p:sldId id="516" r:id="rId123"/>
    <p:sldId id="539" r:id="rId124"/>
    <p:sldId id="540" r:id="rId125"/>
    <p:sldId id="541" r:id="rId126"/>
    <p:sldId id="542" r:id="rId127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FFFF"/>
    <a:srgbClr val="FF0B0B"/>
    <a:srgbClr val="F00000"/>
    <a:srgbClr val="660033"/>
    <a:srgbClr val="000066"/>
    <a:srgbClr val="FFFB4F"/>
    <a:srgbClr val="FFF9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2672" autoAdjust="0"/>
    <p:restoredTop sz="94660" autoAdjust="0"/>
  </p:normalViewPr>
  <p:slideViewPr>
    <p:cSldViewPr>
      <p:cViewPr varScale="1">
        <p:scale>
          <a:sx n="77" d="100"/>
          <a:sy n="77" d="100"/>
        </p:scale>
        <p:origin x="-312" y="-90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2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24" Type="http://schemas.openxmlformats.org/officeDocument/2006/relationships/slide" Target="slides/slide117.xml"/><Relationship Id="rId129" Type="http://schemas.openxmlformats.org/officeDocument/2006/relationships/presProps" Target="presProps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44" Type="http://schemas.openxmlformats.org/officeDocument/2006/relationships/slide" Target="slides/slide37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130" Type="http://schemas.openxmlformats.org/officeDocument/2006/relationships/viewProps" Target="viewProps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theme" Target="theme/theme1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32" Type="http://schemas.openxmlformats.org/officeDocument/2006/relationships/tableStyles" Target="tableStyles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52" Type="http://schemas.openxmlformats.org/officeDocument/2006/relationships/slide" Target="slides/slide45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26" Type="http://schemas.openxmlformats.org/officeDocument/2006/relationships/slide" Target="slides/slide1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>
            <a:extLst>
              <a:ext uri="{FF2B5EF4-FFF2-40B4-BE49-F238E27FC236}">
                <a16:creationId xmlns:a16="http://schemas.microsoft.com/office/drawing/2014/main" id="{86E2E946-409A-4A0D-9824-55A9B063E39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233475" name="Rectangle 3">
            <a:extLst>
              <a:ext uri="{FF2B5EF4-FFF2-40B4-BE49-F238E27FC236}">
                <a16:creationId xmlns:a16="http://schemas.microsoft.com/office/drawing/2014/main" id="{86054AD3-A7BE-47D7-A232-75178ED17CA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 altLang="pt-BR"/>
          </a:p>
        </p:txBody>
      </p:sp>
      <p:sp>
        <p:nvSpPr>
          <p:cNvPr id="233476" name="Rectangle 4">
            <a:extLst>
              <a:ext uri="{FF2B5EF4-FFF2-40B4-BE49-F238E27FC236}">
                <a16:creationId xmlns:a16="http://schemas.microsoft.com/office/drawing/2014/main" id="{659E335A-7745-456C-BA72-63F24FFB67D3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3477" name="Rectangle 5">
            <a:extLst>
              <a:ext uri="{FF2B5EF4-FFF2-40B4-BE49-F238E27FC236}">
                <a16:creationId xmlns:a16="http://schemas.microsoft.com/office/drawing/2014/main" id="{B58C3646-8121-4355-A677-7520779FD8C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233478" name="Rectangle 6">
            <a:extLst>
              <a:ext uri="{FF2B5EF4-FFF2-40B4-BE49-F238E27FC236}">
                <a16:creationId xmlns:a16="http://schemas.microsoft.com/office/drawing/2014/main" id="{82630A3E-2A3F-47B7-8057-6D7234D4BA6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233479" name="Rectangle 7">
            <a:extLst>
              <a:ext uri="{FF2B5EF4-FFF2-40B4-BE49-F238E27FC236}">
                <a16:creationId xmlns:a16="http://schemas.microsoft.com/office/drawing/2014/main" id="{7FFCD052-0777-4CEB-BE1C-4C6DB38695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1A4F0CB-C99E-449A-AEB8-1759009EBAF3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98EC3D5-F61F-4E30-8C96-2C6BA83842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11C951-7CBF-40F0-9F01-2DA7BD544E3B}" type="slidenum">
              <a:rPr lang="pt-BR" altLang="pt-BR"/>
              <a:pPr/>
              <a:t>17</a:t>
            </a:fld>
            <a:endParaRPr lang="pt-BR" altLang="pt-BR"/>
          </a:p>
        </p:txBody>
      </p:sp>
      <p:sp>
        <p:nvSpPr>
          <p:cNvPr id="299010" name="Rectangle 2">
            <a:extLst>
              <a:ext uri="{FF2B5EF4-FFF2-40B4-BE49-F238E27FC236}">
                <a16:creationId xmlns:a16="http://schemas.microsoft.com/office/drawing/2014/main" id="{6998B314-E446-4AFA-ABF4-4B778032F39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1" name="Rectangle 3">
            <a:extLst>
              <a:ext uri="{FF2B5EF4-FFF2-40B4-BE49-F238E27FC236}">
                <a16:creationId xmlns:a16="http://schemas.microsoft.com/office/drawing/2014/main" id="{CA0A29D8-DDC9-40FE-BE15-5BBD27C514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7546F31-C004-407B-9E86-E6135A5EE2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0C7F7E-D0D9-44A0-8867-5CA5BC8C7427}" type="slidenum">
              <a:rPr lang="pt-BR" altLang="pt-BR"/>
              <a:pPr/>
              <a:t>26</a:t>
            </a:fld>
            <a:endParaRPr lang="pt-BR" altLang="pt-BR"/>
          </a:p>
        </p:txBody>
      </p:sp>
      <p:sp>
        <p:nvSpPr>
          <p:cNvPr id="322562" name="Rectangle 2">
            <a:extLst>
              <a:ext uri="{FF2B5EF4-FFF2-40B4-BE49-F238E27FC236}">
                <a16:creationId xmlns:a16="http://schemas.microsoft.com/office/drawing/2014/main" id="{EB3E768B-C7F6-4D39-B307-7D44DDC62EC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2563" name="Rectangle 3">
            <a:extLst>
              <a:ext uri="{FF2B5EF4-FFF2-40B4-BE49-F238E27FC236}">
                <a16:creationId xmlns:a16="http://schemas.microsoft.com/office/drawing/2014/main" id="{B1530BB7-6F52-47F4-B002-2060794902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0AFDD6F-F7DB-44BB-80D9-C33A9E5E44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CD6AEE-AB3C-4F5D-B04F-BCE80032116F}" type="slidenum">
              <a:rPr lang="pt-BR" altLang="pt-BR"/>
              <a:pPr/>
              <a:t>27</a:t>
            </a:fld>
            <a:endParaRPr lang="pt-BR" altLang="pt-BR"/>
          </a:p>
        </p:txBody>
      </p:sp>
      <p:sp>
        <p:nvSpPr>
          <p:cNvPr id="323586" name="Rectangle 2">
            <a:extLst>
              <a:ext uri="{FF2B5EF4-FFF2-40B4-BE49-F238E27FC236}">
                <a16:creationId xmlns:a16="http://schemas.microsoft.com/office/drawing/2014/main" id="{664DDE91-6FB7-45FE-B27C-B1769A65C0E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7" name="Rectangle 3">
            <a:extLst>
              <a:ext uri="{FF2B5EF4-FFF2-40B4-BE49-F238E27FC236}">
                <a16:creationId xmlns:a16="http://schemas.microsoft.com/office/drawing/2014/main" id="{F33ED6B8-34FD-425F-8157-D7BC11EEB8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08903C8-6A1A-4F47-93D0-FA0B929550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D470C6-0B1D-4623-94B1-50F896B41938}" type="slidenum">
              <a:rPr lang="pt-BR" altLang="pt-BR"/>
              <a:pPr/>
              <a:t>28</a:t>
            </a:fld>
            <a:endParaRPr lang="pt-BR" altLang="pt-BR"/>
          </a:p>
        </p:txBody>
      </p:sp>
      <p:sp>
        <p:nvSpPr>
          <p:cNvPr id="324610" name="Rectangle 2">
            <a:extLst>
              <a:ext uri="{FF2B5EF4-FFF2-40B4-BE49-F238E27FC236}">
                <a16:creationId xmlns:a16="http://schemas.microsoft.com/office/drawing/2014/main" id="{80FE7AC7-C6FD-4DA1-979B-9D2EC54490E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1" name="Rectangle 3">
            <a:extLst>
              <a:ext uri="{FF2B5EF4-FFF2-40B4-BE49-F238E27FC236}">
                <a16:creationId xmlns:a16="http://schemas.microsoft.com/office/drawing/2014/main" id="{52636925-D23E-4D1A-B133-408F8E4A51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7EDC01B-45CB-431D-9AA0-0D950B013D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D4EA7-4A72-4F6A-A353-6EAE93EEF157}" type="slidenum">
              <a:rPr lang="pt-BR" altLang="pt-BR"/>
              <a:pPr/>
              <a:t>29</a:t>
            </a:fld>
            <a:endParaRPr lang="pt-BR" altLang="pt-BR"/>
          </a:p>
        </p:txBody>
      </p:sp>
      <p:sp>
        <p:nvSpPr>
          <p:cNvPr id="325634" name="Rectangle 2">
            <a:extLst>
              <a:ext uri="{FF2B5EF4-FFF2-40B4-BE49-F238E27FC236}">
                <a16:creationId xmlns:a16="http://schemas.microsoft.com/office/drawing/2014/main" id="{3D55B975-6FB6-4D90-8C2E-A017037F825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5" name="Rectangle 3">
            <a:extLst>
              <a:ext uri="{FF2B5EF4-FFF2-40B4-BE49-F238E27FC236}">
                <a16:creationId xmlns:a16="http://schemas.microsoft.com/office/drawing/2014/main" id="{6D757221-A08C-446B-83A4-4B71F35F8E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E7068AB-6762-4033-9B57-E5C4195878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3D693E-2141-4217-AEB2-BE69E4DB6112}" type="slidenum">
              <a:rPr lang="pt-BR" altLang="pt-BR"/>
              <a:pPr/>
              <a:t>30</a:t>
            </a:fld>
            <a:endParaRPr lang="pt-BR" altLang="pt-BR"/>
          </a:p>
        </p:txBody>
      </p:sp>
      <p:sp>
        <p:nvSpPr>
          <p:cNvPr id="327682" name="Rectangle 2">
            <a:extLst>
              <a:ext uri="{FF2B5EF4-FFF2-40B4-BE49-F238E27FC236}">
                <a16:creationId xmlns:a16="http://schemas.microsoft.com/office/drawing/2014/main" id="{440B03CC-A8D8-4DEA-AFBE-2F89BC5DCF5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>
            <a:extLst>
              <a:ext uri="{FF2B5EF4-FFF2-40B4-BE49-F238E27FC236}">
                <a16:creationId xmlns:a16="http://schemas.microsoft.com/office/drawing/2014/main" id="{CBF76A2E-E73F-479A-8E24-EDCAE3CA0B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D0633B7-37D9-49E9-BCE2-CF2106B57C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FBB874-0559-4D03-BBE2-DBD9939F8889}" type="slidenum">
              <a:rPr lang="pt-BR" altLang="pt-BR"/>
              <a:pPr/>
              <a:t>107</a:t>
            </a:fld>
            <a:endParaRPr lang="pt-BR" altLang="pt-BR"/>
          </a:p>
        </p:txBody>
      </p:sp>
      <p:sp>
        <p:nvSpPr>
          <p:cNvPr id="396290" name="Rectangle 2">
            <a:extLst>
              <a:ext uri="{FF2B5EF4-FFF2-40B4-BE49-F238E27FC236}">
                <a16:creationId xmlns:a16="http://schemas.microsoft.com/office/drawing/2014/main" id="{7A3155BA-66B4-4781-A83F-A2BB14E3F60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1" name="Rectangle 3">
            <a:extLst>
              <a:ext uri="{FF2B5EF4-FFF2-40B4-BE49-F238E27FC236}">
                <a16:creationId xmlns:a16="http://schemas.microsoft.com/office/drawing/2014/main" id="{D7F05BDF-BBE7-4169-AED7-80919020CF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6A17F58-9B45-4C12-9F02-2ECD8CAB08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2823F8-D935-48B5-B0CF-7F1ED7E10CD3}" type="slidenum">
              <a:rPr lang="pt-BR" altLang="pt-BR"/>
              <a:pPr/>
              <a:t>108</a:t>
            </a:fld>
            <a:endParaRPr lang="pt-BR" altLang="pt-BR"/>
          </a:p>
        </p:txBody>
      </p:sp>
      <p:sp>
        <p:nvSpPr>
          <p:cNvPr id="398338" name="Rectangle 2">
            <a:extLst>
              <a:ext uri="{FF2B5EF4-FFF2-40B4-BE49-F238E27FC236}">
                <a16:creationId xmlns:a16="http://schemas.microsoft.com/office/drawing/2014/main" id="{7BB65037-FE24-449A-B2D8-80C9EC75B82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8339" name="Rectangle 3">
            <a:extLst>
              <a:ext uri="{FF2B5EF4-FFF2-40B4-BE49-F238E27FC236}">
                <a16:creationId xmlns:a16="http://schemas.microsoft.com/office/drawing/2014/main" id="{84D0E681-D0A5-4AD3-AAAB-3292B65E97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0EC9578-60F5-4B77-B5F5-AF55B41735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5C6B14-AF80-49FF-AFF3-093CF9D1A187}" type="slidenum">
              <a:rPr lang="pt-BR" altLang="pt-BR"/>
              <a:pPr/>
              <a:t>109</a:t>
            </a:fld>
            <a:endParaRPr lang="pt-BR" altLang="pt-BR"/>
          </a:p>
        </p:txBody>
      </p:sp>
      <p:sp>
        <p:nvSpPr>
          <p:cNvPr id="400386" name="Rectangle 2">
            <a:extLst>
              <a:ext uri="{FF2B5EF4-FFF2-40B4-BE49-F238E27FC236}">
                <a16:creationId xmlns:a16="http://schemas.microsoft.com/office/drawing/2014/main" id="{555298C7-46B9-4AB7-B171-4F08601F8B5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0387" name="Rectangle 3">
            <a:extLst>
              <a:ext uri="{FF2B5EF4-FFF2-40B4-BE49-F238E27FC236}">
                <a16:creationId xmlns:a16="http://schemas.microsoft.com/office/drawing/2014/main" id="{DB5D4624-4FE4-4FEC-BB1D-5850440747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994FCA6-3D2E-4C9A-90EB-560F01E124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7A74DB-5D99-4705-9683-5433F86674B7}" type="slidenum">
              <a:rPr lang="pt-BR" altLang="pt-BR"/>
              <a:pPr/>
              <a:t>110</a:t>
            </a:fld>
            <a:endParaRPr lang="pt-BR" altLang="pt-BR"/>
          </a:p>
        </p:txBody>
      </p:sp>
      <p:sp>
        <p:nvSpPr>
          <p:cNvPr id="402434" name="Rectangle 2">
            <a:extLst>
              <a:ext uri="{FF2B5EF4-FFF2-40B4-BE49-F238E27FC236}">
                <a16:creationId xmlns:a16="http://schemas.microsoft.com/office/drawing/2014/main" id="{A41BDA74-30AE-40B8-B3CE-FE58688D9BF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2435" name="Rectangle 3">
            <a:extLst>
              <a:ext uri="{FF2B5EF4-FFF2-40B4-BE49-F238E27FC236}">
                <a16:creationId xmlns:a16="http://schemas.microsoft.com/office/drawing/2014/main" id="{B17E48C0-B933-498D-8C5F-FE7F6A6C91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96949C8-CFF2-48C1-8ECC-C8AF5B1115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2CEA56-D054-45E3-84FA-20538453F073}" type="slidenum">
              <a:rPr lang="pt-BR" altLang="pt-BR"/>
              <a:pPr/>
              <a:t>111</a:t>
            </a:fld>
            <a:endParaRPr lang="pt-BR" altLang="pt-BR"/>
          </a:p>
        </p:txBody>
      </p:sp>
      <p:sp>
        <p:nvSpPr>
          <p:cNvPr id="404482" name="Rectangle 2">
            <a:extLst>
              <a:ext uri="{FF2B5EF4-FFF2-40B4-BE49-F238E27FC236}">
                <a16:creationId xmlns:a16="http://schemas.microsoft.com/office/drawing/2014/main" id="{26B2D537-B824-4E1F-9E52-AC48286B8E2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>
            <a:extLst>
              <a:ext uri="{FF2B5EF4-FFF2-40B4-BE49-F238E27FC236}">
                <a16:creationId xmlns:a16="http://schemas.microsoft.com/office/drawing/2014/main" id="{5A1D8FBB-3245-4AC7-AA5B-8138C83485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D4276DE-76BC-49F9-B2E3-002CE1C758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A30DC8-268B-4213-8343-6C57B6285ACF}" type="slidenum">
              <a:rPr lang="pt-BR" altLang="pt-BR"/>
              <a:pPr/>
              <a:t>18</a:t>
            </a:fld>
            <a:endParaRPr lang="pt-BR" altLang="pt-BR"/>
          </a:p>
        </p:txBody>
      </p:sp>
      <p:sp>
        <p:nvSpPr>
          <p:cNvPr id="301058" name="Rectangle 2">
            <a:extLst>
              <a:ext uri="{FF2B5EF4-FFF2-40B4-BE49-F238E27FC236}">
                <a16:creationId xmlns:a16="http://schemas.microsoft.com/office/drawing/2014/main" id="{CFD285DB-7AEE-47AA-A4E9-1E7F895FDCB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9" name="Rectangle 3">
            <a:extLst>
              <a:ext uri="{FF2B5EF4-FFF2-40B4-BE49-F238E27FC236}">
                <a16:creationId xmlns:a16="http://schemas.microsoft.com/office/drawing/2014/main" id="{0C39643C-E6C3-4931-BBA8-54ABDE6DAB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7A7E1AD-8B4C-4049-985C-7DC20B8824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D5D58E-3CA3-4F5F-8C27-824FF68240B7}" type="slidenum">
              <a:rPr lang="pt-BR" altLang="pt-BR"/>
              <a:pPr/>
              <a:t>112</a:t>
            </a:fld>
            <a:endParaRPr lang="pt-BR" altLang="pt-BR"/>
          </a:p>
        </p:txBody>
      </p:sp>
      <p:sp>
        <p:nvSpPr>
          <p:cNvPr id="406530" name="Rectangle 2">
            <a:extLst>
              <a:ext uri="{FF2B5EF4-FFF2-40B4-BE49-F238E27FC236}">
                <a16:creationId xmlns:a16="http://schemas.microsoft.com/office/drawing/2014/main" id="{9B6597DD-26E9-449F-9A5B-CCE344563FB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6531" name="Rectangle 3">
            <a:extLst>
              <a:ext uri="{FF2B5EF4-FFF2-40B4-BE49-F238E27FC236}">
                <a16:creationId xmlns:a16="http://schemas.microsoft.com/office/drawing/2014/main" id="{50E230CC-50E7-4E20-93D8-00A7F328A6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DBB38B8-C7BE-4D6D-A1F7-C41CD04396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033AF9-2CA5-4723-A522-D94D3F79E5D4}" type="slidenum">
              <a:rPr lang="pt-BR" altLang="pt-BR"/>
              <a:pPr/>
              <a:t>113</a:t>
            </a:fld>
            <a:endParaRPr lang="pt-BR" altLang="pt-BR"/>
          </a:p>
        </p:txBody>
      </p:sp>
      <p:sp>
        <p:nvSpPr>
          <p:cNvPr id="408578" name="Rectangle 2">
            <a:extLst>
              <a:ext uri="{FF2B5EF4-FFF2-40B4-BE49-F238E27FC236}">
                <a16:creationId xmlns:a16="http://schemas.microsoft.com/office/drawing/2014/main" id="{F7F58076-4DA4-43A1-8D4F-2CC34304595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8579" name="Rectangle 3">
            <a:extLst>
              <a:ext uri="{FF2B5EF4-FFF2-40B4-BE49-F238E27FC236}">
                <a16:creationId xmlns:a16="http://schemas.microsoft.com/office/drawing/2014/main" id="{CCDF9DCB-3EF0-4F13-8771-3600F21356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33DCFF1-819C-4A7B-82CC-E7E9FC0F36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6EF47D-0218-4ACC-A2C4-CBDC1E0A8EE8}" type="slidenum">
              <a:rPr lang="pt-BR" altLang="pt-BR"/>
              <a:pPr/>
              <a:t>114</a:t>
            </a:fld>
            <a:endParaRPr lang="pt-BR" altLang="pt-BR"/>
          </a:p>
        </p:txBody>
      </p:sp>
      <p:sp>
        <p:nvSpPr>
          <p:cNvPr id="410626" name="Rectangle 2">
            <a:extLst>
              <a:ext uri="{FF2B5EF4-FFF2-40B4-BE49-F238E27FC236}">
                <a16:creationId xmlns:a16="http://schemas.microsoft.com/office/drawing/2014/main" id="{98F8DA9F-7B00-4473-8AC2-A65C6B4AD6B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>
            <a:extLst>
              <a:ext uri="{FF2B5EF4-FFF2-40B4-BE49-F238E27FC236}">
                <a16:creationId xmlns:a16="http://schemas.microsoft.com/office/drawing/2014/main" id="{21424E26-D123-4330-B1E9-BCDF5DC5C4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2681AC8-380F-42A7-BC7C-D2D7109FE3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12127E-D23B-4747-A327-6B7E92FDCB7D}" type="slidenum">
              <a:rPr lang="pt-BR" altLang="pt-BR"/>
              <a:pPr/>
              <a:t>19</a:t>
            </a:fld>
            <a:endParaRPr lang="pt-BR" altLang="pt-BR"/>
          </a:p>
        </p:txBody>
      </p:sp>
      <p:sp>
        <p:nvSpPr>
          <p:cNvPr id="303106" name="Rectangle 2">
            <a:extLst>
              <a:ext uri="{FF2B5EF4-FFF2-40B4-BE49-F238E27FC236}">
                <a16:creationId xmlns:a16="http://schemas.microsoft.com/office/drawing/2014/main" id="{F36184D9-AABA-402F-981A-E379EC4F94C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>
            <a:extLst>
              <a:ext uri="{FF2B5EF4-FFF2-40B4-BE49-F238E27FC236}">
                <a16:creationId xmlns:a16="http://schemas.microsoft.com/office/drawing/2014/main" id="{FF479445-0E0F-4FA8-A2B8-DFF0339653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608108A-98A9-4CDB-9233-B941FD22A1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5184E7-873C-41A0-BC67-C8335296FF89}" type="slidenum">
              <a:rPr lang="pt-BR" altLang="pt-BR"/>
              <a:pPr/>
              <a:t>20</a:t>
            </a:fld>
            <a:endParaRPr lang="pt-BR" altLang="pt-BR"/>
          </a:p>
        </p:txBody>
      </p:sp>
      <p:sp>
        <p:nvSpPr>
          <p:cNvPr id="305154" name="Rectangle 2">
            <a:extLst>
              <a:ext uri="{FF2B5EF4-FFF2-40B4-BE49-F238E27FC236}">
                <a16:creationId xmlns:a16="http://schemas.microsoft.com/office/drawing/2014/main" id="{3F49CD1F-7009-4EEA-AA85-9E72306C9F8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5" name="Rectangle 3">
            <a:extLst>
              <a:ext uri="{FF2B5EF4-FFF2-40B4-BE49-F238E27FC236}">
                <a16:creationId xmlns:a16="http://schemas.microsoft.com/office/drawing/2014/main" id="{815C8B69-C058-4FD2-81EC-505407598A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48A2075-C786-4D0B-97BB-BCC69D3101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7DE4E2-F74D-434E-9D09-F9FF9EF52183}" type="slidenum">
              <a:rPr lang="pt-BR" altLang="pt-BR"/>
              <a:pPr/>
              <a:t>21</a:t>
            </a:fld>
            <a:endParaRPr lang="pt-BR" altLang="pt-BR"/>
          </a:p>
        </p:txBody>
      </p:sp>
      <p:sp>
        <p:nvSpPr>
          <p:cNvPr id="307202" name="Rectangle 2">
            <a:extLst>
              <a:ext uri="{FF2B5EF4-FFF2-40B4-BE49-F238E27FC236}">
                <a16:creationId xmlns:a16="http://schemas.microsoft.com/office/drawing/2014/main" id="{C5809CF0-8FB9-4191-90AC-1D9B9E22993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>
            <a:extLst>
              <a:ext uri="{FF2B5EF4-FFF2-40B4-BE49-F238E27FC236}">
                <a16:creationId xmlns:a16="http://schemas.microsoft.com/office/drawing/2014/main" id="{C3DD8FE7-1BDC-4A26-80CD-F993DE4444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E3B61B0-5576-40AA-A778-B9C36D5B32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834814-71B2-4CA0-9F0F-0ED18FF36030}" type="slidenum">
              <a:rPr lang="pt-BR" altLang="pt-BR"/>
              <a:pPr/>
              <a:t>22</a:t>
            </a:fld>
            <a:endParaRPr lang="pt-BR" altLang="pt-BR"/>
          </a:p>
        </p:txBody>
      </p:sp>
      <p:sp>
        <p:nvSpPr>
          <p:cNvPr id="309250" name="Rectangle 2">
            <a:extLst>
              <a:ext uri="{FF2B5EF4-FFF2-40B4-BE49-F238E27FC236}">
                <a16:creationId xmlns:a16="http://schemas.microsoft.com/office/drawing/2014/main" id="{417CB34E-D579-4683-B70E-F133C770EDE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1" name="Rectangle 3">
            <a:extLst>
              <a:ext uri="{FF2B5EF4-FFF2-40B4-BE49-F238E27FC236}">
                <a16:creationId xmlns:a16="http://schemas.microsoft.com/office/drawing/2014/main" id="{6B2FBBFD-91D4-4C5A-BB1F-8AEE29B308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E278D86-B99C-4737-B3DA-A6FCCDE3A9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41194B-F4F7-4307-B8B3-7E05F55B4594}" type="slidenum">
              <a:rPr lang="pt-BR" altLang="pt-BR"/>
              <a:pPr/>
              <a:t>23</a:t>
            </a:fld>
            <a:endParaRPr lang="pt-BR" altLang="pt-BR"/>
          </a:p>
        </p:txBody>
      </p:sp>
      <p:sp>
        <p:nvSpPr>
          <p:cNvPr id="311298" name="Rectangle 2">
            <a:extLst>
              <a:ext uri="{FF2B5EF4-FFF2-40B4-BE49-F238E27FC236}">
                <a16:creationId xmlns:a16="http://schemas.microsoft.com/office/drawing/2014/main" id="{43345198-8729-4F7D-B480-7652C73F4DD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>
            <a:extLst>
              <a:ext uri="{FF2B5EF4-FFF2-40B4-BE49-F238E27FC236}">
                <a16:creationId xmlns:a16="http://schemas.microsoft.com/office/drawing/2014/main" id="{03AE34C5-9DC1-4657-A28C-2C0797DF4E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982925A-45BE-4441-91A7-2687803B49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1C3446-EE16-415B-86D4-E8E0CF759DA9}" type="slidenum">
              <a:rPr lang="pt-BR" altLang="pt-BR"/>
              <a:pPr/>
              <a:t>24</a:t>
            </a:fld>
            <a:endParaRPr lang="pt-BR" altLang="pt-BR"/>
          </a:p>
        </p:txBody>
      </p:sp>
      <p:sp>
        <p:nvSpPr>
          <p:cNvPr id="313346" name="Rectangle 2">
            <a:extLst>
              <a:ext uri="{FF2B5EF4-FFF2-40B4-BE49-F238E27FC236}">
                <a16:creationId xmlns:a16="http://schemas.microsoft.com/office/drawing/2014/main" id="{B0D77BE6-9DBF-4A2D-9977-84164FD1173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7" name="Rectangle 3">
            <a:extLst>
              <a:ext uri="{FF2B5EF4-FFF2-40B4-BE49-F238E27FC236}">
                <a16:creationId xmlns:a16="http://schemas.microsoft.com/office/drawing/2014/main" id="{64871C69-8432-49DF-A8BA-A461703A4E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B810D58-B6B1-47A1-B4EB-AE017B3D7A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FE5B37-537A-405F-9F8A-283D4BBD5481}" type="slidenum">
              <a:rPr lang="pt-BR" altLang="pt-BR"/>
              <a:pPr/>
              <a:t>25</a:t>
            </a:fld>
            <a:endParaRPr lang="pt-BR" altLang="pt-BR"/>
          </a:p>
        </p:txBody>
      </p:sp>
      <p:sp>
        <p:nvSpPr>
          <p:cNvPr id="321538" name="Rectangle 2">
            <a:extLst>
              <a:ext uri="{FF2B5EF4-FFF2-40B4-BE49-F238E27FC236}">
                <a16:creationId xmlns:a16="http://schemas.microsoft.com/office/drawing/2014/main" id="{9D40B9D0-CB82-4C89-A8B1-F31A261095B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1539" name="Rectangle 3">
            <a:extLst>
              <a:ext uri="{FF2B5EF4-FFF2-40B4-BE49-F238E27FC236}">
                <a16:creationId xmlns:a16="http://schemas.microsoft.com/office/drawing/2014/main" id="{EBBF4D3D-E031-4D01-B35E-7191C3568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403E5D-B9E9-42F5-98AE-7A5ED1377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566DE2-1335-4E74-9BA7-A9A3C324A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9A42D48-DC86-4FD3-9632-C9383067E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9A9AFE-4279-4CCB-8378-DD8C1A4DA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609C16-3E1B-4B64-96FF-0CC8963E3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F2E7D1-784D-445B-B45B-F77BF5CBFA5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19362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011352-8235-4BFD-A37D-8BBC0B20A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644A57E-C7F1-4D36-BEEE-150FCDA92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A567158-BC7B-493C-9043-292F109F9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3F75384-CE91-4E3B-80E5-3EB54B95B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79FEDF-FBEE-48C9-BA2F-31529C42F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308A33-63A8-4FC5-A770-942BD7830EC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88065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E147280-6712-422C-8DFD-BE10625BA8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F046730-37B5-473C-8DAF-F0050D1C00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A0D6E72-0247-4F53-8493-FF16C84A8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C5AE008-16D2-48A0-8DD6-1A1DF457F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E683958-C70B-4C8C-8A56-EA00639BE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696E5F-2F79-4C34-B9BD-BE3300BF654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62052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CEF30B-01F3-48D4-A6C9-BBE8E8452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D47814B-60A8-4305-858D-1DFAC2954A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67209B8-30E5-4291-923C-F085F7756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E783D2-50E0-4BE4-88D1-A041AA06D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7E1B09-8AB2-4B81-972D-081598AAE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4489C-71CD-468E-B994-B12F35AFB29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07306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50B6EF-FFC3-41A1-BB19-EDE21E7D9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21F810-388D-46E7-A724-7A6012639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7650D29-CE54-4B60-8B94-4598BA13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4C2D95D-F2B8-41E0-8C2B-1F2EA4851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D11A765-AD4F-4A78-8F7A-C08410C8C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A2FFA8-DEB5-4F95-B274-83DA66B7E44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30392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52F366-8CBA-4941-8D50-971E3A017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07F8A4E-343A-4250-93A8-6B089BD4B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7E2EE91-1977-43B1-BAD3-4943B58CD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C1D8C6-9A44-420F-A25D-D8369564F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377A4B-9E99-4D82-9DDF-91EBCE5B3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E087C3-08C9-4194-A267-B1347BFF746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93542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F39E38-F741-4762-BBAE-557E91621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79254C6-9354-41D6-9249-15F2403A4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AC6A8C1-F2C0-4749-B969-6BFBA1354E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B603E1-4BDF-4E49-8F0F-686F6B94D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0AFDD96-EFA7-43EF-B3B2-C4CB215E2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76091F2-F129-498C-95A3-D24DFA843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5C2306-EB33-47DC-8FF1-B175820849E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80194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5A7D63-5BDE-40DF-8F59-E0E0CAB08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E5F7172-1DA4-474A-B3BB-5D234D932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BC1B496-941F-4061-A11B-03A52454F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25744B3-C73A-40F4-B9B7-3E37EF4A42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00E7D94-DF03-4B6A-9340-24E9F25C2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2830C4E-EFE0-4E26-ADB2-7062E555D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2B77EA1-2B5E-4295-8D06-F5D3CA50E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BE6BC88-DAC0-4EB2-9E0F-DEA944DAA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40326F-7315-4357-91A0-A8C686DD1E3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43019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6A7307-FEF0-4CC1-ABE1-941F67026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3D5D511-3930-421D-BC18-2C0879DD8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B06B4DF-FABE-4756-99E3-7622C44EC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01F026E-B41D-4AAC-AFD5-F97F839D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590317-C3A1-4B69-B7E0-D9EC8BFF989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840658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55A8733-F3B8-405E-82ED-4AF28DDA9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8FCA0F2-F799-4851-B7FF-DCDFC6623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68DA180-C337-4B7E-A996-D961977E5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0F0FDF-5E0E-46B6-AE4C-EAD5E43682C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23219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B1DCCA-935A-4CC8-A3FD-54F9E7A0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F3B7D19-B617-4259-AE9B-AB89EBE70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25B9A81-690D-4E2E-932F-83826C55F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23FCD02-685F-42B4-BDA1-856E1E4BE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D27A6D3-5DD4-45EF-BBA8-191881770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42517FF-38EF-44FE-B48F-570B5A0C6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90D0F2-D6E7-4A09-AC47-3B8C47F2E2E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57729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A509DC-8B98-4DA5-9668-47ADFE35A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93388C-8FB7-4EE0-8A8E-BA67DB984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0407DFE-DA03-4DDD-808D-3F7C9BD60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E62AC78-E7A1-4A48-B469-84EC12FCC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39865C3-396D-408C-A116-BC4FD1CBD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7A0C9-DE23-4618-BD06-31E92B01026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970154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AB39AC-A685-4BED-A34A-2D54BEB8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784F5F3-9E25-4531-93A3-B93F5138E6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9ABD2E3-AD29-4C56-821E-F09BD2B23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C02A78E-78E9-4FDC-9257-7416A9B01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758F474-3561-4656-8562-43963B384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022763F-E869-4D02-9E87-C5FD8F968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465DEB-05D4-4DA4-9BFD-BA6AC9A0731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16541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CF689A-7161-4460-8521-CED7B332F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F584792-3F10-4BF0-9CA2-B8C00B96C3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F9DBC76-7BDA-43B2-8F2B-904F0082C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48F21F-BBA7-4B9F-A4CF-A68A79C87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B7AA94D-F42A-443A-BB84-E96EDB33A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DC6DA2-741F-4DD3-82A3-285C0796813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74302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EE3FD-EB06-4469-8893-9FCF02F92F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93506E7-0A29-4BFA-BA0B-469C444A7C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E1038AB-9442-456A-8A92-B707AEAA1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3249A56-BE56-4A7F-9C43-CD5F81ADC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44D6D0-C0FD-4AD1-B4F4-EA6175F79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B893B6-BA5D-4308-A5D0-9F1344754F6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8258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ABAF0C-3F17-4B65-BD80-1E13F28D92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196A90-42CF-4153-9A94-671CA1EDF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BD39DC-73D0-46EB-B4D8-12FB97846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C730EE8-962A-4A72-BB86-6B588565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201A204-AC7B-4534-8D1F-A3D7ECBBC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AD4B8D-DDD3-4D43-A797-FB240E8CA91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065715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828CB8-B274-418B-AFD6-19ACA036B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8BE761F-47AA-4C82-B33E-E04BE5DB9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9276A62-178F-4372-9B26-1CC2F1EA3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101FC24-B21F-4A46-ACF5-A125A8276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EA27B2-F5AB-4C59-AA06-F115CA7DE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B12E2-99EB-4DB2-8DB8-E7C6AAA715F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070785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D7BE28-7A56-4CC3-8C62-363E71B4A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00829BB-31ED-4794-A957-E56F75779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A3CAC3F-9724-4B0E-B225-7D9F858E8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D7B3EF-C113-4C80-B390-056837FEC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2A6A29-8FF3-4636-8975-F5CEF2C30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3F4B77-7173-4DB4-ABC6-724DB9B9666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70535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1D8E55-62C2-4791-B7D4-F2ED88C98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1B8B6EF-CB06-48C4-985F-E82B8A8D9E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EDB6814-F9E1-416C-B8B8-113760FF8D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F7F5CE6-80E1-4B52-A24E-E85771B11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6313506-2127-4DA8-B37A-EE28907B0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1DCEB36-8717-4010-9880-608B31F14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83DE2-1F3C-4D13-ABD2-527B8027D84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171594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DF7C82-2887-49C4-9811-35BB8FD46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697C1D1-EC7C-4DD5-BFB1-65C72E53A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ABFDF81-43EF-43CA-8769-E6A4B4464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2F2E427-B312-4D62-947C-65439104C0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BE4F8C0-42B8-44E0-B415-E3A35A8B02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8DE1A57-A37A-42D0-B8D1-6A664F461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2B27E37-CA32-4CEC-9600-05418DA09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EFC1156-A050-43A6-9731-DA9AC701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AD4B4-CA35-4A2C-83D9-D10FF8E3687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611264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378979-F4E0-456F-9218-988BF07EC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245D091-43C5-4999-ADAE-116B20FF4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D7C4890-F37A-43E9-8A52-AAECBB0F8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25083E-6F72-4588-9D56-5D32E3220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502224-6100-4D11-8119-2DDA010E0DC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54945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E5595C9-A57E-483A-AC03-07B5D2771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587EB95-A0EC-4128-B5DA-1FB36FAA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EDD4A76-0A27-4B76-B928-F8A86F369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52B989-F84F-4BFC-B7AE-1FD579389C9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83617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31970B-47F0-420D-990C-8E0BB1835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96A5A0B-11AF-472C-A32B-44B186000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30E73F-8C9C-4E2A-B799-3465C91CD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874F5FC-0978-40F8-BAC6-05DED272A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56E03E-F8EB-411D-809B-DB9F7DEF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D0C86-DCC5-4344-B290-0C0426DB5E4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677903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399CED-1D0C-4534-9974-45A34F7AD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F76A154-EC44-45BC-BE0B-C9681A74B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3665891-560A-42AE-9715-FAC66E41FA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6A7E899-659D-4BB9-A65A-28F397169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257E818-7156-4414-AED8-867A0A32F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79AC2B3-1EFB-4219-9F19-1EF68B00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72125-A13E-45D0-A1CD-104E18E7B6C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88056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2935D5-1E94-48E8-8DCB-75BF9CA2A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E334730-3296-45C5-AADD-22114CD0BA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837C7E9-87A1-4B4D-A7DA-1B363A403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1885FFF-F2D5-4AB3-8676-36E538266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0C730D1-7FEF-4199-BA9A-F543A4BDE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335CB0D-18CB-4C4F-A654-369E34136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8BFCF-C7E0-4EE4-872E-D3B3D090186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838173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55DEF6-E778-4964-ADD1-3D8BE628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4A63775-BFCF-4A3A-8F96-403164654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4272AB-E379-433F-82E4-F5683D96B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CC138A9-B4BA-4D0F-B4A0-790734C4F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8F9C0F9-2576-49D7-B40C-B34DDFD21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B01BC-D28C-41C5-BBB2-5A7D4F11E92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966305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EA2A44D-6273-4D39-8E58-EA2CDFF8EA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CCED4A2-69E6-4CB5-AB80-B08264645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4D83A0A-2931-4879-8823-78828C3A8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08B757-052D-4CF7-9818-382A4D5AF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F867E3-32D8-4FD2-A0C2-CE2E94731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3CB41-1392-45D6-8DAF-847A250EE9F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144717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930FD8-FA37-42DF-9C37-0B6227E9F8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462C79-4251-4C4B-9A51-58156F7D81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1A5921-D6A0-4D80-BCE4-594D284F0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A516908-772C-4357-A280-2D9659CB9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8D4485-89C8-4CF9-94AD-D9D17DB6C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349637-CFB3-4D6B-8918-9872A527987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91726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E1F66B-4F42-4AAF-99BF-9430268D7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44A69A-01D2-4443-B45C-A3F96663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A69DAFD-A3D2-4227-AAA9-1192519B7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2AFE48F-BE67-4738-92F0-C18990D59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EC369AA-EBEF-4CBD-B416-232690E3F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7F139-FECA-404C-B30B-5B6AE06E4B1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722422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DCD767-023F-4DD1-9D94-2C97BF5BB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499466-8BD0-4DE9-B75A-1CD7F06CA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2ABC55E-334D-4D31-A5F5-E13278D0A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27F16F-23AD-4CE9-B9FE-B88142449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49D4EE7-3FF6-4DE1-9FA2-BA43446E0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6B3D7-92D9-40DB-90D1-1B0BEEF51F3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68624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B872E-0858-416D-B726-ED11D5087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AE165E6-EFDC-41F7-B0FA-8166A81E66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BBF56B6-5CDB-4073-8F33-0B71A01C7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2D88131-FEE2-4EF0-B7D6-458FCB39C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88E9598-CB27-412F-8C5A-20476AF4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9D58B27-5327-4E5E-A265-EE0153DAD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8F9CE9-A602-4BCE-BC6E-F93370B47B6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874514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A77F85-20F8-486F-908B-7A894D532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01D8423-B785-47CC-AC33-E54D4975C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A9429CC-5701-4FC5-9462-B838DCBD3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F5741EA-CF50-4C74-B52F-2C28B45A25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4DF6E36-D00E-4D96-9406-80C450947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88963BA-F9AB-4609-95C3-155BBFC71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C5DB380-6447-4959-BB3D-D4D83BEF9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8E5F4D1-81CA-43A3-9A47-E5151597F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8CE26F-D166-4F82-A001-B3FF580DF54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324415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2CAF61-FB11-46E6-A1D7-06C950442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04F3505-A554-43F9-9FA5-86EE395E4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F479114-C49B-4340-B62F-FE3923FA3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4B89978-F1F1-405C-A41D-8C4330FB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648659-2A9C-4AC7-AEEC-34900BB44D3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17416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2AEB0D-24A8-43FC-98A9-FA8B237DE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164B0E-AF6B-46BF-99B9-DB8EDFDD89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6DB37F2-6BC4-4DC8-A800-BD8B93FFA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D22FF6D-4B07-4042-9CE3-648C63847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A04D7B8-020E-4BD4-941F-639D9969E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5C65D07-D8DF-4A30-8F74-A602DD0F3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7F774-E9F1-4C6A-A3FB-61878DD024E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191012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6B51E23-FFBC-44F7-A365-67B06EB90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37F7317-DC3E-4EBD-ABF8-927A149A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6C88905-F71A-4567-ADF6-85AA777FE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C6946-0AF9-41E1-BFEA-F898E237756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789017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436DCD-C807-44CC-9406-40409635E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4C4F12A-9B5E-44BD-B45B-4AD24349C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CCEF74A-DCFD-4CF7-A8FC-7B679EDE5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45891E0-4743-4525-949A-96EB7AA0A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BF8065D-A222-4905-82C7-20F0DE1B9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0E8F628-07FA-4119-B407-71CCB606D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EF2AC-23DD-40B6-8AFF-F229C930088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235542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23524D-A99C-4E3F-BD88-FCE734B30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F754144-A567-492E-A078-852D6FB7B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3648A9D-77BD-4AAF-B76C-BBC88B3BC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F23CB57-377A-421B-A050-A6B10E04A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8295E2F-4201-4EC6-A3AE-D47F36951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6E6639D-ABB2-4131-819D-D48654595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AEA45-8C7E-41EA-99AB-08E4CE1AF6B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76991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DF88F6-C414-4ABE-910B-300E64F3C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3D05051-D750-4782-9AB8-62D9604F8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337494-7188-4157-8601-E40FBFE46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B70B87-DBA4-4B27-9D77-72CD932EC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B7645F-1352-4E25-9D2C-942526311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B3794-8864-4500-B3C7-992D5F1B4CD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178530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252C812-11F4-4360-820A-81B3CF525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8B46B13-91DC-4CC1-94B4-B97814BCD3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AD76E1-ECD1-4CA6-939A-650204005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A38388-0A04-450E-B85C-ADA199C19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3FDAE5-0C6E-4A1C-BF92-BA1CCBA5A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302C99-5BBF-488D-BEBB-8704B0EF5A4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683299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08BA1F-3BA9-470B-9A27-CA771953B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C128F64-E6BD-45E7-A34A-7EDA91085D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433E343-771C-4646-8FB7-323859212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95788A-8E81-4222-A10C-FF7B6E0F0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5221344-BE00-4FAB-92BA-500BAE854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40B895-C2F9-43AA-9785-FDFC5FE43C1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008371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FA9D59-018D-4F02-B0B8-6FACAC4C1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207BDD-CED5-43DE-B07E-5166988F6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157E517-A605-4F47-8962-E7FFC08E6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970C9AF-B504-4E9D-8CC5-21C3C2BB1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607B89-247F-4115-902E-D09E2A5E2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1A29D1-1EAA-4AFB-825A-48904819FED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250110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9BD99D-FC2A-43C9-924D-9DB76DCD5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DE33B02-DE19-423B-8F2A-82DBCFE16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9408C0-26E3-46C9-AF82-9D70B886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C0E3E6A-9C91-4B2E-B406-C5031E594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2B46AF-22C2-4D60-9FA6-48B1555A0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FCBFE6-73F1-4B16-A742-C950C7F0571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214105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E9E224-484C-4C46-B281-243553217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86316E-49D4-4ACE-8B7B-0E4515DC2F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28524F5-08D9-4CAE-A96C-322B1C4D84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56641B7-DF12-4F41-B699-A4ECD8682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114F6BA-86F5-410A-869B-0EAE6743D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FEB09A3-5B6E-4A0E-9DCA-8A208F938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20ABB1-3C1B-4FA4-8568-DC6C71A0488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529448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CFACA6-F2F1-4EA4-A80E-282C3529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4713E7E-9696-4DCF-BAC1-08FC1BBF3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193AF01-7E73-401D-893C-C056DD17C3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6F25040-8EBF-44D8-A564-3E23BCB3CA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22A4DF8-20D3-4F90-8195-B1BC52450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AD4954A-A40E-4AAF-AFD4-E1C2DF576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C8097D6-DF16-4747-BCFD-5581FB283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8844252-0B18-406A-97A3-D270816EA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66141F-E244-43A0-8BE9-E1111A96E31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30692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C9003-4C05-477E-ADEF-9CDCFB2BB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B615204-5254-446C-8334-009EAD376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BC57AF0-BDB0-46EC-9BC4-D60FF6FEA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5EC4F75-1CB3-4298-85ED-AB3C0702A8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A55C392-4D62-4256-B2E9-DB91B9A021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D77E2B6-9876-4582-AC07-5E0B0206C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07F4887-81CE-4842-B690-EF143BE9E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2743EC2-1BAB-465D-B9B1-30B747318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CE820-7225-4287-A89A-E6978E0E5F8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045920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5CE696-861B-46AB-AA5F-351B50CF5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8A647EF-665B-4C2E-A0F4-6433E684E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7579350-4DF0-4A7B-8417-E0282398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9A189C6-38B8-4111-A6B7-B8CC08FD5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E3C21-40A5-4CB3-A5D4-EABF25F11BA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65177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3F41A24-AFC2-4B27-9CAF-AD9342AC2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3AC7050-E24A-4196-BFD4-B9C7424C1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584BBFD-C31B-4942-BC45-78798477E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D2EB4-0921-4C95-8BEF-A50A8381540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38363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808DE6-89A8-41A3-A554-C66D6B006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CE7F7C-CC72-48F1-98FD-DB8623253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6C8DBA0-1F3C-4E29-B297-149A5AE5B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8158432-BD61-47DE-B2B8-2F640D6A4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AEAE63B-2C2F-4FE5-A0E9-6654CC04B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05C44E8-E2FE-48FF-A9AC-1F7E36562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851EE-375A-443F-AA9E-4A8645CDA58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023737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97C36E-38C3-4301-9B29-4461F8C5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C17C803-F05A-4458-AFA0-9429180A1E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F63982F-2B4F-469A-A645-406D72EC8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1C68449-5CEF-44C7-98A1-D0957DBA4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7AAF906-C691-4EA6-9506-B00391AA1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A1B2FD4-6D93-4D94-9CDF-5F91AD8BE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89C951-F549-430A-943E-7D0EBDF6461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392887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BCF6C7-4075-440D-A51E-2B4D0E582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16FFD6A-F8DC-4736-8EF6-04ECB9E9D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62A97A4-2C6B-4D53-961B-1C1B0ED2E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E0F0F02-B050-448A-AE76-27CF04FB0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E79FA06-804C-491E-A0F3-45936917B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212D61-5393-43DD-80C5-8DF3624175D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064573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2A706EA-62DD-4C2E-A1B4-41DFAE4B6B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C52E581-C847-4970-9192-37364F9E2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4DCF513-B7C4-4239-A4CA-CA1C12233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D14B87-9839-4DA5-84E1-B403196B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D804881-2B92-4116-A30C-45057FCDE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DC28C-A697-4B3C-93BB-DFDAB50B8F2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788342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418AD3-A884-4A8A-B1D2-A8B512ED6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2E1C05-37C9-4649-A56A-8961B5F1C3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346F246-54F0-420F-BDAE-448CBD340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ED9B7F-C3EB-41D8-B127-0E4636DDB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7E74B1A-8118-4A29-9E00-1991AC2F0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4AE9A5-7C40-4836-ADCA-94836598EEE3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4475009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0861FD-F371-441F-8E1C-D7E30537C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12F637-A368-4F25-BF5A-FCBDDFB83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05F8494-DE86-4D36-8C13-461FB3440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B88A4C9-86B4-441C-8819-C867DF26D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F06256A-FAD1-4B8A-BC3D-D0C142A4C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1BBFC-4E05-4A29-8DDF-F821851000F1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20634490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CA4CF0-94F5-430F-B307-B73EA9615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7C0001B-F8F1-45D1-979F-C8E69AF4B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ACB529F-38E3-47D5-B7EF-8C4A33287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289ACB9-8DBD-4DB4-A4AB-C4C471265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E64DE30-77CD-481B-8513-FFAFB8FB5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A625DE-3E95-4747-9821-27217B19F554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26132702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220318-E43D-4AB0-B683-6F9EEBD17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755BBC-1E1E-4AA8-8D01-F8A43BFB89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1C0AA8D-AA4D-417B-9B2D-5C35042012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F18C0A6-0DB0-4011-9115-EE63E62B4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81DF0C7-0840-45E9-9DDF-681394845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0ED7477-5537-4661-A144-38492AEE9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AA2588-065A-45C9-B3E9-6458D6DCCC23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173776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30C1B3-F66E-41D5-993B-778093EBB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A1B6884-D16B-4B40-A85A-A4D56A043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56258CC-9353-4F65-8C85-1646B31B6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97454D4-CD83-47DB-9371-118DAD159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57288E-B408-49F8-80AC-DECADC44C35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356142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5FCCFB-76E9-4BEB-A360-1AC4A3662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7D80368-9173-44F2-8A09-DA6F53110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58B4B2D-A05F-4107-B3E5-44D99BB5D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DEB411D-17BA-4846-AEDA-990DCB4CC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B09F6A5-8F7B-4C0D-99D6-0E619EA003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74AF68C-A1F6-41B3-A38B-0A40F0B12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84359B5-9525-4A18-AD83-FF694A2FE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809D8F5-C935-4A41-BBEB-09F13C557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8F6C0-4FC0-45C0-8716-F0A3B6A121FB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34260501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28A6B0-168F-439C-BDC0-4FA635298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BC82ABB-99F1-48FE-9976-9B9CC505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23E83CE-7B02-4511-813C-86D34FC24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9A83862-8B54-4C91-B9B9-C415A4144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EAAD60-A36E-4356-BAF8-76E8ADB548FD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28059856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3D558CB-01E1-4BD9-BF09-6E284E920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11C0974-892C-401C-9DD6-10B18AAF3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1C61D70-6A42-4383-88F9-D939268E1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0C763-FB61-4E67-95C1-DC4B17F7735E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619487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4DD1E-7190-4D24-BD00-5275C5889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7AA26D-5392-4710-8B8A-29C8D1793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EC3B137-E014-444C-8E5A-F612C76F96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FBC7FDB-7DC5-4BA8-8BB8-0BEF0F176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9A8C7B5-D98A-47F5-AE97-76BB3A07B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BE6C73-F663-4DA7-ABA1-C8605802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2D8EEA-3642-446F-9CFD-1B8DD042BFC1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6008619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05D6D7-8972-4F0B-9966-423C88144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C45A0E6-8274-4E00-B330-DC323CA0E1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B9E3B1F-910C-4C6A-89B0-B3CAACA30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EE93D21-1928-4AD5-941C-010314C9A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452D2A7-BD3A-41C9-A5BC-C6294CF48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BBF1882-BC8C-44BB-B356-E1BFB9455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AD72EA-4765-4C10-99E1-E330C3EB0992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22677061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F0C169-75E3-4ED8-AB46-DA29156B1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39673F8-926B-4F2C-969B-CFE5F1E36E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FD3C734-CEAF-4F25-A0D2-DD36F5379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5CD766D-1399-4DFF-AE00-8F480ACB8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48DE1C2-2D82-4FFF-8D1D-404FCE594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495E0-992B-4E58-B726-D3E9510937CC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16600457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8F0AE7C-09F6-4C49-B850-9EC48727C9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276928C-8AE9-43B9-B1C7-5927F1581E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EFE178A-CD52-49F8-8218-9F1145C5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E74635-8B29-438E-AD37-6E6C3E0CA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C47C5B-70C7-4172-9433-23DD2CCB6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07756B-3C11-4747-A176-276FE09D2267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24193510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2BA11B-DF0A-49A7-9E31-1968B4C6B6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D14E7B8-119E-4ADC-A103-FBAE5DE119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2F5FEA-FF35-427A-8BBA-E2378CE7D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C4544A-6F4A-4207-A8F1-7D0A9136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F33CFD-E8FA-47F3-8599-8EA72220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220292-2FC1-4C8F-A5B4-486F2FB81CC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486392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0A8250-2E33-48B2-BC9D-A0A7045DA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5930A2-BE6B-4973-AC9E-2CAB7A447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4A8F5A-B630-43FD-B393-2A0242FE5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9B29B4-FD98-41E9-B093-25E276EE3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CC11BF-91BD-41FA-9CD3-2CFCD6E7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966058-0CC5-4FB0-BF19-96AE9D624E7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189261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B3C1D8-4EC0-4A60-97CC-3B1D7060B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4F3278B-46B6-4350-8B2C-ED855BBB8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AB161A-3516-4B53-8E83-22CDB3A80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6B3F16-E46B-4184-80BB-7247AB323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600C891-F2AE-4E26-9714-5B2B9AF3C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AB2B3A-95A8-42C9-9863-EA9E9CFDDBA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72382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4F14DCD-81B5-4C7E-9D2B-6770E9A80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66D89A9-D470-4910-B8CD-E02065320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715A8D4-8F39-4E77-B7FA-21E8BA342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B0514F-7E0C-46C9-8A56-8A522C24E35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473729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A796E8-8771-4B1E-AC50-33C58B38C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229BDC-48CA-4A7D-8192-A17EA8CAF8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4BB8BFA-5F08-4763-95C6-5E5DB6880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23EC15D-0A7C-4AEA-AFA3-2BFF11F7D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A02C427-D4DF-4483-A63E-D221A6238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09A6CAA-4220-468C-966F-C266831F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43C558-2F67-4443-BC58-D7E61A928AB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369010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31E7A1-BEE8-44E1-AB30-3F116CA61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6ECDA22-A495-4005-AE3C-42864BCE0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D1878AD-5C6C-488C-8B14-1E287D51F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365A2DD-6192-403F-BC0E-8A926C60D1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2C27C17-BC3B-4A2B-B6E7-D5AB492F43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64CD64D-86F6-4DCA-9A25-68BB19EF6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E9B190C-8185-4B85-9A6D-03C5670F0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4B718B5-23CA-4F97-97DE-7DF20A3E8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178AC3-AB71-402F-B5D4-60B9EACDF6D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241207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9C3AA7-8DE7-4561-9EF9-EC2E88D96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6F21229-872B-4B77-BEBC-3ED14877D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F7E8256-18BE-4268-BAFF-7E98AFC57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0230671-D6DD-4AC3-8608-18A6EF0F1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325CA9-1070-4FDA-B716-A7EB9DFBE94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997186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7F7658D-8515-43CF-BC96-407479172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49F2259-8B7D-47A3-BF14-A8AA99ED9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C8F5F03-F016-487A-84D1-F6F62FAB9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AAC2A5-7A52-4444-B932-7BF347ACC70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940773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BD444B-55E3-406F-B540-49999F0EF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036FB6-B6AE-44B8-89F5-653AA74ED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02A3FA2-7BCA-405F-876E-EBBE123D20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B9981D4-505C-4B35-9573-5D75BCB91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DE39D88-691D-4923-807F-AAD050B9A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4300B9B-6C1D-4BFD-98C5-777B7AC0F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3E7C9-B336-45F0-AA51-3512FA2AEF9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162106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6E870D-5AD3-4C80-8EF8-E2665ACB8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30E251C-8E02-4A8A-8BD8-90185D523F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01BD073-BDED-4784-8188-C65D6DFDBE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28F877C-5A0F-42E5-A746-45F6AC62C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A2355C3-79ED-4BC9-A133-39739C239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EDED665-D346-4C6F-8B17-8F497507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A91476-21C4-4CB5-AC3E-688BAA7616B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261312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F6D8D9-2F9E-483F-8F73-FECA7FE73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C61615E-87B9-481B-857D-8E641B1825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F6B03E-1A4F-4894-8DC7-CAC7067C1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40CD5F4-7D11-4E9D-BA8F-9AC9B4CC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08C0920-0864-47C8-A64D-C1F415CEF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D25791-A720-45FB-87FE-0D88223E6C7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382358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67E0594-A1B2-474D-B4E6-10658816A7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AD7583B-188C-4620-91A0-C891BA84D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FDBE2E5-0EB0-4572-96AE-99B16402F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09F2A28-DD98-4B0D-BA3E-72AB00ECF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E07DA4E-1E48-46A6-AA02-BF790BBC9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FBF783-3056-4892-89BD-8BEFFC1F8FF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73970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58DE6C-1276-4960-9112-48EE39BFF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83D9A9-6BE7-47F5-8DDB-6C14E66A5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EFE6BCF-6228-4065-A8C2-26C966C4A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5BE3F07-053F-436D-8567-29782E180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99AD046-680E-414E-8238-5018D7325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39DB340-04BB-48B2-815E-6FD93B71E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E8FB9C-FFE8-4933-9F01-7B20DF79E70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04937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105169-9621-401F-BC6A-57597CD3B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9CFBEF8-A7B6-4D3A-B9F8-E9CC300447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AC9FBF2-17E9-423A-B88E-CC8B09FBBF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0F5DC4F-6C97-4C7F-8E65-DAD8414BD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721E3CE-80C4-4AE0-8F8D-2C195B45D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0E10FEE-E7AE-422F-B49D-CF9EC25F5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1D9A70-0947-403A-91F5-EC39877A178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75057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24AC589-752E-4464-8973-7D827F58C1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416A95D-65BB-47B1-BDDA-6AC9B756B1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F315F95-320A-47C1-8005-2E966B2ED2F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4558FAD-62E8-437B-8745-2D0BFCDE81B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C808384-E4DF-4326-88E7-D744B2590EF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EF38E7-B348-421B-A4DE-DD54C8D4A4DC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FEB7CFBA-E6F2-48EE-AC8F-E4E504EE16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202755" name="Rectangle 3">
            <a:extLst>
              <a:ext uri="{FF2B5EF4-FFF2-40B4-BE49-F238E27FC236}">
                <a16:creationId xmlns:a16="http://schemas.microsoft.com/office/drawing/2014/main" id="{D82BA353-4EF2-48C3-9CBA-98218D6200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202756" name="Rectangle 4">
            <a:extLst>
              <a:ext uri="{FF2B5EF4-FFF2-40B4-BE49-F238E27FC236}">
                <a16:creationId xmlns:a16="http://schemas.microsoft.com/office/drawing/2014/main" id="{4BD271DB-DE7D-43A1-B527-E948CFD52F8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endParaRPr lang="pt-BR" altLang="pt-BR"/>
          </a:p>
        </p:txBody>
      </p:sp>
      <p:sp>
        <p:nvSpPr>
          <p:cNvPr id="202757" name="Rectangle 5">
            <a:extLst>
              <a:ext uri="{FF2B5EF4-FFF2-40B4-BE49-F238E27FC236}">
                <a16:creationId xmlns:a16="http://schemas.microsoft.com/office/drawing/2014/main" id="{E6F79181-F175-48F0-8120-EF19A493ADD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endParaRPr lang="pt-BR" altLang="pt-BR"/>
          </a:p>
        </p:txBody>
      </p:sp>
      <p:sp>
        <p:nvSpPr>
          <p:cNvPr id="202758" name="Rectangle 6">
            <a:extLst>
              <a:ext uri="{FF2B5EF4-FFF2-40B4-BE49-F238E27FC236}">
                <a16:creationId xmlns:a16="http://schemas.microsoft.com/office/drawing/2014/main" id="{81397750-5CE7-40F3-80AB-BF30293AB1A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5FDA2D0D-E438-4890-A9B7-8CFEB80615D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>
            <a:extLst>
              <a:ext uri="{FF2B5EF4-FFF2-40B4-BE49-F238E27FC236}">
                <a16:creationId xmlns:a16="http://schemas.microsoft.com/office/drawing/2014/main" id="{C04811A1-10F2-4474-8A50-A3770025CB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314371" name="Rectangle 3">
            <a:extLst>
              <a:ext uri="{FF2B5EF4-FFF2-40B4-BE49-F238E27FC236}">
                <a16:creationId xmlns:a16="http://schemas.microsoft.com/office/drawing/2014/main" id="{1002E8C6-81B8-4A41-87F5-530E6877A0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314372" name="Rectangle 4">
            <a:extLst>
              <a:ext uri="{FF2B5EF4-FFF2-40B4-BE49-F238E27FC236}">
                <a16:creationId xmlns:a16="http://schemas.microsoft.com/office/drawing/2014/main" id="{F76DB419-C236-419B-9709-EAA96819DCB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314373" name="Rectangle 5">
            <a:extLst>
              <a:ext uri="{FF2B5EF4-FFF2-40B4-BE49-F238E27FC236}">
                <a16:creationId xmlns:a16="http://schemas.microsoft.com/office/drawing/2014/main" id="{4EC48BF5-35BA-4A7C-9290-1B28E134EB2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314374" name="Rectangle 6">
            <a:extLst>
              <a:ext uri="{FF2B5EF4-FFF2-40B4-BE49-F238E27FC236}">
                <a16:creationId xmlns:a16="http://schemas.microsoft.com/office/drawing/2014/main" id="{BD6504CC-CDE6-4756-8926-2A5A69D6FAE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188C048-245E-4C98-B325-C73AC51E6F2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>
            <a:extLst>
              <a:ext uri="{FF2B5EF4-FFF2-40B4-BE49-F238E27FC236}">
                <a16:creationId xmlns:a16="http://schemas.microsoft.com/office/drawing/2014/main" id="{3879D18F-BCCB-48ED-A120-B78306C4C0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319491" name="Rectangle 3">
            <a:extLst>
              <a:ext uri="{FF2B5EF4-FFF2-40B4-BE49-F238E27FC236}">
                <a16:creationId xmlns:a16="http://schemas.microsoft.com/office/drawing/2014/main" id="{1181F62F-D178-422F-B16E-BF0595120B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319492" name="Rectangle 4">
            <a:extLst>
              <a:ext uri="{FF2B5EF4-FFF2-40B4-BE49-F238E27FC236}">
                <a16:creationId xmlns:a16="http://schemas.microsoft.com/office/drawing/2014/main" id="{6AFFC801-680D-461F-B559-0162DAC15DD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319493" name="Rectangle 5">
            <a:extLst>
              <a:ext uri="{FF2B5EF4-FFF2-40B4-BE49-F238E27FC236}">
                <a16:creationId xmlns:a16="http://schemas.microsoft.com/office/drawing/2014/main" id="{444E68B7-96B6-47B2-88F3-035CA2DB6E6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319494" name="Rectangle 6">
            <a:extLst>
              <a:ext uri="{FF2B5EF4-FFF2-40B4-BE49-F238E27FC236}">
                <a16:creationId xmlns:a16="http://schemas.microsoft.com/office/drawing/2014/main" id="{2F1BDD66-F574-466A-AE13-2B7A93C1F65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475C7546-53D9-4CFD-B7AC-68B8B76B5EE5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>
            <a:extLst>
              <a:ext uri="{FF2B5EF4-FFF2-40B4-BE49-F238E27FC236}">
                <a16:creationId xmlns:a16="http://schemas.microsoft.com/office/drawing/2014/main" id="{281122A3-5DD4-46B8-A7B2-2ACE41AC51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329731" name="Rectangle 3">
            <a:extLst>
              <a:ext uri="{FF2B5EF4-FFF2-40B4-BE49-F238E27FC236}">
                <a16:creationId xmlns:a16="http://schemas.microsoft.com/office/drawing/2014/main" id="{FF36698E-F33B-431E-AFBA-7E0EC74C67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329732" name="Rectangle 4">
            <a:extLst>
              <a:ext uri="{FF2B5EF4-FFF2-40B4-BE49-F238E27FC236}">
                <a16:creationId xmlns:a16="http://schemas.microsoft.com/office/drawing/2014/main" id="{8EAA9EB0-9086-4F14-9793-4AE982E8103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endParaRPr lang="pt-BR" altLang="pt-BR"/>
          </a:p>
        </p:txBody>
      </p:sp>
      <p:sp>
        <p:nvSpPr>
          <p:cNvPr id="329733" name="Rectangle 5">
            <a:extLst>
              <a:ext uri="{FF2B5EF4-FFF2-40B4-BE49-F238E27FC236}">
                <a16:creationId xmlns:a16="http://schemas.microsoft.com/office/drawing/2014/main" id="{682417EA-646C-4DA7-880A-114AEAF0337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endParaRPr lang="pt-BR" altLang="pt-BR"/>
          </a:p>
        </p:txBody>
      </p:sp>
      <p:sp>
        <p:nvSpPr>
          <p:cNvPr id="329734" name="Rectangle 6">
            <a:extLst>
              <a:ext uri="{FF2B5EF4-FFF2-40B4-BE49-F238E27FC236}">
                <a16:creationId xmlns:a16="http://schemas.microsoft.com/office/drawing/2014/main" id="{2CD43F60-C966-4180-AFBA-9A598D1F48E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9C3FF77B-9309-4BEC-AFC3-8C8BA6F6FC58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>
            <a:extLst>
              <a:ext uri="{FF2B5EF4-FFF2-40B4-BE49-F238E27FC236}">
                <a16:creationId xmlns:a16="http://schemas.microsoft.com/office/drawing/2014/main" id="{C3053340-9FF0-4C5E-9E55-5B7A24AF87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BR"/>
              <a:t>Clique para editar o estilo do título mestre</a:t>
            </a:r>
          </a:p>
        </p:txBody>
      </p:sp>
      <p:sp>
        <p:nvSpPr>
          <p:cNvPr id="413699" name="Rectangle 3">
            <a:extLst>
              <a:ext uri="{FF2B5EF4-FFF2-40B4-BE49-F238E27FC236}">
                <a16:creationId xmlns:a16="http://schemas.microsoft.com/office/drawing/2014/main" id="{C7228A04-5D7A-4A7C-9DB0-77B8702B1B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BR"/>
              <a:t>Clique para editar os estilos do texto mestre</a:t>
            </a:r>
          </a:p>
          <a:p>
            <a:pPr lvl="1"/>
            <a:r>
              <a:rPr lang="pt-PT" altLang="pt-BR"/>
              <a:t>Segundo nível</a:t>
            </a:r>
          </a:p>
          <a:p>
            <a:pPr lvl="2"/>
            <a:r>
              <a:rPr lang="pt-PT" altLang="pt-BR"/>
              <a:t>Terceiro nível</a:t>
            </a:r>
          </a:p>
          <a:p>
            <a:pPr lvl="3"/>
            <a:r>
              <a:rPr lang="pt-PT" altLang="pt-BR"/>
              <a:t>Quarto nível</a:t>
            </a:r>
          </a:p>
          <a:p>
            <a:pPr lvl="4"/>
            <a:r>
              <a:rPr lang="pt-PT" altLang="pt-BR"/>
              <a:t>Quinto nível</a:t>
            </a:r>
          </a:p>
        </p:txBody>
      </p:sp>
      <p:sp>
        <p:nvSpPr>
          <p:cNvPr id="413700" name="Rectangle 4">
            <a:extLst>
              <a:ext uri="{FF2B5EF4-FFF2-40B4-BE49-F238E27FC236}">
                <a16:creationId xmlns:a16="http://schemas.microsoft.com/office/drawing/2014/main" id="{7F0CE740-4784-418B-A8A1-CA3CD05384D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PT" altLang="pt-BR"/>
          </a:p>
        </p:txBody>
      </p:sp>
      <p:sp>
        <p:nvSpPr>
          <p:cNvPr id="413701" name="Rectangle 5">
            <a:extLst>
              <a:ext uri="{FF2B5EF4-FFF2-40B4-BE49-F238E27FC236}">
                <a16:creationId xmlns:a16="http://schemas.microsoft.com/office/drawing/2014/main" id="{8ECB2406-5E0C-40F6-9923-A2576393A82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PT" altLang="pt-BR"/>
          </a:p>
        </p:txBody>
      </p:sp>
      <p:sp>
        <p:nvSpPr>
          <p:cNvPr id="413702" name="Rectangle 6">
            <a:extLst>
              <a:ext uri="{FF2B5EF4-FFF2-40B4-BE49-F238E27FC236}">
                <a16:creationId xmlns:a16="http://schemas.microsoft.com/office/drawing/2014/main" id="{6FAFDCE9-1063-44C7-B285-3446063FA83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078A7E1-D565-4984-9FC0-F74B8FE5D988}" type="slidenum">
              <a:rPr lang="pt-PT" altLang="pt-BR"/>
              <a:pPr/>
              <a:t>‹nº›</a:t>
            </a:fld>
            <a:endParaRPr lang="pt-PT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>
            <a:extLst>
              <a:ext uri="{FF2B5EF4-FFF2-40B4-BE49-F238E27FC236}">
                <a16:creationId xmlns:a16="http://schemas.microsoft.com/office/drawing/2014/main" id="{76C3D4BE-6C4F-45BB-B551-61F6F7D79D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549891" name="Rectangle 3">
            <a:extLst>
              <a:ext uri="{FF2B5EF4-FFF2-40B4-BE49-F238E27FC236}">
                <a16:creationId xmlns:a16="http://schemas.microsoft.com/office/drawing/2014/main" id="{6E32916A-B324-416C-814D-A24E44038A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549892" name="Rectangle 4">
            <a:extLst>
              <a:ext uri="{FF2B5EF4-FFF2-40B4-BE49-F238E27FC236}">
                <a16:creationId xmlns:a16="http://schemas.microsoft.com/office/drawing/2014/main" id="{4BE8DB42-BE75-4231-8F71-51589D84778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endParaRPr lang="pt-BR" altLang="pt-BR"/>
          </a:p>
        </p:txBody>
      </p:sp>
      <p:sp>
        <p:nvSpPr>
          <p:cNvPr id="549893" name="Rectangle 5">
            <a:extLst>
              <a:ext uri="{FF2B5EF4-FFF2-40B4-BE49-F238E27FC236}">
                <a16:creationId xmlns:a16="http://schemas.microsoft.com/office/drawing/2014/main" id="{68EADFAF-521C-4DC3-93F8-36C190A315D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endParaRPr lang="pt-BR" altLang="pt-BR"/>
          </a:p>
        </p:txBody>
      </p:sp>
      <p:sp>
        <p:nvSpPr>
          <p:cNvPr id="549894" name="Rectangle 6">
            <a:extLst>
              <a:ext uri="{FF2B5EF4-FFF2-40B4-BE49-F238E27FC236}">
                <a16:creationId xmlns:a16="http://schemas.microsoft.com/office/drawing/2014/main" id="{0E1200AB-7AD9-4C49-BC57-F7ABFCC838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AA5723EE-076F-4E82-A12C-F08345E64DDC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4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6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8.png"/><Relationship Id="rId7" Type="http://schemas.openxmlformats.org/officeDocument/2006/relationships/image" Target="../media/image74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.png"/><Relationship Id="rId7" Type="http://schemas.openxmlformats.org/officeDocument/2006/relationships/image" Target="../media/image82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.png"/><Relationship Id="rId7" Type="http://schemas.openxmlformats.org/officeDocument/2006/relationships/image" Target="../media/image88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3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2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>
            <a:extLst>
              <a:ext uri="{FF2B5EF4-FFF2-40B4-BE49-F238E27FC236}">
                <a16:creationId xmlns:a16="http://schemas.microsoft.com/office/drawing/2014/main" id="{22592FDD-9E5A-4DB2-BB22-8C348612A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196975"/>
            <a:ext cx="7705725" cy="4679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Pct val="80000"/>
            </a:pPr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Haverá um tempo de </a:t>
            </a:r>
            <a:r>
              <a:rPr lang="pt-BR" altLang="pt-BR" sz="4000">
                <a:solidFill>
                  <a:srgbClr val="FFF90F"/>
                </a:solidFill>
                <a:latin typeface="Berlin Sans FB" panose="020E0602020502020306" pitchFamily="34" charset="0"/>
              </a:rPr>
              <a:t>angústia</a:t>
            </a:r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.</a:t>
            </a:r>
          </a:p>
          <a:p>
            <a:pPr>
              <a:buSzPct val="80000"/>
            </a:pPr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Perseguição aos cristãos.</a:t>
            </a:r>
          </a:p>
          <a:p>
            <a:pPr>
              <a:buSzPct val="80000"/>
            </a:pPr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O Espírito Santo </a:t>
            </a:r>
            <a:r>
              <a:rPr lang="pt-BR" altLang="pt-BR" sz="4000">
                <a:solidFill>
                  <a:srgbClr val="FFF90F"/>
                </a:solidFill>
                <a:latin typeface="Berlin Sans FB" panose="020E0602020502020306" pitchFamily="34" charset="0"/>
              </a:rPr>
              <a:t>não vai atuar</a:t>
            </a:r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 mais na conversão dos homens.</a:t>
            </a:r>
          </a:p>
          <a:p>
            <a:pPr>
              <a:buSzPct val="80000"/>
            </a:pPr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 Muitos procurarão a Palavra do  Senhor e </a:t>
            </a:r>
            <a:r>
              <a:rPr lang="pt-BR" altLang="pt-BR" sz="4000">
                <a:solidFill>
                  <a:srgbClr val="FFF90F"/>
                </a:solidFill>
                <a:latin typeface="Berlin Sans FB" panose="020E0602020502020306" pitchFamily="34" charset="0"/>
              </a:rPr>
              <a:t>não acharão</a:t>
            </a:r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6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6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6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63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6" grpId="0" uiExpand="1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234" name="Picture 2" descr="iraqi-war8">
            <a:extLst>
              <a:ext uri="{FF2B5EF4-FFF2-40B4-BE49-F238E27FC236}">
                <a16:creationId xmlns:a16="http://schemas.microsoft.com/office/drawing/2014/main" id="{00F18D48-EC78-41D1-B1D6-F0737072E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533400"/>
            <a:ext cx="8331200" cy="57912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258" name="Picture 2" descr="iraqi-war9">
            <a:extLst>
              <a:ext uri="{FF2B5EF4-FFF2-40B4-BE49-F238E27FC236}">
                <a16:creationId xmlns:a16="http://schemas.microsoft.com/office/drawing/2014/main" id="{2A778254-2C2E-4C43-8BC7-C2E9F16A7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76250"/>
            <a:ext cx="8331200" cy="57912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282" name="Picture 2" descr="iraqi-war11">
            <a:extLst>
              <a:ext uri="{FF2B5EF4-FFF2-40B4-BE49-F238E27FC236}">
                <a16:creationId xmlns:a16="http://schemas.microsoft.com/office/drawing/2014/main" id="{55996D56-718D-4807-A4AF-B6E484284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76250"/>
            <a:ext cx="8331200" cy="57912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306" name="Picture 2" descr="iraqi-war23">
            <a:extLst>
              <a:ext uri="{FF2B5EF4-FFF2-40B4-BE49-F238E27FC236}">
                <a16:creationId xmlns:a16="http://schemas.microsoft.com/office/drawing/2014/main" id="{6AEA3ECC-1978-42AB-A902-A4FF06BA4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04813"/>
            <a:ext cx="8331200" cy="57912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330" name="Picture 2" descr="iraqi-war22">
            <a:extLst>
              <a:ext uri="{FF2B5EF4-FFF2-40B4-BE49-F238E27FC236}">
                <a16:creationId xmlns:a16="http://schemas.microsoft.com/office/drawing/2014/main" id="{5C55F772-ABF1-416D-9827-722D3F893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76250"/>
            <a:ext cx="8331200" cy="57912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354" name="Picture 2" descr="iraqwar">
            <a:extLst>
              <a:ext uri="{FF2B5EF4-FFF2-40B4-BE49-F238E27FC236}">
                <a16:creationId xmlns:a16="http://schemas.microsoft.com/office/drawing/2014/main" id="{DAB75A07-8F47-4D82-A46F-AC717083D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4368800" cy="62230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2355" name="Picture 3" descr="iraqwar2">
            <a:extLst>
              <a:ext uri="{FF2B5EF4-FFF2-40B4-BE49-F238E27FC236}">
                <a16:creationId xmlns:a16="http://schemas.microsoft.com/office/drawing/2014/main" id="{9CAA859E-14CC-450E-88BF-947E83D03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836613"/>
            <a:ext cx="4586287" cy="5024437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378" name="Picture 2" descr="Jesus1">
            <a:extLst>
              <a:ext uri="{FF2B5EF4-FFF2-40B4-BE49-F238E27FC236}">
                <a16:creationId xmlns:a16="http://schemas.microsoft.com/office/drawing/2014/main" id="{967F4D06-40C5-4F25-8D92-921EFBFFE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plit orient="vert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blinds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trips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445" name="Group 21">
            <a:extLst>
              <a:ext uri="{FF2B5EF4-FFF2-40B4-BE49-F238E27FC236}">
                <a16:creationId xmlns:a16="http://schemas.microsoft.com/office/drawing/2014/main" id="{BB156914-0455-4F98-B28C-C32994772CDC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3051175"/>
            <a:ext cx="7192962" cy="490538"/>
            <a:chOff x="523" y="1922"/>
            <a:chExt cx="4531" cy="309"/>
          </a:xfrm>
        </p:grpSpPr>
        <p:pic>
          <p:nvPicPr>
            <p:cNvPr id="231437" name="Picture 13" descr="SETINHA">
              <a:extLst>
                <a:ext uri="{FF2B5EF4-FFF2-40B4-BE49-F238E27FC236}">
                  <a16:creationId xmlns:a16="http://schemas.microsoft.com/office/drawing/2014/main" id="{1CF88EB3-7CA6-4DB5-A759-AA0E4E287E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" y="1922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1440" name="Picture 16" descr="naohaveraconversoes">
              <a:extLst>
                <a:ext uri="{FF2B5EF4-FFF2-40B4-BE49-F238E27FC236}">
                  <a16:creationId xmlns:a16="http://schemas.microsoft.com/office/drawing/2014/main" id="{17F313D7-5DD6-4960-9DCC-C8A92DA4C7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1950"/>
              <a:ext cx="4215" cy="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1447" name="Group 23">
            <a:extLst>
              <a:ext uri="{FF2B5EF4-FFF2-40B4-BE49-F238E27FC236}">
                <a16:creationId xmlns:a16="http://schemas.microsoft.com/office/drawing/2014/main" id="{46C99E58-12CA-4517-A180-94EB1D777683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4765675"/>
            <a:ext cx="7702550" cy="534988"/>
            <a:chOff x="523" y="3002"/>
            <a:chExt cx="4852" cy="337"/>
          </a:xfrm>
        </p:grpSpPr>
        <p:pic>
          <p:nvPicPr>
            <p:cNvPr id="231439" name="Picture 15" descr="SETINHA">
              <a:extLst>
                <a:ext uri="{FF2B5EF4-FFF2-40B4-BE49-F238E27FC236}">
                  <a16:creationId xmlns:a16="http://schemas.microsoft.com/office/drawing/2014/main" id="{C139B23E-4F1F-44B8-9068-F6C248DE54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" y="3002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1441" name="Picture 17" descr="oimpio">
              <a:extLst>
                <a:ext uri="{FF2B5EF4-FFF2-40B4-BE49-F238E27FC236}">
                  <a16:creationId xmlns:a16="http://schemas.microsoft.com/office/drawing/2014/main" id="{FB93B053-26D3-4394-B85E-482D222AE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3002"/>
              <a:ext cx="4536" cy="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1446" name="Group 22">
            <a:extLst>
              <a:ext uri="{FF2B5EF4-FFF2-40B4-BE49-F238E27FC236}">
                <a16:creationId xmlns:a16="http://schemas.microsoft.com/office/drawing/2014/main" id="{E8192F16-B1BA-4155-B85D-E2B863C1B172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3902075"/>
            <a:ext cx="7200900" cy="523875"/>
            <a:chOff x="523" y="2458"/>
            <a:chExt cx="4536" cy="330"/>
          </a:xfrm>
        </p:grpSpPr>
        <p:pic>
          <p:nvPicPr>
            <p:cNvPr id="231438" name="Picture 14" descr="SETINHA">
              <a:extLst>
                <a:ext uri="{FF2B5EF4-FFF2-40B4-BE49-F238E27FC236}">
                  <a16:creationId xmlns:a16="http://schemas.microsoft.com/office/drawing/2014/main" id="{8FE085A7-ABB4-46B6-AFB7-2B7CB7ECBD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" y="2458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1442" name="Picture 18" descr="ojusto">
              <a:extLst>
                <a:ext uri="{FF2B5EF4-FFF2-40B4-BE49-F238E27FC236}">
                  <a16:creationId xmlns:a16="http://schemas.microsoft.com/office/drawing/2014/main" id="{536EED2C-0AAC-49DE-968F-1F4001965C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2458"/>
              <a:ext cx="4220" cy="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1444" name="Group 20">
            <a:extLst>
              <a:ext uri="{FF2B5EF4-FFF2-40B4-BE49-F238E27FC236}">
                <a16:creationId xmlns:a16="http://schemas.microsoft.com/office/drawing/2014/main" id="{EE389371-2A72-4092-9772-361D67B8B961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2276475"/>
            <a:ext cx="7200900" cy="523875"/>
            <a:chOff x="523" y="1434"/>
            <a:chExt cx="4536" cy="330"/>
          </a:xfrm>
        </p:grpSpPr>
        <p:pic>
          <p:nvPicPr>
            <p:cNvPr id="231436" name="Picture 12" descr="SETINHA">
              <a:extLst>
                <a:ext uri="{FF2B5EF4-FFF2-40B4-BE49-F238E27FC236}">
                  <a16:creationId xmlns:a16="http://schemas.microsoft.com/office/drawing/2014/main" id="{035DC65C-717E-4660-9203-AE3438CF6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" y="1434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1443" name="Picture 19" descr="sobrevirao">
              <a:extLst>
                <a:ext uri="{FF2B5EF4-FFF2-40B4-BE49-F238E27FC236}">
                  <a16:creationId xmlns:a16="http://schemas.microsoft.com/office/drawing/2014/main" id="{F1E71140-5BC1-422C-A27B-35F4BB6D5B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1434"/>
              <a:ext cx="4220" cy="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zoom dir="in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zoom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blinds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randomBar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d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066" name="Picture 2" descr="PORTACORACAO">
            <a:extLst>
              <a:ext uri="{FF2B5EF4-FFF2-40B4-BE49-F238E27FC236}">
                <a16:creationId xmlns:a16="http://schemas.microsoft.com/office/drawing/2014/main" id="{1FADD877-4145-444C-9C51-6A55C83AC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38" y="1484313"/>
            <a:ext cx="3973512" cy="410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2067" name="Picture 3" descr="PORTAGRACA">
            <a:extLst>
              <a:ext uri="{FF2B5EF4-FFF2-40B4-BE49-F238E27FC236}">
                <a16:creationId xmlns:a16="http://schemas.microsoft.com/office/drawing/2014/main" id="{5CBD3C7C-BA42-4D61-ACB9-3678F0BD3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84313"/>
            <a:ext cx="3324225" cy="424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090" name="Picture 2" descr="PORTAGRACA">
            <a:extLst>
              <a:ext uri="{FF2B5EF4-FFF2-40B4-BE49-F238E27FC236}">
                <a16:creationId xmlns:a16="http://schemas.microsoft.com/office/drawing/2014/main" id="{D2E81C4C-53C7-4009-9C00-AFACB2439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8050"/>
            <a:ext cx="3324225" cy="424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3091" name="Picture 3" descr="SODEUSTEM">
            <a:extLst>
              <a:ext uri="{FF2B5EF4-FFF2-40B4-BE49-F238E27FC236}">
                <a16:creationId xmlns:a16="http://schemas.microsoft.com/office/drawing/2014/main" id="{E7F15ED1-249A-4250-81E4-B3015ECA8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25538"/>
            <a:ext cx="3967162" cy="439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114" name="Picture 2" descr="PORTACORACAO1">
            <a:extLst>
              <a:ext uri="{FF2B5EF4-FFF2-40B4-BE49-F238E27FC236}">
                <a16:creationId xmlns:a16="http://schemas.microsoft.com/office/drawing/2014/main" id="{836B6FAB-C0FD-4904-8443-7750DEA25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4103688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4115" name="Picture 3" descr="SOVCTEM">
            <a:extLst>
              <a:ext uri="{FF2B5EF4-FFF2-40B4-BE49-F238E27FC236}">
                <a16:creationId xmlns:a16="http://schemas.microsoft.com/office/drawing/2014/main" id="{46575709-0E2E-4942-88AD-B26C7AACD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555750"/>
            <a:ext cx="3730625" cy="388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70" name="Picture 42" descr="Imagem1">
            <a:extLst>
              <a:ext uri="{FF2B5EF4-FFF2-40B4-BE49-F238E27FC236}">
                <a16:creationId xmlns:a16="http://schemas.microsoft.com/office/drawing/2014/main" id="{79D142C2-01C7-47F8-982F-B4AEDA168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5" t="89908"/>
          <a:stretch>
            <a:fillRect/>
          </a:stretch>
        </p:blipFill>
        <p:spPr bwMode="auto">
          <a:xfrm>
            <a:off x="0" y="6092825"/>
            <a:ext cx="971550" cy="69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130" name="Line 2">
            <a:extLst>
              <a:ext uri="{FF2B5EF4-FFF2-40B4-BE49-F238E27FC236}">
                <a16:creationId xmlns:a16="http://schemas.microsoft.com/office/drawing/2014/main" id="{3858D2AE-9404-4481-A2D9-AB2786B6113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3048000"/>
            <a:ext cx="8686800" cy="0"/>
          </a:xfrm>
          <a:prstGeom prst="line">
            <a:avLst/>
          </a:prstGeom>
          <a:noFill/>
          <a:ln w="57150">
            <a:solidFill>
              <a:srgbClr val="FFCC99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6131" name="Line 3">
            <a:extLst>
              <a:ext uri="{FF2B5EF4-FFF2-40B4-BE49-F238E27FC236}">
                <a16:creationId xmlns:a16="http://schemas.microsoft.com/office/drawing/2014/main" id="{01506A17-489A-4001-8B5B-6B3470D5DA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0825" y="2060575"/>
            <a:ext cx="0" cy="1828800"/>
          </a:xfrm>
          <a:prstGeom prst="line">
            <a:avLst/>
          </a:prstGeom>
          <a:noFill/>
          <a:ln w="57150">
            <a:solidFill>
              <a:srgbClr val="FFCC99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6132" name="Line 4">
            <a:extLst>
              <a:ext uri="{FF2B5EF4-FFF2-40B4-BE49-F238E27FC236}">
                <a16:creationId xmlns:a16="http://schemas.microsoft.com/office/drawing/2014/main" id="{42AB201B-57D6-44E7-801A-3933DC179C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0" y="2057400"/>
            <a:ext cx="0" cy="1828800"/>
          </a:xfrm>
          <a:prstGeom prst="line">
            <a:avLst/>
          </a:prstGeom>
          <a:noFill/>
          <a:ln w="57150">
            <a:solidFill>
              <a:srgbClr val="FFCC99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6133" name="Line 5">
            <a:extLst>
              <a:ext uri="{FF2B5EF4-FFF2-40B4-BE49-F238E27FC236}">
                <a16:creationId xmlns:a16="http://schemas.microsoft.com/office/drawing/2014/main" id="{8020A5D3-3EB7-408E-80F0-8D5FC4B5FE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2057400"/>
            <a:ext cx="0" cy="1828800"/>
          </a:xfrm>
          <a:prstGeom prst="line">
            <a:avLst/>
          </a:prstGeom>
          <a:noFill/>
          <a:ln w="57150">
            <a:solidFill>
              <a:srgbClr val="FFCC99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6134" name="Line 6">
            <a:extLst>
              <a:ext uri="{FF2B5EF4-FFF2-40B4-BE49-F238E27FC236}">
                <a16:creationId xmlns:a16="http://schemas.microsoft.com/office/drawing/2014/main" id="{BD177856-77B5-477E-ACA6-47386304AB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62400" y="2057400"/>
            <a:ext cx="0" cy="1828800"/>
          </a:xfrm>
          <a:prstGeom prst="line">
            <a:avLst/>
          </a:prstGeom>
          <a:noFill/>
          <a:ln w="57150">
            <a:solidFill>
              <a:srgbClr val="FFCC99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6135" name="Line 7">
            <a:extLst>
              <a:ext uri="{FF2B5EF4-FFF2-40B4-BE49-F238E27FC236}">
                <a16:creationId xmlns:a16="http://schemas.microsoft.com/office/drawing/2014/main" id="{8577EFF9-4972-4C66-AE24-76D353E16F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67400" y="2057400"/>
            <a:ext cx="0" cy="1828800"/>
          </a:xfrm>
          <a:prstGeom prst="line">
            <a:avLst/>
          </a:prstGeom>
          <a:noFill/>
          <a:ln w="57150">
            <a:solidFill>
              <a:srgbClr val="FFCC99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6136" name="Line 8">
            <a:extLst>
              <a:ext uri="{FF2B5EF4-FFF2-40B4-BE49-F238E27FC236}">
                <a16:creationId xmlns:a16="http://schemas.microsoft.com/office/drawing/2014/main" id="{FFBC6EA2-040E-4FE1-B6D9-E3A650D571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67600" y="2057400"/>
            <a:ext cx="0" cy="1828800"/>
          </a:xfrm>
          <a:prstGeom prst="line">
            <a:avLst/>
          </a:prstGeom>
          <a:noFill/>
          <a:ln w="57150">
            <a:solidFill>
              <a:srgbClr val="FFCC99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6137" name="Text Box 9">
            <a:extLst>
              <a:ext uri="{FF2B5EF4-FFF2-40B4-BE49-F238E27FC236}">
                <a16:creationId xmlns:a16="http://schemas.microsoft.com/office/drawing/2014/main" id="{4EB589CD-18FD-4B22-9094-DF39609FB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1484313"/>
            <a:ext cx="996950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2800">
                <a:solidFill>
                  <a:srgbClr val="FFFB4F"/>
                </a:solidFill>
                <a:latin typeface="Berlin Sans FB" panose="020E0602020502020306" pitchFamily="34" charset="0"/>
              </a:rPr>
              <a:t>Adão</a:t>
            </a:r>
          </a:p>
        </p:txBody>
      </p:sp>
      <p:sp>
        <p:nvSpPr>
          <p:cNvPr id="176138" name="Text Box 10">
            <a:extLst>
              <a:ext uri="{FF2B5EF4-FFF2-40B4-BE49-F238E27FC236}">
                <a16:creationId xmlns:a16="http://schemas.microsoft.com/office/drawing/2014/main" id="{774A2AFD-625A-4584-8BE6-906E389C0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484313"/>
            <a:ext cx="793750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2800">
                <a:solidFill>
                  <a:srgbClr val="FFFB4F"/>
                </a:solidFill>
                <a:latin typeface="Berlin Sans FB" panose="020E0602020502020306" pitchFamily="34" charset="0"/>
              </a:rPr>
              <a:t>Noé</a:t>
            </a:r>
          </a:p>
        </p:txBody>
      </p:sp>
      <p:sp>
        <p:nvSpPr>
          <p:cNvPr id="176139" name="Text Box 11">
            <a:extLst>
              <a:ext uri="{FF2B5EF4-FFF2-40B4-BE49-F238E27FC236}">
                <a16:creationId xmlns:a16="http://schemas.microsoft.com/office/drawing/2014/main" id="{9F756621-B59E-477A-B052-34FC0076F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484313"/>
            <a:ext cx="860425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2800">
                <a:solidFill>
                  <a:srgbClr val="FFFB4F"/>
                </a:solidFill>
                <a:latin typeface="Berlin Sans FB" panose="020E0602020502020306" pitchFamily="34" charset="0"/>
              </a:rPr>
              <a:t>Jesus</a:t>
            </a:r>
          </a:p>
        </p:txBody>
      </p:sp>
      <p:sp>
        <p:nvSpPr>
          <p:cNvPr id="176140" name="Text Box 12">
            <a:extLst>
              <a:ext uri="{FF2B5EF4-FFF2-40B4-BE49-F238E27FC236}">
                <a16:creationId xmlns:a16="http://schemas.microsoft.com/office/drawing/2014/main" id="{FA066D8F-4F9E-41F6-B0B0-0C17EEE90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1484313"/>
            <a:ext cx="871537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2800">
                <a:solidFill>
                  <a:srgbClr val="FFFB4F"/>
                </a:solidFill>
                <a:latin typeface="Berlin Sans FB" panose="020E0602020502020306" pitchFamily="34" charset="0"/>
              </a:rPr>
              <a:t>Hoje</a:t>
            </a:r>
          </a:p>
        </p:txBody>
      </p:sp>
      <p:sp>
        <p:nvSpPr>
          <p:cNvPr id="176141" name="Text Box 13">
            <a:extLst>
              <a:ext uri="{FF2B5EF4-FFF2-40B4-BE49-F238E27FC236}">
                <a16:creationId xmlns:a16="http://schemas.microsoft.com/office/drawing/2014/main" id="{75CAEAC2-F13C-4BA3-B8EB-9256C48DC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9850" y="1141413"/>
            <a:ext cx="1443038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2800">
                <a:solidFill>
                  <a:srgbClr val="FFFB4F"/>
                </a:solidFill>
                <a:latin typeface="Berlin Sans FB" panose="020E0602020502020306" pitchFamily="34" charset="0"/>
              </a:rPr>
              <a:t>Volta de</a:t>
            </a:r>
          </a:p>
          <a:p>
            <a:pPr algn="ctr"/>
            <a:r>
              <a:rPr lang="pt-BR" altLang="pt-BR" sz="2800">
                <a:solidFill>
                  <a:srgbClr val="FFFB4F"/>
                </a:solidFill>
                <a:latin typeface="Berlin Sans FB" panose="020E0602020502020306" pitchFamily="34" charset="0"/>
              </a:rPr>
              <a:t>Jesus</a:t>
            </a:r>
          </a:p>
        </p:txBody>
      </p:sp>
      <p:sp>
        <p:nvSpPr>
          <p:cNvPr id="176142" name="Text Box 14">
            <a:extLst>
              <a:ext uri="{FF2B5EF4-FFF2-40B4-BE49-F238E27FC236}">
                <a16:creationId xmlns:a16="http://schemas.microsoft.com/office/drawing/2014/main" id="{5DE133B0-FC1D-41BD-9E36-10D2BB5E8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0" y="1143000"/>
            <a:ext cx="1931988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2800">
                <a:solidFill>
                  <a:srgbClr val="FFFB4F"/>
                </a:solidFill>
                <a:latin typeface="Berlin Sans FB" panose="020E0602020502020306" pitchFamily="34" charset="0"/>
              </a:rPr>
              <a:t>Cidade</a:t>
            </a:r>
            <a:r>
              <a:rPr lang="pt-BR" altLang="pt-BR" sz="2800">
                <a:solidFill>
                  <a:srgbClr val="F00000"/>
                </a:solidFill>
                <a:latin typeface="Impact" panose="020B0806030902050204" pitchFamily="34" charset="0"/>
              </a:rPr>
              <a:t> </a:t>
            </a:r>
          </a:p>
          <a:p>
            <a:pPr algn="ctr"/>
            <a:r>
              <a:rPr lang="pt-BR" altLang="pt-BR" sz="2800">
                <a:solidFill>
                  <a:srgbClr val="FFFB4F"/>
                </a:solidFill>
                <a:latin typeface="Berlin Sans FB" panose="020E0602020502020306" pitchFamily="34" charset="0"/>
              </a:rPr>
              <a:t>Santa desce</a:t>
            </a:r>
          </a:p>
        </p:txBody>
      </p:sp>
      <p:sp>
        <p:nvSpPr>
          <p:cNvPr id="176143" name="Text Box 15">
            <a:extLst>
              <a:ext uri="{FF2B5EF4-FFF2-40B4-BE49-F238E27FC236}">
                <a16:creationId xmlns:a16="http://schemas.microsoft.com/office/drawing/2014/main" id="{EB6C1D5A-8628-48CA-8D71-FA38F817C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88" y="2206625"/>
            <a:ext cx="879475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>
                <a:solidFill>
                  <a:schemeClr val="bg1"/>
                </a:solidFill>
                <a:latin typeface="Berlin Sans FB" panose="020E0602020502020306" pitchFamily="34" charset="0"/>
              </a:rPr>
              <a:t>2000</a:t>
            </a:r>
          </a:p>
          <a:p>
            <a:pPr algn="ctr"/>
            <a:r>
              <a:rPr lang="pt-BR" altLang="pt-BR">
                <a:solidFill>
                  <a:schemeClr val="bg1"/>
                </a:solidFill>
                <a:latin typeface="Berlin Sans FB" panose="020E0602020502020306" pitchFamily="34" charset="0"/>
              </a:rPr>
              <a:t>anos</a:t>
            </a:r>
          </a:p>
        </p:txBody>
      </p:sp>
      <p:sp>
        <p:nvSpPr>
          <p:cNvPr id="176145" name="Text Box 17">
            <a:extLst>
              <a:ext uri="{FF2B5EF4-FFF2-40B4-BE49-F238E27FC236}">
                <a16:creationId xmlns:a16="http://schemas.microsoft.com/office/drawing/2014/main" id="{028E3F73-6DC0-4E9E-B65F-9FB76BFC6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788" y="2206625"/>
            <a:ext cx="879475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>
                <a:solidFill>
                  <a:schemeClr val="bg1"/>
                </a:solidFill>
                <a:latin typeface="Berlin Sans FB" panose="020E0602020502020306" pitchFamily="34" charset="0"/>
              </a:rPr>
              <a:t>2000</a:t>
            </a:r>
          </a:p>
          <a:p>
            <a:pPr algn="ctr"/>
            <a:r>
              <a:rPr lang="pt-BR" altLang="pt-BR">
                <a:solidFill>
                  <a:schemeClr val="bg1"/>
                </a:solidFill>
                <a:latin typeface="Berlin Sans FB" panose="020E0602020502020306" pitchFamily="34" charset="0"/>
              </a:rPr>
              <a:t>anos</a:t>
            </a:r>
          </a:p>
        </p:txBody>
      </p:sp>
      <p:sp>
        <p:nvSpPr>
          <p:cNvPr id="176146" name="Text Box 18">
            <a:extLst>
              <a:ext uri="{FF2B5EF4-FFF2-40B4-BE49-F238E27FC236}">
                <a16:creationId xmlns:a16="http://schemas.microsoft.com/office/drawing/2014/main" id="{B325DA68-323D-4F70-A14A-FD61D4861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3388" y="2511425"/>
            <a:ext cx="84137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pt-BR">
                <a:solidFill>
                  <a:schemeClr val="bg1"/>
                </a:solidFill>
                <a:latin typeface="Berlin Sans FB" panose="020E0602020502020306" pitchFamily="34" charset="0"/>
              </a:rPr>
              <a:t>2005</a:t>
            </a:r>
            <a:endParaRPr lang="pt-BR" altLang="pt-BR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176148" name="Line 20">
            <a:extLst>
              <a:ext uri="{FF2B5EF4-FFF2-40B4-BE49-F238E27FC236}">
                <a16:creationId xmlns:a16="http://schemas.microsoft.com/office/drawing/2014/main" id="{DE82C403-7785-4806-9CDC-2565436A29D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3886200"/>
            <a:ext cx="8686800" cy="0"/>
          </a:xfrm>
          <a:prstGeom prst="line">
            <a:avLst/>
          </a:prstGeom>
          <a:noFill/>
          <a:ln w="57150">
            <a:solidFill>
              <a:srgbClr val="FFCC99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6150" name="Text Box 22">
            <a:extLst>
              <a:ext uri="{FF2B5EF4-FFF2-40B4-BE49-F238E27FC236}">
                <a16:creationId xmlns:a16="http://schemas.microsoft.com/office/drawing/2014/main" id="{A4744112-4127-481A-9019-829E672BF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0975" y="2259013"/>
            <a:ext cx="1890713" cy="793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2300">
                <a:solidFill>
                  <a:schemeClr val="bg1"/>
                </a:solidFill>
                <a:latin typeface="Berlin Sans FB" panose="020E0602020502020306" pitchFamily="34" charset="0"/>
              </a:rPr>
              <a:t>Pouco  tempo</a:t>
            </a:r>
          </a:p>
          <a:p>
            <a:pPr algn="ctr"/>
            <a:r>
              <a:rPr lang="pt-BR" altLang="pt-BR" sz="2300">
                <a:solidFill>
                  <a:schemeClr val="bg1"/>
                </a:solidFill>
                <a:latin typeface="Berlin Sans FB" panose="020E0602020502020306" pitchFamily="34" charset="0"/>
              </a:rPr>
              <a:t>antes da</a:t>
            </a:r>
          </a:p>
        </p:txBody>
      </p:sp>
      <p:sp>
        <p:nvSpPr>
          <p:cNvPr id="176152" name="Text Box 24">
            <a:extLst>
              <a:ext uri="{FF2B5EF4-FFF2-40B4-BE49-F238E27FC236}">
                <a16:creationId xmlns:a16="http://schemas.microsoft.com/office/drawing/2014/main" id="{F714EE1D-C2C8-4B2D-BCEA-232671B73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088" y="3060700"/>
            <a:ext cx="1338262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>
                <a:solidFill>
                  <a:schemeClr val="bg1"/>
                </a:solidFill>
                <a:latin typeface="Berlin Sans FB" panose="020E0602020502020306" pitchFamily="34" charset="0"/>
              </a:rPr>
              <a:t>Volta de </a:t>
            </a:r>
          </a:p>
          <a:p>
            <a:pPr algn="ctr"/>
            <a:r>
              <a:rPr lang="pt-BR" altLang="pt-BR">
                <a:solidFill>
                  <a:schemeClr val="bg1"/>
                </a:solidFill>
                <a:latin typeface="Berlin Sans FB" panose="020E0602020502020306" pitchFamily="34" charset="0"/>
              </a:rPr>
              <a:t>Jesus</a:t>
            </a:r>
          </a:p>
        </p:txBody>
      </p:sp>
      <p:sp>
        <p:nvSpPr>
          <p:cNvPr id="176154" name="Text Box 26">
            <a:extLst>
              <a:ext uri="{FF2B5EF4-FFF2-40B4-BE49-F238E27FC236}">
                <a16:creationId xmlns:a16="http://schemas.microsoft.com/office/drawing/2014/main" id="{9F4B78D0-8604-4B4B-B111-D28F7D62F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4278313"/>
            <a:ext cx="1455738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2800">
                <a:solidFill>
                  <a:schemeClr val="bg1"/>
                </a:solidFill>
                <a:latin typeface="Berlin Sans FB" panose="020E0602020502020306" pitchFamily="34" charset="0"/>
              </a:rPr>
              <a:t>7 Pragas</a:t>
            </a:r>
          </a:p>
        </p:txBody>
      </p:sp>
      <p:sp>
        <p:nvSpPr>
          <p:cNvPr id="176156" name="Text Box 28">
            <a:extLst>
              <a:ext uri="{FF2B5EF4-FFF2-40B4-BE49-F238E27FC236}">
                <a16:creationId xmlns:a16="http://schemas.microsoft.com/office/drawing/2014/main" id="{59838812-A32E-4811-869D-45D71F5642EE}"/>
              </a:ext>
            </a:extLst>
          </p:cNvPr>
          <p:cNvSpPr txBox="1">
            <a:spLocks noChangeArrowheads="1"/>
          </p:cNvSpPr>
          <p:nvPr/>
        </p:nvSpPr>
        <p:spPr bwMode="auto">
          <a:xfrm rot="-25483">
            <a:off x="395288" y="3273425"/>
            <a:ext cx="106997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>
                <a:solidFill>
                  <a:schemeClr val="bg1"/>
                </a:solidFill>
                <a:latin typeface="Berlin Sans FB" panose="020E0602020502020306" pitchFamily="34" charset="0"/>
              </a:rPr>
              <a:t>Dilúvio</a:t>
            </a:r>
          </a:p>
        </p:txBody>
      </p:sp>
      <p:sp>
        <p:nvSpPr>
          <p:cNvPr id="176157" name="Text Box 29">
            <a:extLst>
              <a:ext uri="{FF2B5EF4-FFF2-40B4-BE49-F238E27FC236}">
                <a16:creationId xmlns:a16="http://schemas.microsoft.com/office/drawing/2014/main" id="{4043BD43-E712-4EA7-A853-FBC209AAD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788" y="3222625"/>
            <a:ext cx="1230312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2800">
                <a:solidFill>
                  <a:schemeClr val="bg1"/>
                </a:solidFill>
                <a:latin typeface="Berlin Sans FB" panose="020E0602020502020306" pitchFamily="34" charset="0"/>
              </a:rPr>
              <a:t>Messias</a:t>
            </a:r>
          </a:p>
        </p:txBody>
      </p:sp>
      <p:sp>
        <p:nvSpPr>
          <p:cNvPr id="176158" name="Text Box 30">
            <a:extLst>
              <a:ext uri="{FF2B5EF4-FFF2-40B4-BE49-F238E27FC236}">
                <a16:creationId xmlns:a16="http://schemas.microsoft.com/office/drawing/2014/main" id="{A0B5B523-D5B5-42AC-A270-FEC25F5CB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588" y="3273425"/>
            <a:ext cx="95091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>
                <a:solidFill>
                  <a:schemeClr val="bg1"/>
                </a:solidFill>
                <a:latin typeface="Berlin Sans FB" panose="020E0602020502020306" pitchFamily="34" charset="0"/>
              </a:rPr>
              <a:t>Graça</a:t>
            </a:r>
          </a:p>
        </p:txBody>
      </p:sp>
      <p:sp>
        <p:nvSpPr>
          <p:cNvPr id="176159" name="Text Box 31">
            <a:extLst>
              <a:ext uri="{FF2B5EF4-FFF2-40B4-BE49-F238E27FC236}">
                <a16:creationId xmlns:a16="http://schemas.microsoft.com/office/drawing/2014/main" id="{97204E1D-8529-4CC4-AE23-7DCBF8886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125" y="3273425"/>
            <a:ext cx="1087438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>
                <a:solidFill>
                  <a:schemeClr val="bg1"/>
                </a:solidFill>
                <a:latin typeface="Berlin Sans FB" panose="020E0602020502020306" pitchFamily="34" charset="0"/>
              </a:rPr>
              <a:t>Milênio</a:t>
            </a:r>
          </a:p>
        </p:txBody>
      </p:sp>
      <p:sp>
        <p:nvSpPr>
          <p:cNvPr id="176160" name="Text Box 32">
            <a:extLst>
              <a:ext uri="{FF2B5EF4-FFF2-40B4-BE49-F238E27FC236}">
                <a16:creationId xmlns:a16="http://schemas.microsoft.com/office/drawing/2014/main" id="{8D14E0C7-40C0-43D9-B8CE-5B4359717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4588" y="3273425"/>
            <a:ext cx="1582737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>
                <a:solidFill>
                  <a:schemeClr val="bg1"/>
                </a:solidFill>
                <a:latin typeface="Berlin Sans FB" panose="020E0602020502020306" pitchFamily="34" charset="0"/>
              </a:rPr>
              <a:t>Eternidade</a:t>
            </a:r>
          </a:p>
        </p:txBody>
      </p:sp>
      <p:sp>
        <p:nvSpPr>
          <p:cNvPr id="176162" name="Text Box 34">
            <a:extLst>
              <a:ext uri="{FF2B5EF4-FFF2-40B4-BE49-F238E27FC236}">
                <a16:creationId xmlns:a16="http://schemas.microsoft.com/office/drawing/2014/main" id="{2FF0C550-F154-4966-B7B2-D68C40619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4652963"/>
            <a:ext cx="3957638" cy="1981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pt-BR" altLang="pt-BR">
                <a:solidFill>
                  <a:srgbClr val="FFF90F"/>
                </a:solidFill>
                <a:latin typeface="Impact" panose="020B0806030902050204" pitchFamily="34" charset="0"/>
              </a:rPr>
              <a:t> </a:t>
            </a:r>
            <a:r>
              <a:rPr lang="pt-BR" altLang="pt-BR" sz="2000">
                <a:solidFill>
                  <a:srgbClr val="FFFB4F"/>
                </a:solidFill>
                <a:latin typeface="Berlin Sans FB" panose="020E0602020502020306" pitchFamily="34" charset="0"/>
              </a:rPr>
              <a:t>Porta fechada</a:t>
            </a:r>
          </a:p>
          <a:p>
            <a:pPr>
              <a:buFontTx/>
              <a:buChar char="-"/>
            </a:pPr>
            <a:r>
              <a:rPr lang="pt-BR" altLang="pt-BR" sz="2000">
                <a:solidFill>
                  <a:srgbClr val="FFFB4F"/>
                </a:solidFill>
                <a:latin typeface="Berlin Sans FB" panose="020E0602020502020306" pitchFamily="34" charset="0"/>
              </a:rPr>
              <a:t> Termina o Juízo de Investigação</a:t>
            </a:r>
          </a:p>
          <a:p>
            <a:pPr>
              <a:buFontTx/>
              <a:buChar char="-"/>
            </a:pPr>
            <a:r>
              <a:rPr lang="pt-BR" altLang="pt-BR" sz="2000">
                <a:solidFill>
                  <a:srgbClr val="FFFB4F"/>
                </a:solidFill>
                <a:latin typeface="Berlin Sans FB" panose="020E0602020502020306" pitchFamily="34" charset="0"/>
              </a:rPr>
              <a:t> Jesus sai do Santuário</a:t>
            </a:r>
          </a:p>
          <a:p>
            <a:pPr>
              <a:buFontTx/>
              <a:buChar char="-"/>
            </a:pPr>
            <a:r>
              <a:rPr lang="pt-BR" altLang="pt-BR" sz="2000">
                <a:solidFill>
                  <a:srgbClr val="FFFB4F"/>
                </a:solidFill>
                <a:latin typeface="Berlin Sans FB" panose="020E0602020502020306" pitchFamily="34" charset="0"/>
              </a:rPr>
              <a:t> Termina a Intercessão</a:t>
            </a:r>
          </a:p>
          <a:p>
            <a:pPr>
              <a:buFontTx/>
              <a:buChar char="-"/>
            </a:pPr>
            <a:r>
              <a:rPr lang="pt-BR" altLang="pt-BR" sz="2000">
                <a:solidFill>
                  <a:srgbClr val="FFFB4F"/>
                </a:solidFill>
                <a:latin typeface="Berlin Sans FB" panose="020E0602020502020306" pitchFamily="34" charset="0"/>
              </a:rPr>
              <a:t> Haverá comoção no céu</a:t>
            </a:r>
          </a:p>
          <a:p>
            <a:pPr>
              <a:buFontTx/>
              <a:buChar char="-"/>
            </a:pPr>
            <a:r>
              <a:rPr lang="pt-BR" altLang="pt-BR" sz="2000">
                <a:solidFill>
                  <a:srgbClr val="FFFB4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pt-BR" altLang="pt-BR" sz="2000">
                <a:solidFill>
                  <a:srgbClr val="FFFB4F"/>
                </a:solidFill>
                <a:latin typeface="Berlin Sans FB" panose="020E0602020502020306" pitchFamily="34" charset="0"/>
              </a:rPr>
              <a:t>Justo continua justo</a:t>
            </a:r>
          </a:p>
        </p:txBody>
      </p:sp>
      <p:sp>
        <p:nvSpPr>
          <p:cNvPr id="176163" name="Text Box 35">
            <a:extLst>
              <a:ext uri="{FF2B5EF4-FFF2-40B4-BE49-F238E27FC236}">
                <a16:creationId xmlns:a16="http://schemas.microsoft.com/office/drawing/2014/main" id="{F19607CA-B99C-4274-9CD3-881E214DE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4868863"/>
            <a:ext cx="3460750" cy="1676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pt-BR" altLang="pt-BR">
                <a:solidFill>
                  <a:srgbClr val="FFF90F"/>
                </a:solidFill>
                <a:latin typeface="Impact" panose="020B0806030902050204" pitchFamily="34" charset="0"/>
              </a:rPr>
              <a:t> </a:t>
            </a:r>
            <a:r>
              <a:rPr lang="pt-BR" altLang="pt-BR" sz="2000">
                <a:solidFill>
                  <a:srgbClr val="FFFB4F"/>
                </a:solidFill>
                <a:latin typeface="Berlin Sans FB" panose="020E0602020502020306" pitchFamily="34" charset="0"/>
              </a:rPr>
              <a:t>Ímpio continua ímpio</a:t>
            </a:r>
          </a:p>
          <a:p>
            <a:pPr>
              <a:buFontTx/>
              <a:buChar char="-"/>
            </a:pPr>
            <a:r>
              <a:rPr lang="pt-BR" altLang="pt-BR" sz="2000">
                <a:solidFill>
                  <a:srgbClr val="FFFB4F"/>
                </a:solidFill>
                <a:latin typeface="Berlin Sans FB" panose="020E0602020502020306" pitchFamily="34" charset="0"/>
              </a:rPr>
              <a:t> Tempo de angústia</a:t>
            </a:r>
          </a:p>
          <a:p>
            <a:pPr>
              <a:buFontTx/>
              <a:buChar char="-"/>
            </a:pPr>
            <a:r>
              <a:rPr lang="pt-BR" altLang="pt-BR" sz="2000">
                <a:solidFill>
                  <a:srgbClr val="FFFB4F"/>
                </a:solidFill>
                <a:latin typeface="Berlin Sans FB" panose="020E0602020502020306" pitchFamily="34" charset="0"/>
              </a:rPr>
              <a:t> Perseguição aos cristãos</a:t>
            </a:r>
          </a:p>
          <a:p>
            <a:pPr>
              <a:buFontTx/>
              <a:buChar char="-"/>
            </a:pPr>
            <a:r>
              <a:rPr lang="pt-BR" altLang="pt-BR" sz="2000">
                <a:solidFill>
                  <a:srgbClr val="FFFB4F"/>
                </a:solidFill>
                <a:latin typeface="Berlin Sans FB" panose="020E0602020502020306" pitchFamily="34" charset="0"/>
              </a:rPr>
              <a:t> Muitos procurarão a Palavra </a:t>
            </a:r>
          </a:p>
          <a:p>
            <a:r>
              <a:rPr lang="pt-BR" altLang="pt-BR" sz="2000">
                <a:solidFill>
                  <a:srgbClr val="FFFB4F"/>
                </a:solidFill>
                <a:latin typeface="Berlin Sans FB" panose="020E0602020502020306" pitchFamily="34" charset="0"/>
              </a:rPr>
              <a:t>  do Senhor e não acharão</a:t>
            </a:r>
          </a:p>
        </p:txBody>
      </p:sp>
      <p:sp>
        <p:nvSpPr>
          <p:cNvPr id="176167" name="Text Box 39">
            <a:extLst>
              <a:ext uri="{FF2B5EF4-FFF2-40B4-BE49-F238E27FC236}">
                <a16:creationId xmlns:a16="http://schemas.microsoft.com/office/drawing/2014/main" id="{D3582F4A-B362-4DA4-B376-CC4715CBC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4900" y="2222500"/>
            <a:ext cx="817563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>
                <a:solidFill>
                  <a:schemeClr val="bg1"/>
                </a:solidFill>
                <a:latin typeface="Berlin Sans FB" panose="020E0602020502020306" pitchFamily="34" charset="0"/>
              </a:rPr>
              <a:t>1000</a:t>
            </a:r>
          </a:p>
          <a:p>
            <a:pPr algn="ctr"/>
            <a:r>
              <a:rPr lang="pt-BR" altLang="pt-BR">
                <a:solidFill>
                  <a:schemeClr val="bg1"/>
                </a:solidFill>
                <a:latin typeface="Berlin Sans FB" panose="020E0602020502020306" pitchFamily="34" charset="0"/>
              </a:rPr>
              <a:t>anos</a:t>
            </a:r>
          </a:p>
        </p:txBody>
      </p:sp>
      <p:sp>
        <p:nvSpPr>
          <p:cNvPr id="176169" name="AutoShape 41">
            <a:extLst>
              <a:ext uri="{FF2B5EF4-FFF2-40B4-BE49-F238E27FC236}">
                <a16:creationId xmlns:a16="http://schemas.microsoft.com/office/drawing/2014/main" id="{7C5C9AB9-EFFA-47F0-82FA-8D42E16B1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88" y="4073525"/>
            <a:ext cx="8740775" cy="2630488"/>
          </a:xfrm>
          <a:prstGeom prst="upArrowCallout">
            <a:avLst>
              <a:gd name="adj1" fmla="val 71565"/>
              <a:gd name="adj2" fmla="val 49458"/>
              <a:gd name="adj3" fmla="val 19250"/>
              <a:gd name="adj4" fmla="val 80347"/>
            </a:avLst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 spd="med">
    <p:zoom dir="in"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2">
            <a:extLst>
              <a:ext uri="{FF2B5EF4-FFF2-40B4-BE49-F238E27FC236}">
                <a16:creationId xmlns:a16="http://schemas.microsoft.com/office/drawing/2014/main" id="{C2A48E80-EFE1-466F-8EC0-34EF8C524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196975"/>
            <a:ext cx="7848600" cy="4968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Pct val="80000"/>
            </a:pPr>
            <a:r>
              <a:rPr lang="pt-BR" altLang="pt-BR" sz="3400">
                <a:solidFill>
                  <a:schemeClr val="bg1"/>
                </a:solidFill>
                <a:latin typeface="Berlin Sans FB" panose="020E0602020502020306" pitchFamily="34" charset="0"/>
              </a:rPr>
              <a:t>Cristo ressuscitou para confirmar a vitória sobre o pecado.</a:t>
            </a:r>
          </a:p>
          <a:p>
            <a:pPr>
              <a:buSzPct val="80000"/>
            </a:pPr>
            <a:r>
              <a:rPr lang="pt-BR" altLang="pt-BR" sz="3400">
                <a:solidFill>
                  <a:schemeClr val="bg1"/>
                </a:solidFill>
                <a:latin typeface="Berlin Sans FB" panose="020E0602020502020306" pitchFamily="34" charset="0"/>
              </a:rPr>
              <a:t>Cristo quer ressuscitar sua fé, sua esperança e tudo que está morrendo dentro de você.</a:t>
            </a:r>
          </a:p>
          <a:p>
            <a:pPr>
              <a:buSzPct val="80000"/>
            </a:pPr>
            <a:r>
              <a:rPr lang="pt-BR" altLang="pt-BR" sz="3400">
                <a:solidFill>
                  <a:schemeClr val="bg1"/>
                </a:solidFill>
                <a:latin typeface="Berlin Sans FB" panose="020E0602020502020306" pitchFamily="34" charset="0"/>
              </a:rPr>
              <a:t>Somente Ele pode reorganizar a vida do ser humano.</a:t>
            </a:r>
          </a:p>
          <a:p>
            <a:pPr>
              <a:buSzPct val="80000"/>
            </a:pPr>
            <a:r>
              <a:rPr lang="pt-BR" altLang="pt-BR" sz="3400">
                <a:solidFill>
                  <a:schemeClr val="bg1"/>
                </a:solidFill>
                <a:latin typeface="Berlin Sans FB" panose="020E0602020502020306" pitchFamily="34" charset="0"/>
              </a:rPr>
              <a:t>Receba agora a sua vitória pelo sangue de Jesus!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6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6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6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6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6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6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6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6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16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0034" name="Object 2">
            <a:extLst>
              <a:ext uri="{FF2B5EF4-FFF2-40B4-BE49-F238E27FC236}">
                <a16:creationId xmlns:a16="http://schemas.microsoft.com/office/drawing/2014/main" id="{69E2ABDD-022D-46EE-8AD8-F6FCE9E88E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6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035" name="Clip" r:id="rId4" imgW="3895238" imgH="2923810" progId="MS_ClipArt_Gallery.5">
                  <p:embed/>
                </p:oleObj>
              </mc:Choice>
              <mc:Fallback>
                <p:oleObj name="Clip" r:id="rId4" imgW="3895238" imgH="2923810" progId="MS_ClipArt_Gallery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blinds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 descr="people_6">
            <a:extLst>
              <a:ext uri="{FF2B5EF4-FFF2-40B4-BE49-F238E27FC236}">
                <a16:creationId xmlns:a16="http://schemas.microsoft.com/office/drawing/2014/main" id="{C7968C19-D37D-499F-BEBA-4EC972AC0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57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0" name="Rectangle 4">
            <a:extLst>
              <a:ext uri="{FF2B5EF4-FFF2-40B4-BE49-F238E27FC236}">
                <a16:creationId xmlns:a16="http://schemas.microsoft.com/office/drawing/2014/main" id="{612D95EB-AA68-4935-AB9E-FCFAA0DBD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341438"/>
            <a:ext cx="7772400" cy="43926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Pct val="80000"/>
            </a:pPr>
            <a:r>
              <a:rPr lang="pt-BR" altLang="pt-BR" sz="3600">
                <a:solidFill>
                  <a:schemeClr val="bg1"/>
                </a:solidFill>
                <a:latin typeface="Berlin Sans FB" panose="020E0602020502020306" pitchFamily="34" charset="0"/>
              </a:rPr>
              <a:t>Jesus é a Porta, só podemos entrar no céu através de Jesus!</a:t>
            </a:r>
          </a:p>
          <a:p>
            <a:pPr>
              <a:buSzPct val="80000"/>
            </a:pPr>
            <a:r>
              <a:rPr lang="pt-BR" altLang="pt-BR" sz="3600">
                <a:solidFill>
                  <a:schemeClr val="bg1"/>
                </a:solidFill>
                <a:latin typeface="Berlin Sans FB" panose="020E0602020502020306" pitchFamily="34" charset="0"/>
              </a:rPr>
              <a:t>Graça é um Dom </a:t>
            </a:r>
            <a:r>
              <a:rPr lang="pt-BR" altLang="pt-BR" sz="3600">
                <a:solidFill>
                  <a:srgbClr val="FFF90F"/>
                </a:solidFill>
                <a:latin typeface="Berlin Sans FB" panose="020E0602020502020306" pitchFamily="34" charset="0"/>
              </a:rPr>
              <a:t>imerecido</a:t>
            </a:r>
            <a:r>
              <a:rPr lang="pt-BR" altLang="pt-BR" sz="3600">
                <a:solidFill>
                  <a:schemeClr val="bg1"/>
                </a:solidFill>
                <a:latin typeface="Berlin Sans FB" panose="020E0602020502020306" pitchFamily="34" charset="0"/>
              </a:rPr>
              <a:t> ou um presente.</a:t>
            </a:r>
          </a:p>
          <a:p>
            <a:pPr>
              <a:buSzPct val="80000"/>
            </a:pPr>
            <a:r>
              <a:rPr lang="pt-BR" altLang="pt-BR" sz="3600">
                <a:solidFill>
                  <a:schemeClr val="bg1"/>
                </a:solidFill>
                <a:latin typeface="Berlin Sans FB" panose="020E0602020502020306" pitchFamily="34" charset="0"/>
              </a:rPr>
              <a:t>Qual foi o maior presente que Deus nos deu?      </a:t>
            </a:r>
          </a:p>
          <a:p>
            <a:pPr>
              <a:buSzPct val="80000"/>
            </a:pPr>
            <a:r>
              <a:rPr lang="pt-BR" altLang="pt-BR" sz="3600">
                <a:solidFill>
                  <a:schemeClr val="bg1"/>
                </a:solidFill>
                <a:latin typeface="Berlin Sans FB" panose="020E0602020502020306" pitchFamily="34" charset="0"/>
              </a:rPr>
              <a:t>CRISTO é a graça de Deus.</a:t>
            </a:r>
          </a:p>
        </p:txBody>
      </p:sp>
      <p:sp>
        <p:nvSpPr>
          <p:cNvPr id="219142" name="Text Box 6">
            <a:extLst>
              <a:ext uri="{FF2B5EF4-FFF2-40B4-BE49-F238E27FC236}">
                <a16:creationId xmlns:a16="http://schemas.microsoft.com/office/drawing/2014/main" id="{96B99E4B-75DD-47CE-99A0-A3517DC5B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4292600"/>
            <a:ext cx="2886075" cy="6413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3600">
                <a:solidFill>
                  <a:srgbClr val="FFF90F"/>
                </a:solidFill>
                <a:latin typeface="Berlin Sans FB Demi" panose="020E0802020502020306" pitchFamily="34" charset="0"/>
              </a:rPr>
              <a:t>JESUS CRISTO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9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19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19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9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19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0" grpId="0" uiExpand="1" build="p"/>
      <p:bldP spid="2191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 descr="MVC-018S">
            <a:extLst>
              <a:ext uri="{FF2B5EF4-FFF2-40B4-BE49-F238E27FC236}">
                <a16:creationId xmlns:a16="http://schemas.microsoft.com/office/drawing/2014/main" id="{97AAFD24-9168-4998-8C5E-9443B9F1B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hecke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Picture 2" descr="MVC-019S">
            <a:extLst>
              <a:ext uri="{FF2B5EF4-FFF2-40B4-BE49-F238E27FC236}">
                <a16:creationId xmlns:a16="http://schemas.microsoft.com/office/drawing/2014/main" id="{D193BCA0-D869-4710-935C-F0811B16C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0"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6" name="Picture 2" descr="C_ny11">
            <a:extLst>
              <a:ext uri="{FF2B5EF4-FFF2-40B4-BE49-F238E27FC236}">
                <a16:creationId xmlns:a16="http://schemas.microsoft.com/office/drawing/2014/main" id="{F96FD3F0-6D63-494C-A26A-B81A26A09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4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 dir="l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4" name="Picture 2" descr="C_ny4">
            <a:extLst>
              <a:ext uri="{FF2B5EF4-FFF2-40B4-BE49-F238E27FC236}">
                <a16:creationId xmlns:a16="http://schemas.microsoft.com/office/drawing/2014/main" id="{9A72DAD0-A9AB-4BC8-B5AD-041D21A4C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9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2" descr="C_ny1">
            <a:extLst>
              <a:ext uri="{FF2B5EF4-FFF2-40B4-BE49-F238E27FC236}">
                <a16:creationId xmlns:a16="http://schemas.microsoft.com/office/drawing/2014/main" id="{3B3A4024-5F48-472C-A678-92834F1C3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6" b="20930"/>
          <a:stretch>
            <a:fillRect/>
          </a:stretch>
        </p:blipFill>
        <p:spPr bwMode="auto">
          <a:xfrm>
            <a:off x="0" y="0"/>
            <a:ext cx="9144000" cy="682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 dir="r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90" name="Rectangle 6">
            <a:extLst>
              <a:ext uri="{FF2B5EF4-FFF2-40B4-BE49-F238E27FC236}">
                <a16:creationId xmlns:a16="http://schemas.microsoft.com/office/drawing/2014/main" id="{81157B1B-1E6D-4904-979E-7D93049E3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484313"/>
            <a:ext cx="7772400" cy="44656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>
                <a:solidFill>
                  <a:schemeClr val="bg1"/>
                </a:solidFill>
                <a:latin typeface="Berlin Sans FB" panose="020E0602020502020306" pitchFamily="34" charset="0"/>
              </a:rPr>
              <a:t>Se Cristo é a Porta e a Graça, então podemos dizer que enquanto Ele estiver intercedendo por nós diante de Deus, a Porta da Graça estará aberta.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8" name="Picture 2" descr="Igreja linda Iraque">
            <a:extLst>
              <a:ext uri="{FF2B5EF4-FFF2-40B4-BE49-F238E27FC236}">
                <a16:creationId xmlns:a16="http://schemas.microsoft.com/office/drawing/2014/main" id="{869DA2F3-898E-4A49-8A90-DB94510BC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276225"/>
            <a:ext cx="4770437" cy="639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6" name="Picture 2" descr="Atentedo em bagda">
            <a:extLst>
              <a:ext uri="{FF2B5EF4-FFF2-40B4-BE49-F238E27FC236}">
                <a16:creationId xmlns:a16="http://schemas.microsoft.com/office/drawing/2014/main" id="{D9190D16-E14A-4190-9FB1-21411C43C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Picture 2" descr="01tempestade12">
            <a:extLst>
              <a:ext uri="{FF2B5EF4-FFF2-40B4-BE49-F238E27FC236}">
                <a16:creationId xmlns:a16="http://schemas.microsoft.com/office/drawing/2014/main" id="{0F01945C-3B95-4703-B6AF-F584FD30D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WordArt 2">
            <a:extLst>
              <a:ext uri="{FF2B5EF4-FFF2-40B4-BE49-F238E27FC236}">
                <a16:creationId xmlns:a16="http://schemas.microsoft.com/office/drawing/2014/main" id="{EB02C960-7F13-4191-B37D-6F5A762D20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5445125"/>
            <a:ext cx="7561263" cy="1081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B4F"/>
                </a:solidFill>
                <a:effectLst>
                  <a:outerShdw dist="63500" dir="3187806" algn="ctr" rotWithShape="0">
                    <a:schemeClr val="tx1"/>
                  </a:outerShdw>
                </a:effectLst>
                <a:latin typeface="MatamorosWBW"/>
              </a:rPr>
              <a:t>ATENTADO EM MADRI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Freeform 2">
            <a:extLst>
              <a:ext uri="{FF2B5EF4-FFF2-40B4-BE49-F238E27FC236}">
                <a16:creationId xmlns:a16="http://schemas.microsoft.com/office/drawing/2014/main" id="{40A6E286-0B7A-4EC4-AD9B-BF35B8027323}"/>
              </a:ext>
            </a:extLst>
          </p:cNvPr>
          <p:cNvSpPr>
            <a:spLocks/>
          </p:cNvSpPr>
          <p:nvPr/>
        </p:nvSpPr>
        <p:spPr bwMode="auto">
          <a:xfrm rot="-1997563">
            <a:off x="1654175" y="155575"/>
            <a:ext cx="6346825" cy="6434138"/>
          </a:xfrm>
          <a:custGeom>
            <a:avLst/>
            <a:gdLst>
              <a:gd name="T0" fmla="*/ 0 w 1685"/>
              <a:gd name="T1" fmla="*/ 317 h 2125"/>
              <a:gd name="T2" fmla="*/ 907 w 1685"/>
              <a:gd name="T3" fmla="*/ 2087 h 2125"/>
              <a:gd name="T4" fmla="*/ 1587 w 1685"/>
              <a:gd name="T5" fmla="*/ 544 h 2125"/>
              <a:gd name="T6" fmla="*/ 317 w 1685"/>
              <a:gd name="T7" fmla="*/ 91 h 2125"/>
              <a:gd name="T8" fmla="*/ 181 w 1685"/>
              <a:gd name="T9" fmla="*/ 1089 h 2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85" h="2125">
                <a:moveTo>
                  <a:pt x="0" y="317"/>
                </a:moveTo>
                <a:cubicBezTo>
                  <a:pt x="321" y="1183"/>
                  <a:pt x="643" y="2049"/>
                  <a:pt x="907" y="2087"/>
                </a:cubicBezTo>
                <a:cubicBezTo>
                  <a:pt x="1171" y="2125"/>
                  <a:pt x="1685" y="877"/>
                  <a:pt x="1587" y="544"/>
                </a:cubicBezTo>
                <a:cubicBezTo>
                  <a:pt x="1489" y="211"/>
                  <a:pt x="551" y="0"/>
                  <a:pt x="317" y="91"/>
                </a:cubicBezTo>
                <a:cubicBezTo>
                  <a:pt x="83" y="182"/>
                  <a:pt x="132" y="635"/>
                  <a:pt x="181" y="1089"/>
                </a:cubicBezTo>
              </a:path>
            </a:pathLst>
          </a:custGeom>
          <a:noFill/>
          <a:ln w="57150" cmpd="sng">
            <a:solidFill>
              <a:srgbClr val="FFFB4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B4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Freeform 2">
            <a:extLst>
              <a:ext uri="{FF2B5EF4-FFF2-40B4-BE49-F238E27FC236}">
                <a16:creationId xmlns:a16="http://schemas.microsoft.com/office/drawing/2014/main" id="{79558A60-4956-42E6-967E-48C17DFBC81B}"/>
              </a:ext>
            </a:extLst>
          </p:cNvPr>
          <p:cNvSpPr>
            <a:spLocks/>
          </p:cNvSpPr>
          <p:nvPr/>
        </p:nvSpPr>
        <p:spPr bwMode="auto">
          <a:xfrm rot="-1997563">
            <a:off x="631825" y="-107950"/>
            <a:ext cx="4465638" cy="5113338"/>
          </a:xfrm>
          <a:custGeom>
            <a:avLst/>
            <a:gdLst>
              <a:gd name="T0" fmla="*/ 0 w 1685"/>
              <a:gd name="T1" fmla="*/ 317 h 2125"/>
              <a:gd name="T2" fmla="*/ 907 w 1685"/>
              <a:gd name="T3" fmla="*/ 2087 h 2125"/>
              <a:gd name="T4" fmla="*/ 1587 w 1685"/>
              <a:gd name="T5" fmla="*/ 544 h 2125"/>
              <a:gd name="T6" fmla="*/ 317 w 1685"/>
              <a:gd name="T7" fmla="*/ 91 h 2125"/>
              <a:gd name="T8" fmla="*/ 181 w 1685"/>
              <a:gd name="T9" fmla="*/ 1089 h 2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85" h="2125">
                <a:moveTo>
                  <a:pt x="0" y="317"/>
                </a:moveTo>
                <a:cubicBezTo>
                  <a:pt x="321" y="1183"/>
                  <a:pt x="643" y="2049"/>
                  <a:pt x="907" y="2087"/>
                </a:cubicBezTo>
                <a:cubicBezTo>
                  <a:pt x="1171" y="2125"/>
                  <a:pt x="1685" y="877"/>
                  <a:pt x="1587" y="544"/>
                </a:cubicBezTo>
                <a:cubicBezTo>
                  <a:pt x="1489" y="211"/>
                  <a:pt x="551" y="0"/>
                  <a:pt x="317" y="91"/>
                </a:cubicBezTo>
                <a:cubicBezTo>
                  <a:pt x="83" y="182"/>
                  <a:pt x="132" y="635"/>
                  <a:pt x="181" y="1089"/>
                </a:cubicBezTo>
              </a:path>
            </a:pathLst>
          </a:custGeom>
          <a:noFill/>
          <a:ln w="57150" cmpd="sng">
            <a:solidFill>
              <a:srgbClr val="FFFB4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B4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0" name="Picture 2" descr="Madri2">
            <a:extLst>
              <a:ext uri="{FF2B5EF4-FFF2-40B4-BE49-F238E27FC236}">
                <a16:creationId xmlns:a16="http://schemas.microsoft.com/office/drawing/2014/main" id="{F6EDC8C6-8BC0-4AF3-84E1-136D2010C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657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851" name="Picture 3" descr="Madri4">
            <a:extLst>
              <a:ext uri="{FF2B5EF4-FFF2-40B4-BE49-F238E27FC236}">
                <a16:creationId xmlns:a16="http://schemas.microsoft.com/office/drawing/2014/main" id="{766FEA68-C07B-49A6-9E62-3158C838A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4852" name="Rectangle 4">
            <a:extLst>
              <a:ext uri="{FF2B5EF4-FFF2-40B4-BE49-F238E27FC236}">
                <a16:creationId xmlns:a16="http://schemas.microsoft.com/office/drawing/2014/main" id="{BE92C5F9-8F1B-42A1-A94A-2756FB110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8975" y="0"/>
            <a:ext cx="144463" cy="6858000"/>
          </a:xfrm>
          <a:prstGeom prst="rect">
            <a:avLst/>
          </a:prstGeom>
          <a:solidFill>
            <a:srgbClr val="FFFFFF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34853" name="Freeform 5">
            <a:extLst>
              <a:ext uri="{FF2B5EF4-FFF2-40B4-BE49-F238E27FC236}">
                <a16:creationId xmlns:a16="http://schemas.microsoft.com/office/drawing/2014/main" id="{5137BF5D-2FAB-4D83-8B0D-23E8A8C2777A}"/>
              </a:ext>
            </a:extLst>
          </p:cNvPr>
          <p:cNvSpPr>
            <a:spLocks/>
          </p:cNvSpPr>
          <p:nvPr/>
        </p:nvSpPr>
        <p:spPr bwMode="auto">
          <a:xfrm rot="-1997563">
            <a:off x="5641975" y="3727450"/>
            <a:ext cx="2674938" cy="3373438"/>
          </a:xfrm>
          <a:custGeom>
            <a:avLst/>
            <a:gdLst>
              <a:gd name="T0" fmla="*/ 0 w 1685"/>
              <a:gd name="T1" fmla="*/ 317 h 2125"/>
              <a:gd name="T2" fmla="*/ 907 w 1685"/>
              <a:gd name="T3" fmla="*/ 2087 h 2125"/>
              <a:gd name="T4" fmla="*/ 1587 w 1685"/>
              <a:gd name="T5" fmla="*/ 544 h 2125"/>
              <a:gd name="T6" fmla="*/ 317 w 1685"/>
              <a:gd name="T7" fmla="*/ 91 h 2125"/>
              <a:gd name="T8" fmla="*/ 181 w 1685"/>
              <a:gd name="T9" fmla="*/ 1089 h 2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85" h="2125">
                <a:moveTo>
                  <a:pt x="0" y="317"/>
                </a:moveTo>
                <a:cubicBezTo>
                  <a:pt x="321" y="1183"/>
                  <a:pt x="643" y="2049"/>
                  <a:pt x="907" y="2087"/>
                </a:cubicBezTo>
                <a:cubicBezTo>
                  <a:pt x="1171" y="2125"/>
                  <a:pt x="1685" y="877"/>
                  <a:pt x="1587" y="544"/>
                </a:cubicBezTo>
                <a:cubicBezTo>
                  <a:pt x="1489" y="211"/>
                  <a:pt x="551" y="0"/>
                  <a:pt x="317" y="91"/>
                </a:cubicBezTo>
                <a:cubicBezTo>
                  <a:pt x="83" y="182"/>
                  <a:pt x="132" y="635"/>
                  <a:pt x="181" y="1089"/>
                </a:cubicBezTo>
              </a:path>
            </a:pathLst>
          </a:custGeom>
          <a:noFill/>
          <a:ln w="57150" cmpd="sng">
            <a:solidFill>
              <a:srgbClr val="F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4854" name="AutoShape 6">
            <a:extLst>
              <a:ext uri="{FF2B5EF4-FFF2-40B4-BE49-F238E27FC236}">
                <a16:creationId xmlns:a16="http://schemas.microsoft.com/office/drawing/2014/main" id="{1348C02A-A0DF-4F9F-9741-CB5B48FA54BB}"/>
              </a:ext>
            </a:extLst>
          </p:cNvPr>
          <p:cNvSpPr>
            <a:spLocks noChangeArrowheads="1"/>
          </p:cNvSpPr>
          <p:nvPr/>
        </p:nvSpPr>
        <p:spPr bwMode="auto">
          <a:xfrm rot="-3856187">
            <a:off x="7235826" y="2852737"/>
            <a:ext cx="1655762" cy="360363"/>
          </a:xfrm>
          <a:prstGeom prst="leftArrow">
            <a:avLst>
              <a:gd name="adj1" fmla="val 50000"/>
              <a:gd name="adj2" fmla="val 114868"/>
            </a:avLst>
          </a:prstGeom>
          <a:solidFill>
            <a:srgbClr val="F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874" name="Picture 2" descr="1220011001122126151f03g">
            <a:extLst>
              <a:ext uri="{FF2B5EF4-FFF2-40B4-BE49-F238E27FC236}">
                <a16:creationId xmlns:a16="http://schemas.microsoft.com/office/drawing/2014/main" id="{7DF4B52F-74F8-4FBF-A7C3-DCB96C045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2" descr="2001092402">
            <a:extLst>
              <a:ext uri="{FF2B5EF4-FFF2-40B4-BE49-F238E27FC236}">
                <a16:creationId xmlns:a16="http://schemas.microsoft.com/office/drawing/2014/main" id="{E7CD534C-BE5C-426C-990F-18883FA87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8" b="34210"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2" name="Picture 2" descr="2001092404">
            <a:extLst>
              <a:ext uri="{FF2B5EF4-FFF2-40B4-BE49-F238E27FC236}">
                <a16:creationId xmlns:a16="http://schemas.microsoft.com/office/drawing/2014/main" id="{AFACE7D2-7C59-4CE1-84FD-2CA645683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6" t="7143" r="9694" b="238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>
            <a:extLst>
              <a:ext uri="{FF2B5EF4-FFF2-40B4-BE49-F238E27FC236}">
                <a16:creationId xmlns:a16="http://schemas.microsoft.com/office/drawing/2014/main" id="{05DEB79C-A3D2-4DED-9F66-EA3A3384D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1557338"/>
            <a:ext cx="6624637" cy="2528887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200">
                <a:solidFill>
                  <a:schemeClr val="bg1"/>
                </a:solidFill>
                <a:latin typeface="Berlin Sans FB" panose="020E0602020502020306" pitchFamily="34" charset="0"/>
              </a:rPr>
              <a:t>É uma ação dupla:</a:t>
            </a:r>
          </a:p>
          <a:p>
            <a:pPr algn="ctr"/>
            <a:endParaRPr lang="pt-BR" altLang="pt-BR" sz="320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algn="ctr"/>
            <a:r>
              <a:rPr lang="pt-BR" altLang="pt-BR" sz="3200">
                <a:solidFill>
                  <a:schemeClr val="bg1"/>
                </a:solidFill>
                <a:latin typeface="Berlin Sans FB" panose="020E0602020502020306" pitchFamily="34" charset="0"/>
              </a:rPr>
              <a:t>É o fim do ministério de Cristo no céu</a:t>
            </a:r>
          </a:p>
          <a:p>
            <a:pPr algn="ctr"/>
            <a:endParaRPr lang="pt-BR" altLang="pt-BR" sz="320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algn="ctr"/>
            <a:r>
              <a:rPr lang="pt-BR" altLang="pt-BR" sz="3200">
                <a:solidFill>
                  <a:schemeClr val="bg1"/>
                </a:solidFill>
                <a:latin typeface="Berlin Sans FB" panose="020E0602020502020306" pitchFamily="34" charset="0"/>
              </a:rPr>
              <a:t>E o fim do ministério do Espírito Santo</a:t>
            </a:r>
            <a:endParaRPr lang="pt-BR" altLang="pt-BR" sz="3600">
              <a:solidFill>
                <a:schemeClr val="bg1"/>
              </a:solidFill>
              <a:latin typeface="Estelle Black SF" pitchFamily="2" charset="0"/>
            </a:endParaRPr>
          </a:p>
        </p:txBody>
      </p:sp>
      <p:sp>
        <p:nvSpPr>
          <p:cNvPr id="464900" name="Text Box 4">
            <a:extLst>
              <a:ext uri="{FF2B5EF4-FFF2-40B4-BE49-F238E27FC236}">
                <a16:creationId xmlns:a16="http://schemas.microsoft.com/office/drawing/2014/main" id="{82896093-B645-4DF9-9F59-046B44046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684213"/>
            <a:ext cx="65881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200" b="1">
                <a:solidFill>
                  <a:schemeClr val="bg1"/>
                </a:solidFill>
                <a:latin typeface="Arial" panose="020B0604020202020204" pitchFamily="34" charset="0"/>
              </a:rPr>
              <a:t>O Fechamento da Porta da Graça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4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8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48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8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48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2" descr="refugiados02">
            <a:extLst>
              <a:ext uri="{FF2B5EF4-FFF2-40B4-BE49-F238E27FC236}">
                <a16:creationId xmlns:a16="http://schemas.microsoft.com/office/drawing/2014/main" id="{3A8A70E6-43F9-4C34-83F3-E61C5155D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2" r="27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heck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0" name="Picture 2" descr="lixo">
            <a:extLst>
              <a:ext uri="{FF2B5EF4-FFF2-40B4-BE49-F238E27FC236}">
                <a16:creationId xmlns:a16="http://schemas.microsoft.com/office/drawing/2014/main" id="{466A7DD9-0BA0-4E2A-8DAC-B99257F8A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4" name="Picture 2" descr="premioesso2000">
            <a:extLst>
              <a:ext uri="{FF2B5EF4-FFF2-40B4-BE49-F238E27FC236}">
                <a16:creationId xmlns:a16="http://schemas.microsoft.com/office/drawing/2014/main" id="{30951E33-57B4-4470-9559-A19372642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 dir="l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8" name="Picture 2" descr="socorro">
            <a:extLst>
              <a:ext uri="{FF2B5EF4-FFF2-40B4-BE49-F238E27FC236}">
                <a16:creationId xmlns:a16="http://schemas.microsoft.com/office/drawing/2014/main" id="{55E22A49-FB74-4DB8-8EF3-9E6BB452D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" r="55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 dir="r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2" descr="assalto">
            <a:extLst>
              <a:ext uri="{FF2B5EF4-FFF2-40B4-BE49-F238E27FC236}">
                <a16:creationId xmlns:a16="http://schemas.microsoft.com/office/drawing/2014/main" id="{DFF6EFEF-48D6-48FC-98AD-CC4873CA5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8" r="238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hecke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6" name="Picture 2" descr="torcedor">
            <a:extLst>
              <a:ext uri="{FF2B5EF4-FFF2-40B4-BE49-F238E27FC236}">
                <a16:creationId xmlns:a16="http://schemas.microsoft.com/office/drawing/2014/main" id="{1CA869F0-D9B4-4A40-A980-1C7BDA9AE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r="228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 dir="r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2" descr="Safadeza">
            <a:extLst>
              <a:ext uri="{FF2B5EF4-FFF2-40B4-BE49-F238E27FC236}">
                <a16:creationId xmlns:a16="http://schemas.microsoft.com/office/drawing/2014/main" id="{E27AA00B-6541-4893-8074-11E84B61E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5091" name="WordArt 3">
            <a:extLst>
              <a:ext uri="{FF2B5EF4-FFF2-40B4-BE49-F238E27FC236}">
                <a16:creationId xmlns:a16="http://schemas.microsoft.com/office/drawing/2014/main" id="{86E502EE-F500-42AD-AFB6-922AFDF29FD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825" y="5300663"/>
            <a:ext cx="8713788" cy="1316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  <a:latin typeface="Berlin Sans FB Demi" panose="020E0802020502020306" pitchFamily="34" charset="0"/>
              </a:rPr>
              <a:t>"...porque até as mulheres mudaram</a:t>
            </a:r>
          </a:p>
          <a:p>
            <a:pPr algn="ctr"/>
            <a:r>
              <a:rPr lang="pt-BR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  <a:latin typeface="Berlin Sans FB Demi" panose="020E0802020502020306" pitchFamily="34" charset="0"/>
              </a:rPr>
              <a:t> o modo de suas relações..."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4" name="Picture 2" descr="Safadeza II">
            <a:extLst>
              <a:ext uri="{FF2B5EF4-FFF2-40B4-BE49-F238E27FC236}">
                <a16:creationId xmlns:a16="http://schemas.microsoft.com/office/drawing/2014/main" id="{F1DC02A9-1A1E-434E-820A-90BE1B377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6115" name="WordArt 3">
            <a:extLst>
              <a:ext uri="{FF2B5EF4-FFF2-40B4-BE49-F238E27FC236}">
                <a16:creationId xmlns:a16="http://schemas.microsoft.com/office/drawing/2014/main" id="{C3EBCA1F-34A4-4E61-832A-EDA216C978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9750" y="5589588"/>
            <a:ext cx="8135938" cy="739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  <a:latin typeface="Berlin Sans FB Demi" panose="020E0802020502020306" pitchFamily="34" charset="0"/>
              </a:rPr>
              <a:t>"...por outro, contrário à natureza."</a:t>
            </a:r>
          </a:p>
        </p:txBody>
      </p:sp>
      <p:sp>
        <p:nvSpPr>
          <p:cNvPr id="346116" name="WordArt 4">
            <a:extLst>
              <a:ext uri="{FF2B5EF4-FFF2-40B4-BE49-F238E27FC236}">
                <a16:creationId xmlns:a16="http://schemas.microsoft.com/office/drawing/2014/main" id="{9D60E638-9297-4F13-B7A4-AE9B701775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48488" y="6408738"/>
            <a:ext cx="1809750" cy="333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  <a:latin typeface="Berlin Sans FB Demi" panose="020E0802020502020306" pitchFamily="34" charset="0"/>
              </a:rPr>
              <a:t>Romanos 1.26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4" name="Rectangle 4">
            <a:extLst>
              <a:ext uri="{FF2B5EF4-FFF2-40B4-BE49-F238E27FC236}">
                <a16:creationId xmlns:a16="http://schemas.microsoft.com/office/drawing/2014/main" id="{64AB523E-B6A5-43D8-9155-E25F6F628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341438"/>
            <a:ext cx="7850187" cy="4464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Pct val="80000"/>
            </a:pPr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A porta estará fechada quando Cristo falar </a:t>
            </a:r>
            <a:r>
              <a:rPr lang="pt-BR" altLang="pt-BR" sz="4000">
                <a:solidFill>
                  <a:srgbClr val="FFF90F"/>
                </a:solidFill>
                <a:latin typeface="Berlin Sans FB" panose="020E0602020502020306" pitchFamily="34" charset="0"/>
              </a:rPr>
              <a:t>“Está Feito”</a:t>
            </a:r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 e deixar de interceder por nós diante do Pai.</a:t>
            </a:r>
          </a:p>
          <a:p>
            <a:pPr>
              <a:buSzPct val="80000"/>
            </a:pPr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Isto está para acontecer!</a:t>
            </a:r>
          </a:p>
          <a:p>
            <a:pPr>
              <a:buSzPct val="80000"/>
            </a:pPr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Por isso é hora de tomar uma decisão!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20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20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20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64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514" name="Picture 2" descr="mapa-tsunami">
            <a:extLst>
              <a:ext uri="{FF2B5EF4-FFF2-40B4-BE49-F238E27FC236}">
                <a16:creationId xmlns:a16="http://schemas.microsoft.com/office/drawing/2014/main" id="{C7C6360F-E7BF-47F7-B477-3312845D4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060575"/>
            <a:ext cx="475297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8515" name="Picture 3" descr="fenomeno">
            <a:extLst>
              <a:ext uri="{FF2B5EF4-FFF2-40B4-BE49-F238E27FC236}">
                <a16:creationId xmlns:a16="http://schemas.microsoft.com/office/drawing/2014/main" id="{2D864F4C-824F-43F8-9E54-32FBDCADE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33375"/>
            <a:ext cx="7129462" cy="134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48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8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530" name="Picture 2" descr="mortos">
            <a:extLst>
              <a:ext uri="{FF2B5EF4-FFF2-40B4-BE49-F238E27FC236}">
                <a16:creationId xmlns:a16="http://schemas.microsoft.com/office/drawing/2014/main" id="{92CFAAEF-7B91-476B-A060-EC2624B78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205038"/>
            <a:ext cx="7200900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4531" name="Text Box 3">
            <a:extLst>
              <a:ext uri="{FF2B5EF4-FFF2-40B4-BE49-F238E27FC236}">
                <a16:creationId xmlns:a16="http://schemas.microsoft.com/office/drawing/2014/main" id="{E98BA83F-DDF6-475B-81F4-4A647F5C2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13" y="246063"/>
            <a:ext cx="75819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4000" b="1">
                <a:solidFill>
                  <a:srgbClr val="FFF90F"/>
                </a:solidFill>
                <a:latin typeface="Maiandra GD" panose="020E0502030308020204" pitchFamily="34" charset="0"/>
              </a:rPr>
              <a:t>Mais de 300.000 pessoas mortas.</a:t>
            </a:r>
          </a:p>
          <a:p>
            <a:r>
              <a:rPr lang="pt-BR" altLang="pt-BR" sz="4000" b="1">
                <a:solidFill>
                  <a:srgbClr val="FFF90F"/>
                </a:solidFill>
                <a:latin typeface="Maiandra GD" panose="020E0502030308020204" pitchFamily="34" charset="0"/>
              </a:rPr>
              <a:t>As potências foram abaladas!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34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538" name="Picture 2" descr="PROVOCANDO">
            <a:extLst>
              <a:ext uri="{FF2B5EF4-FFF2-40B4-BE49-F238E27FC236}">
                <a16:creationId xmlns:a16="http://schemas.microsoft.com/office/drawing/2014/main" id="{E19FA3B5-A913-4500-B4B8-8012E9E5C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4813"/>
            <a:ext cx="7596187" cy="118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539" name="Picture 3" descr="mortos">
            <a:extLst>
              <a:ext uri="{FF2B5EF4-FFF2-40B4-BE49-F238E27FC236}">
                <a16:creationId xmlns:a16="http://schemas.microsoft.com/office/drawing/2014/main" id="{A82BD83A-92CD-4A17-9EC2-4F4FB3539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205038"/>
            <a:ext cx="7200900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49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9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62" name="Picture 2" descr="epidemias-prej">
            <a:extLst>
              <a:ext uri="{FF2B5EF4-FFF2-40B4-BE49-F238E27FC236}">
                <a16:creationId xmlns:a16="http://schemas.microsoft.com/office/drawing/2014/main" id="{2DF537B4-7CD7-4921-9EBB-6D59CA730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0350"/>
            <a:ext cx="8137525" cy="609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63" name="Picture 3" descr="epidemias">
            <a:extLst>
              <a:ext uri="{FF2B5EF4-FFF2-40B4-BE49-F238E27FC236}">
                <a16:creationId xmlns:a16="http://schemas.microsoft.com/office/drawing/2014/main" id="{6A0C91E5-3809-4521-B090-D4C3D8C82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33375"/>
            <a:ext cx="2808287" cy="203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64" name="Picture 4" descr="prejuizo">
            <a:extLst>
              <a:ext uri="{FF2B5EF4-FFF2-40B4-BE49-F238E27FC236}">
                <a16:creationId xmlns:a16="http://schemas.microsoft.com/office/drawing/2014/main" id="{DBC05A74-3C8D-454F-9ED7-269630203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4221163"/>
            <a:ext cx="2881313" cy="20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0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0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0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86" name="Picture 2" descr="mapamundi-tec">
            <a:extLst>
              <a:ext uri="{FF2B5EF4-FFF2-40B4-BE49-F238E27FC236}">
                <a16:creationId xmlns:a16="http://schemas.microsoft.com/office/drawing/2014/main" id="{AA6E88A5-E626-4164-9E8B-D8B7D9337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88913"/>
            <a:ext cx="6408738" cy="6408737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1587" name="Picture 3" descr="placas_tectonicas_vesper">
            <a:extLst>
              <a:ext uri="{FF2B5EF4-FFF2-40B4-BE49-F238E27FC236}">
                <a16:creationId xmlns:a16="http://schemas.microsoft.com/office/drawing/2014/main" id="{2EAE04C4-6E95-443C-B53C-748D4BD53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8674100" cy="4660900"/>
          </a:xfrm>
          <a:prstGeom prst="rect">
            <a:avLst/>
          </a:prstGeom>
          <a:noFill/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51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1" dur="2000"/>
                                        <p:tgtEl>
                                          <p:spTgt spid="451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451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610" name="Picture 2" descr="ochoque">
            <a:extLst>
              <a:ext uri="{FF2B5EF4-FFF2-40B4-BE49-F238E27FC236}">
                <a16:creationId xmlns:a16="http://schemas.microsoft.com/office/drawing/2014/main" id="{EA38B010-C6B2-44C2-A1DA-BC930A9E0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8050"/>
            <a:ext cx="8135938" cy="441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2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634" name="Picture 2" descr="aochegar">
            <a:extLst>
              <a:ext uri="{FF2B5EF4-FFF2-40B4-BE49-F238E27FC236}">
                <a16:creationId xmlns:a16="http://schemas.microsoft.com/office/drawing/2014/main" id="{4A340924-27A4-4F85-8521-86256C13C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836613"/>
            <a:ext cx="6408737" cy="447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3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38" name="Picture 2" descr="Jesus1">
            <a:extLst>
              <a:ext uri="{FF2B5EF4-FFF2-40B4-BE49-F238E27FC236}">
                <a16:creationId xmlns:a16="http://schemas.microsoft.com/office/drawing/2014/main" id="{BA3E2C33-E2B0-478C-BFFF-5AF75620B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1" name="Rectangle 3">
            <a:extLst>
              <a:ext uri="{FF2B5EF4-FFF2-40B4-BE49-F238E27FC236}">
                <a16:creationId xmlns:a16="http://schemas.microsoft.com/office/drawing/2014/main" id="{21A76C87-BFA9-4B8E-8FAC-341B98673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268413"/>
            <a:ext cx="7416800" cy="48244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Pct val="80000"/>
            </a:pPr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A porta da Graça </a:t>
            </a:r>
            <a:r>
              <a:rPr lang="pt-BR" altLang="pt-BR" sz="4000">
                <a:solidFill>
                  <a:srgbClr val="FFF90F"/>
                </a:solidFill>
                <a:latin typeface="Berlin Sans FB" panose="020E0602020502020306" pitchFamily="34" charset="0"/>
              </a:rPr>
              <a:t>sempre</a:t>
            </a:r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 esteve aberta.</a:t>
            </a:r>
          </a:p>
          <a:p>
            <a:pPr>
              <a:buSzPct val="80000"/>
            </a:pPr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No éden a porta se abriu.</a:t>
            </a:r>
          </a:p>
          <a:p>
            <a:pPr>
              <a:buSzPct val="80000"/>
            </a:pPr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No dilúvio a porta se abriu.</a:t>
            </a:r>
          </a:p>
          <a:p>
            <a:pPr>
              <a:buSzPct val="80000"/>
            </a:pPr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Na cruz a porta se abriu.</a:t>
            </a:r>
          </a:p>
          <a:p>
            <a:pPr>
              <a:buSzPct val="80000"/>
            </a:pPr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Onde abundou o pecado, </a:t>
            </a:r>
            <a:r>
              <a:rPr lang="pt-BR" altLang="pt-BR" sz="4000">
                <a:solidFill>
                  <a:srgbClr val="FFF90F"/>
                </a:solidFill>
                <a:latin typeface="Berlin Sans FB" panose="020E0602020502020306" pitchFamily="34" charset="0"/>
              </a:rPr>
              <a:t>superabundou</a:t>
            </a:r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 a Graça.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22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22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22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22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22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1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4" name="Group 24">
            <a:extLst>
              <a:ext uri="{FF2B5EF4-FFF2-40B4-BE49-F238E27FC236}">
                <a16:creationId xmlns:a16="http://schemas.microsoft.com/office/drawing/2014/main" id="{19C0D8F8-8FE0-4544-8AD1-CD7409F52E54}"/>
              </a:ext>
            </a:extLst>
          </p:cNvPr>
          <p:cNvGrpSpPr>
            <a:grpSpLocks/>
          </p:cNvGrpSpPr>
          <p:nvPr/>
        </p:nvGrpSpPr>
        <p:grpSpPr bwMode="auto">
          <a:xfrm>
            <a:off x="1619250" y="1700213"/>
            <a:ext cx="5546725" cy="611187"/>
            <a:chOff x="1020" y="1071"/>
            <a:chExt cx="3494" cy="385"/>
          </a:xfrm>
        </p:grpSpPr>
        <p:pic>
          <p:nvPicPr>
            <p:cNvPr id="348173" name="Picture 13" descr="SETINHA">
              <a:extLst>
                <a:ext uri="{FF2B5EF4-FFF2-40B4-BE49-F238E27FC236}">
                  <a16:creationId xmlns:a16="http://schemas.microsoft.com/office/drawing/2014/main" id="{B1151E02-0AA1-4506-A245-A50F5B574B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1117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174" name="Picture 14" descr="falsojura">
              <a:extLst>
                <a:ext uri="{FF2B5EF4-FFF2-40B4-BE49-F238E27FC236}">
                  <a16:creationId xmlns:a16="http://schemas.microsoft.com/office/drawing/2014/main" id="{9F83707D-85BD-4CAF-828F-4197D7FC74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1071"/>
              <a:ext cx="3085" cy="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8185" name="Group 25">
            <a:extLst>
              <a:ext uri="{FF2B5EF4-FFF2-40B4-BE49-F238E27FC236}">
                <a16:creationId xmlns:a16="http://schemas.microsoft.com/office/drawing/2014/main" id="{0FD2F9BD-2274-4AD7-9CAD-3E0A40DE7D8D}"/>
              </a:ext>
            </a:extLst>
          </p:cNvPr>
          <p:cNvGrpSpPr>
            <a:grpSpLocks/>
          </p:cNvGrpSpPr>
          <p:nvPr/>
        </p:nvGrpSpPr>
        <p:grpSpPr bwMode="auto">
          <a:xfrm>
            <a:off x="1619250" y="2565400"/>
            <a:ext cx="2882900" cy="534988"/>
            <a:chOff x="1020" y="1616"/>
            <a:chExt cx="1816" cy="337"/>
          </a:xfrm>
        </p:grpSpPr>
        <p:pic>
          <p:nvPicPr>
            <p:cNvPr id="348177" name="Picture 17" descr="mentira">
              <a:extLst>
                <a:ext uri="{FF2B5EF4-FFF2-40B4-BE49-F238E27FC236}">
                  <a16:creationId xmlns:a16="http://schemas.microsoft.com/office/drawing/2014/main" id="{3F5D0637-530F-473E-9578-A9135DFFDB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1616"/>
              <a:ext cx="1407" cy="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179" name="Picture 19" descr="SETINHA">
              <a:extLst>
                <a:ext uri="{FF2B5EF4-FFF2-40B4-BE49-F238E27FC236}">
                  <a16:creationId xmlns:a16="http://schemas.microsoft.com/office/drawing/2014/main" id="{8712F9AE-D676-4358-B9A2-664522DD0C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1661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8186" name="Group 26">
            <a:extLst>
              <a:ext uri="{FF2B5EF4-FFF2-40B4-BE49-F238E27FC236}">
                <a16:creationId xmlns:a16="http://schemas.microsoft.com/office/drawing/2014/main" id="{A54B0E30-E92D-4562-B3BE-5109D95F5BA8}"/>
              </a:ext>
            </a:extLst>
          </p:cNvPr>
          <p:cNvGrpSpPr>
            <a:grpSpLocks/>
          </p:cNvGrpSpPr>
          <p:nvPr/>
        </p:nvGrpSpPr>
        <p:grpSpPr bwMode="auto">
          <a:xfrm>
            <a:off x="1619250" y="3357563"/>
            <a:ext cx="3527425" cy="571500"/>
            <a:chOff x="1020" y="2115"/>
            <a:chExt cx="2222" cy="360"/>
          </a:xfrm>
        </p:grpSpPr>
        <p:pic>
          <p:nvPicPr>
            <p:cNvPr id="348175" name="Picture 15" descr="adulterio">
              <a:extLst>
                <a:ext uri="{FF2B5EF4-FFF2-40B4-BE49-F238E27FC236}">
                  <a16:creationId xmlns:a16="http://schemas.microsoft.com/office/drawing/2014/main" id="{1AC9FC52-A482-49ED-AE74-77C24BAA2E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" y="2115"/>
              <a:ext cx="1814" cy="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180" name="Picture 20" descr="SETINHA">
              <a:extLst>
                <a:ext uri="{FF2B5EF4-FFF2-40B4-BE49-F238E27FC236}">
                  <a16:creationId xmlns:a16="http://schemas.microsoft.com/office/drawing/2014/main" id="{AC27E1F4-D850-4151-8EC3-7FDE111009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2205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8187" name="Group 27">
            <a:extLst>
              <a:ext uri="{FF2B5EF4-FFF2-40B4-BE49-F238E27FC236}">
                <a16:creationId xmlns:a16="http://schemas.microsoft.com/office/drawing/2014/main" id="{A535BF7F-6046-40D1-A4FA-B5B0FCC68B07}"/>
              </a:ext>
            </a:extLst>
          </p:cNvPr>
          <p:cNvGrpSpPr>
            <a:grpSpLocks/>
          </p:cNvGrpSpPr>
          <p:nvPr/>
        </p:nvGrpSpPr>
        <p:grpSpPr bwMode="auto">
          <a:xfrm>
            <a:off x="1619250" y="4186238"/>
            <a:ext cx="2736850" cy="538162"/>
            <a:chOff x="1020" y="2637"/>
            <a:chExt cx="1724" cy="339"/>
          </a:xfrm>
        </p:grpSpPr>
        <p:pic>
          <p:nvPicPr>
            <p:cNvPr id="348178" name="Picture 18" descr="roubos">
              <a:extLst>
                <a:ext uri="{FF2B5EF4-FFF2-40B4-BE49-F238E27FC236}">
                  <a16:creationId xmlns:a16="http://schemas.microsoft.com/office/drawing/2014/main" id="{67D7C729-AF38-4D45-913E-E8222804A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2637"/>
              <a:ext cx="1315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181" name="Picture 21" descr="SETINHA">
              <a:extLst>
                <a:ext uri="{FF2B5EF4-FFF2-40B4-BE49-F238E27FC236}">
                  <a16:creationId xmlns:a16="http://schemas.microsoft.com/office/drawing/2014/main" id="{4971CC60-5D70-4191-9F28-5B1E9EF64B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2659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8188" name="Group 28">
            <a:extLst>
              <a:ext uri="{FF2B5EF4-FFF2-40B4-BE49-F238E27FC236}">
                <a16:creationId xmlns:a16="http://schemas.microsoft.com/office/drawing/2014/main" id="{F665BD40-B143-44CF-8A52-174071C18541}"/>
              </a:ext>
            </a:extLst>
          </p:cNvPr>
          <p:cNvGrpSpPr>
            <a:grpSpLocks/>
          </p:cNvGrpSpPr>
          <p:nvPr/>
        </p:nvGrpSpPr>
        <p:grpSpPr bwMode="auto">
          <a:xfrm>
            <a:off x="1619250" y="4941888"/>
            <a:ext cx="4103688" cy="561975"/>
            <a:chOff x="1020" y="3113"/>
            <a:chExt cx="2585" cy="354"/>
          </a:xfrm>
        </p:grpSpPr>
        <p:pic>
          <p:nvPicPr>
            <p:cNvPr id="348176" name="Picture 16" descr="assassinatos">
              <a:extLst>
                <a:ext uri="{FF2B5EF4-FFF2-40B4-BE49-F238E27FC236}">
                  <a16:creationId xmlns:a16="http://schemas.microsoft.com/office/drawing/2014/main" id="{3A9C1BA7-7010-477A-901B-FF46A03F2A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3113"/>
              <a:ext cx="2222" cy="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182" name="Picture 22" descr="SETINHA">
              <a:extLst>
                <a:ext uri="{FF2B5EF4-FFF2-40B4-BE49-F238E27FC236}">
                  <a16:creationId xmlns:a16="http://schemas.microsoft.com/office/drawing/2014/main" id="{713CDFDE-C909-4BD2-A4F9-59A7F7F222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3158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48183" name="Picture 23" descr="oseias4-2">
            <a:extLst>
              <a:ext uri="{FF2B5EF4-FFF2-40B4-BE49-F238E27FC236}">
                <a16:creationId xmlns:a16="http://schemas.microsoft.com/office/drawing/2014/main" id="{E2A520C7-33EC-4D11-867D-50BC99C3F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191250"/>
            <a:ext cx="2087563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8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8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8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8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48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248" name="Group 40">
            <a:extLst>
              <a:ext uri="{FF2B5EF4-FFF2-40B4-BE49-F238E27FC236}">
                <a16:creationId xmlns:a16="http://schemas.microsoft.com/office/drawing/2014/main" id="{FFEA8E0D-738B-4533-9827-3505C482A7DD}"/>
              </a:ext>
            </a:extLst>
          </p:cNvPr>
          <p:cNvGrpSpPr>
            <a:grpSpLocks/>
          </p:cNvGrpSpPr>
          <p:nvPr/>
        </p:nvGrpSpPr>
        <p:grpSpPr bwMode="auto">
          <a:xfrm>
            <a:off x="1692275" y="1412875"/>
            <a:ext cx="3733800" cy="639763"/>
            <a:chOff x="1066" y="890"/>
            <a:chExt cx="2352" cy="403"/>
          </a:xfrm>
        </p:grpSpPr>
        <p:pic>
          <p:nvPicPr>
            <p:cNvPr id="350236" name="Picture 28" descr="SETINHA">
              <a:extLst>
                <a:ext uri="{FF2B5EF4-FFF2-40B4-BE49-F238E27FC236}">
                  <a16:creationId xmlns:a16="http://schemas.microsoft.com/office/drawing/2014/main" id="{41DFA7E0-798D-416A-AD41-C7930C2241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981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237" name="Picture 29" descr="DEPRESSAO">
              <a:extLst>
                <a:ext uri="{FF2B5EF4-FFF2-40B4-BE49-F238E27FC236}">
                  <a16:creationId xmlns:a16="http://schemas.microsoft.com/office/drawing/2014/main" id="{AEFC31C6-2D89-4E7B-9B32-056520CEA5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" y="890"/>
              <a:ext cx="1899" cy="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0253" name="Group 45">
            <a:extLst>
              <a:ext uri="{FF2B5EF4-FFF2-40B4-BE49-F238E27FC236}">
                <a16:creationId xmlns:a16="http://schemas.microsoft.com/office/drawing/2014/main" id="{7DACF10D-62AB-476F-9708-FFE95E5E5BBE}"/>
              </a:ext>
            </a:extLst>
          </p:cNvPr>
          <p:cNvGrpSpPr>
            <a:grpSpLocks/>
          </p:cNvGrpSpPr>
          <p:nvPr/>
        </p:nvGrpSpPr>
        <p:grpSpPr bwMode="auto">
          <a:xfrm>
            <a:off x="1692275" y="5229225"/>
            <a:ext cx="3816350" cy="744538"/>
            <a:chOff x="1066" y="3294"/>
            <a:chExt cx="2404" cy="469"/>
          </a:xfrm>
        </p:grpSpPr>
        <p:pic>
          <p:nvPicPr>
            <p:cNvPr id="350242" name="Picture 34" descr="SETINHA">
              <a:extLst>
                <a:ext uri="{FF2B5EF4-FFF2-40B4-BE49-F238E27FC236}">
                  <a16:creationId xmlns:a16="http://schemas.microsoft.com/office/drawing/2014/main" id="{C460419C-0E75-4DE7-A2AE-28AEF46253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3348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243" name="Picture 35" descr="CORRUPCAO">
              <a:extLst>
                <a:ext uri="{FF2B5EF4-FFF2-40B4-BE49-F238E27FC236}">
                  <a16:creationId xmlns:a16="http://schemas.microsoft.com/office/drawing/2014/main" id="{EA6F728B-9ACD-4AFE-B65B-E49E2EA630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" y="3294"/>
              <a:ext cx="1951" cy="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0252" name="Group 44">
            <a:extLst>
              <a:ext uri="{FF2B5EF4-FFF2-40B4-BE49-F238E27FC236}">
                <a16:creationId xmlns:a16="http://schemas.microsoft.com/office/drawing/2014/main" id="{F5881CBB-4BE2-4C8E-8B32-52D17001FC38}"/>
              </a:ext>
            </a:extLst>
          </p:cNvPr>
          <p:cNvGrpSpPr>
            <a:grpSpLocks/>
          </p:cNvGrpSpPr>
          <p:nvPr/>
        </p:nvGrpSpPr>
        <p:grpSpPr bwMode="auto">
          <a:xfrm>
            <a:off x="1692275" y="4581525"/>
            <a:ext cx="4175125" cy="530225"/>
            <a:chOff x="1066" y="2886"/>
            <a:chExt cx="2630" cy="334"/>
          </a:xfrm>
        </p:grpSpPr>
        <p:pic>
          <p:nvPicPr>
            <p:cNvPr id="350241" name="Picture 33" descr="SETINHA">
              <a:extLst>
                <a:ext uri="{FF2B5EF4-FFF2-40B4-BE49-F238E27FC236}">
                  <a16:creationId xmlns:a16="http://schemas.microsoft.com/office/drawing/2014/main" id="{283C3023-52F8-4119-951E-8AE3AA135D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2886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244" name="Picture 36" descr="DESEMPREGO">
              <a:extLst>
                <a:ext uri="{FF2B5EF4-FFF2-40B4-BE49-F238E27FC236}">
                  <a16:creationId xmlns:a16="http://schemas.microsoft.com/office/drawing/2014/main" id="{AB2C89AE-B209-43BE-8C8C-6A0D017DC7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" y="2886"/>
              <a:ext cx="2140" cy="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0251" name="Group 43">
            <a:extLst>
              <a:ext uri="{FF2B5EF4-FFF2-40B4-BE49-F238E27FC236}">
                <a16:creationId xmlns:a16="http://schemas.microsoft.com/office/drawing/2014/main" id="{69DA9D45-70A3-45A8-AD41-7CAB836C448F}"/>
              </a:ext>
            </a:extLst>
          </p:cNvPr>
          <p:cNvGrpSpPr>
            <a:grpSpLocks/>
          </p:cNvGrpSpPr>
          <p:nvPr/>
        </p:nvGrpSpPr>
        <p:grpSpPr bwMode="auto">
          <a:xfrm>
            <a:off x="1692275" y="3644900"/>
            <a:ext cx="3859213" cy="692150"/>
            <a:chOff x="1066" y="2296"/>
            <a:chExt cx="2431" cy="436"/>
          </a:xfrm>
        </p:grpSpPr>
        <p:pic>
          <p:nvPicPr>
            <p:cNvPr id="350240" name="Picture 32" descr="SETINHA">
              <a:extLst>
                <a:ext uri="{FF2B5EF4-FFF2-40B4-BE49-F238E27FC236}">
                  <a16:creationId xmlns:a16="http://schemas.microsoft.com/office/drawing/2014/main" id="{45E53DAD-8C66-4163-999F-0930DA1313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2432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245" name="Picture 37" descr="VIOLENCIA">
              <a:extLst>
                <a:ext uri="{FF2B5EF4-FFF2-40B4-BE49-F238E27FC236}">
                  <a16:creationId xmlns:a16="http://schemas.microsoft.com/office/drawing/2014/main" id="{19E49478-FADB-4CFE-AC40-70AB7A492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" y="2296"/>
              <a:ext cx="1978" cy="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0249" name="Group 41">
            <a:extLst>
              <a:ext uri="{FF2B5EF4-FFF2-40B4-BE49-F238E27FC236}">
                <a16:creationId xmlns:a16="http://schemas.microsoft.com/office/drawing/2014/main" id="{51063EB7-23A4-4CFC-B9F9-1F2AF86B3A1B}"/>
              </a:ext>
            </a:extLst>
          </p:cNvPr>
          <p:cNvGrpSpPr>
            <a:grpSpLocks/>
          </p:cNvGrpSpPr>
          <p:nvPr/>
        </p:nvGrpSpPr>
        <p:grpSpPr bwMode="auto">
          <a:xfrm>
            <a:off x="1692275" y="2276475"/>
            <a:ext cx="4348163" cy="625475"/>
            <a:chOff x="1066" y="1434"/>
            <a:chExt cx="2739" cy="394"/>
          </a:xfrm>
        </p:grpSpPr>
        <p:pic>
          <p:nvPicPr>
            <p:cNvPr id="350238" name="Picture 30" descr="SETINHA">
              <a:extLst>
                <a:ext uri="{FF2B5EF4-FFF2-40B4-BE49-F238E27FC236}">
                  <a16:creationId xmlns:a16="http://schemas.microsoft.com/office/drawing/2014/main" id="{D3872A8D-1A92-4C38-A18E-1488028F2E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1480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246" name="Picture 38" descr="INSEGURANCA">
              <a:extLst>
                <a:ext uri="{FF2B5EF4-FFF2-40B4-BE49-F238E27FC236}">
                  <a16:creationId xmlns:a16="http://schemas.microsoft.com/office/drawing/2014/main" id="{D2AF67BD-3FDF-469F-BBB0-14688ADA14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" y="1434"/>
              <a:ext cx="2286" cy="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0250" name="Group 42">
            <a:extLst>
              <a:ext uri="{FF2B5EF4-FFF2-40B4-BE49-F238E27FC236}">
                <a16:creationId xmlns:a16="http://schemas.microsoft.com/office/drawing/2014/main" id="{9109A75F-76D2-48E2-8E91-D4B8D301CF5F}"/>
              </a:ext>
            </a:extLst>
          </p:cNvPr>
          <p:cNvGrpSpPr>
            <a:grpSpLocks/>
          </p:cNvGrpSpPr>
          <p:nvPr/>
        </p:nvGrpSpPr>
        <p:grpSpPr bwMode="auto">
          <a:xfrm>
            <a:off x="1692275" y="2895600"/>
            <a:ext cx="2819400" cy="677863"/>
            <a:chOff x="1066" y="1824"/>
            <a:chExt cx="1776" cy="427"/>
          </a:xfrm>
        </p:grpSpPr>
        <p:pic>
          <p:nvPicPr>
            <p:cNvPr id="350239" name="Picture 31" descr="SETINHA">
              <a:extLst>
                <a:ext uri="{FF2B5EF4-FFF2-40B4-BE49-F238E27FC236}">
                  <a16:creationId xmlns:a16="http://schemas.microsoft.com/office/drawing/2014/main" id="{EBDD6A47-4623-43B7-ACDE-493C52F98F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1979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247" name="Picture 39" descr="MISERIA">
              <a:extLst>
                <a:ext uri="{FF2B5EF4-FFF2-40B4-BE49-F238E27FC236}">
                  <a16:creationId xmlns:a16="http://schemas.microsoft.com/office/drawing/2014/main" id="{C0AE9BBB-5DFB-4A64-AF52-BDAB9CD63B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" y="1824"/>
              <a:ext cx="1323" cy="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04" name="Group 40">
            <a:extLst>
              <a:ext uri="{FF2B5EF4-FFF2-40B4-BE49-F238E27FC236}">
                <a16:creationId xmlns:a16="http://schemas.microsoft.com/office/drawing/2014/main" id="{9D4D3362-907C-4F9D-B6B5-9D1B9F9B7E16}"/>
              </a:ext>
            </a:extLst>
          </p:cNvPr>
          <p:cNvGrpSpPr>
            <a:grpSpLocks/>
          </p:cNvGrpSpPr>
          <p:nvPr/>
        </p:nvGrpSpPr>
        <p:grpSpPr bwMode="auto">
          <a:xfrm>
            <a:off x="1692275" y="2982913"/>
            <a:ext cx="3092450" cy="744537"/>
            <a:chOff x="1066" y="1879"/>
            <a:chExt cx="1948" cy="469"/>
          </a:xfrm>
        </p:grpSpPr>
        <p:pic>
          <p:nvPicPr>
            <p:cNvPr id="369692" name="Picture 28" descr="SETINHA">
              <a:extLst>
                <a:ext uri="{FF2B5EF4-FFF2-40B4-BE49-F238E27FC236}">
                  <a16:creationId xmlns:a16="http://schemas.microsoft.com/office/drawing/2014/main" id="{A42B2382-D87B-47EB-80EB-0C813609D7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1979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9696" name="Picture 32" descr="AMBICAO">
              <a:extLst>
                <a:ext uri="{FF2B5EF4-FFF2-40B4-BE49-F238E27FC236}">
                  <a16:creationId xmlns:a16="http://schemas.microsoft.com/office/drawing/2014/main" id="{5CC060AA-6CAF-46FE-AD26-ABCBF4CAB7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" y="1879"/>
              <a:ext cx="1508" cy="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9703" name="Group 39">
            <a:extLst>
              <a:ext uri="{FF2B5EF4-FFF2-40B4-BE49-F238E27FC236}">
                <a16:creationId xmlns:a16="http://schemas.microsoft.com/office/drawing/2014/main" id="{4E15A04C-C631-4260-AF42-79AC57A96E39}"/>
              </a:ext>
            </a:extLst>
          </p:cNvPr>
          <p:cNvGrpSpPr>
            <a:grpSpLocks/>
          </p:cNvGrpSpPr>
          <p:nvPr/>
        </p:nvGrpSpPr>
        <p:grpSpPr bwMode="auto">
          <a:xfrm>
            <a:off x="1692275" y="2349500"/>
            <a:ext cx="3527425" cy="530225"/>
            <a:chOff x="1066" y="1480"/>
            <a:chExt cx="2222" cy="334"/>
          </a:xfrm>
        </p:grpSpPr>
        <p:pic>
          <p:nvPicPr>
            <p:cNvPr id="369691" name="Picture 27" descr="SETINHA">
              <a:extLst>
                <a:ext uri="{FF2B5EF4-FFF2-40B4-BE49-F238E27FC236}">
                  <a16:creationId xmlns:a16="http://schemas.microsoft.com/office/drawing/2014/main" id="{D6066CEC-20E4-45BD-8CED-4C6CFCC25A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1480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9697" name="Picture 33" descr="FALSIDADE">
              <a:extLst>
                <a:ext uri="{FF2B5EF4-FFF2-40B4-BE49-F238E27FC236}">
                  <a16:creationId xmlns:a16="http://schemas.microsoft.com/office/drawing/2014/main" id="{291FC84D-23D8-4633-8DE3-B7B5657C56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" y="1480"/>
              <a:ext cx="1782" cy="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9705" name="Group 41">
            <a:extLst>
              <a:ext uri="{FF2B5EF4-FFF2-40B4-BE49-F238E27FC236}">
                <a16:creationId xmlns:a16="http://schemas.microsoft.com/office/drawing/2014/main" id="{EF1A4C91-7FAF-407D-913D-DE06267BAAEE}"/>
              </a:ext>
            </a:extLst>
          </p:cNvPr>
          <p:cNvGrpSpPr>
            <a:grpSpLocks/>
          </p:cNvGrpSpPr>
          <p:nvPr/>
        </p:nvGrpSpPr>
        <p:grpSpPr bwMode="auto">
          <a:xfrm>
            <a:off x="1692275" y="3716338"/>
            <a:ext cx="1998663" cy="676275"/>
            <a:chOff x="1066" y="2341"/>
            <a:chExt cx="1259" cy="426"/>
          </a:xfrm>
        </p:grpSpPr>
        <p:pic>
          <p:nvPicPr>
            <p:cNvPr id="369693" name="Picture 29" descr="SETINHA">
              <a:extLst>
                <a:ext uri="{FF2B5EF4-FFF2-40B4-BE49-F238E27FC236}">
                  <a16:creationId xmlns:a16="http://schemas.microsoft.com/office/drawing/2014/main" id="{118FF8D7-4C65-4785-8297-4E463FDDD9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2432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9698" name="Picture 34" descr="Image32">
              <a:extLst>
                <a:ext uri="{FF2B5EF4-FFF2-40B4-BE49-F238E27FC236}">
                  <a16:creationId xmlns:a16="http://schemas.microsoft.com/office/drawing/2014/main" id="{D5E6C7A7-2340-43F1-9F0F-AEDB86DE81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" y="2341"/>
              <a:ext cx="819" cy="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9706" name="Group 42">
            <a:extLst>
              <a:ext uri="{FF2B5EF4-FFF2-40B4-BE49-F238E27FC236}">
                <a16:creationId xmlns:a16="http://schemas.microsoft.com/office/drawing/2014/main" id="{F6099080-0A5F-495F-9854-3A80D5091F83}"/>
              </a:ext>
            </a:extLst>
          </p:cNvPr>
          <p:cNvGrpSpPr>
            <a:grpSpLocks/>
          </p:cNvGrpSpPr>
          <p:nvPr/>
        </p:nvGrpSpPr>
        <p:grpSpPr bwMode="auto">
          <a:xfrm>
            <a:off x="1692275" y="4581525"/>
            <a:ext cx="2478088" cy="636588"/>
            <a:chOff x="1066" y="2886"/>
            <a:chExt cx="1561" cy="401"/>
          </a:xfrm>
        </p:grpSpPr>
        <p:pic>
          <p:nvPicPr>
            <p:cNvPr id="369694" name="Picture 30" descr="SETINHA">
              <a:extLst>
                <a:ext uri="{FF2B5EF4-FFF2-40B4-BE49-F238E27FC236}">
                  <a16:creationId xmlns:a16="http://schemas.microsoft.com/office/drawing/2014/main" id="{EEA2AAD3-96B8-4F1E-A365-187AFA9312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2886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9699" name="Picture 35" descr="INVEJA">
              <a:extLst>
                <a:ext uri="{FF2B5EF4-FFF2-40B4-BE49-F238E27FC236}">
                  <a16:creationId xmlns:a16="http://schemas.microsoft.com/office/drawing/2014/main" id="{CDBAD8E0-08B2-489D-8F72-8D90B0DF5D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" y="2886"/>
              <a:ext cx="1121" cy="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9702" name="Group 38">
            <a:extLst>
              <a:ext uri="{FF2B5EF4-FFF2-40B4-BE49-F238E27FC236}">
                <a16:creationId xmlns:a16="http://schemas.microsoft.com/office/drawing/2014/main" id="{A95ECCAA-C577-43A4-B033-3F2FA7DCA985}"/>
              </a:ext>
            </a:extLst>
          </p:cNvPr>
          <p:cNvGrpSpPr>
            <a:grpSpLocks/>
          </p:cNvGrpSpPr>
          <p:nvPr/>
        </p:nvGrpSpPr>
        <p:grpSpPr bwMode="auto">
          <a:xfrm>
            <a:off x="1692275" y="1412875"/>
            <a:ext cx="2794000" cy="676275"/>
            <a:chOff x="1066" y="890"/>
            <a:chExt cx="1760" cy="426"/>
          </a:xfrm>
        </p:grpSpPr>
        <p:pic>
          <p:nvPicPr>
            <p:cNvPr id="369690" name="Picture 26" descr="SETINHA">
              <a:extLst>
                <a:ext uri="{FF2B5EF4-FFF2-40B4-BE49-F238E27FC236}">
                  <a16:creationId xmlns:a16="http://schemas.microsoft.com/office/drawing/2014/main" id="{E2D522FF-2A2C-49B2-82D0-478CFCF050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981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9700" name="Picture 36" descr="MALICIA">
              <a:extLst>
                <a:ext uri="{FF2B5EF4-FFF2-40B4-BE49-F238E27FC236}">
                  <a16:creationId xmlns:a16="http://schemas.microsoft.com/office/drawing/2014/main" id="{319F4636-F743-465E-BC06-AE6084860F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" y="890"/>
              <a:ext cx="1320" cy="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9707" name="Group 43">
            <a:extLst>
              <a:ext uri="{FF2B5EF4-FFF2-40B4-BE49-F238E27FC236}">
                <a16:creationId xmlns:a16="http://schemas.microsoft.com/office/drawing/2014/main" id="{4E124C1F-BE96-4396-A8B5-4475B23DFC33}"/>
              </a:ext>
            </a:extLst>
          </p:cNvPr>
          <p:cNvGrpSpPr>
            <a:grpSpLocks/>
          </p:cNvGrpSpPr>
          <p:nvPr/>
        </p:nvGrpSpPr>
        <p:grpSpPr bwMode="auto">
          <a:xfrm>
            <a:off x="1692275" y="5254625"/>
            <a:ext cx="3289300" cy="538163"/>
            <a:chOff x="1066" y="3310"/>
            <a:chExt cx="2072" cy="339"/>
          </a:xfrm>
        </p:grpSpPr>
        <p:pic>
          <p:nvPicPr>
            <p:cNvPr id="369695" name="Picture 31" descr="SETINHA">
              <a:extLst>
                <a:ext uri="{FF2B5EF4-FFF2-40B4-BE49-F238E27FC236}">
                  <a16:creationId xmlns:a16="http://schemas.microsoft.com/office/drawing/2014/main" id="{C7D77D7D-5BCE-4554-A5BE-C21AD3C0F6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3348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9701" name="Picture 37" descr="OUTROS">
              <a:extLst>
                <a:ext uri="{FF2B5EF4-FFF2-40B4-BE49-F238E27FC236}">
                  <a16:creationId xmlns:a16="http://schemas.microsoft.com/office/drawing/2014/main" id="{712C68B7-BFC3-4322-8234-EC8DE9FA25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" y="3310"/>
              <a:ext cx="163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trips dir="r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914" name="Picture 2" descr="durante">
            <a:extLst>
              <a:ext uri="{FF2B5EF4-FFF2-40B4-BE49-F238E27FC236}">
                <a16:creationId xmlns:a16="http://schemas.microsoft.com/office/drawing/2014/main" id="{6261D6D1-BA56-4661-8A3A-5DC4D80C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4513"/>
            <a:ext cx="8424862" cy="5332412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938" name="Picture 2" descr="neworleans">
            <a:extLst>
              <a:ext uri="{FF2B5EF4-FFF2-40B4-BE49-F238E27FC236}">
                <a16:creationId xmlns:a16="http://schemas.microsoft.com/office/drawing/2014/main" id="{7E363CB8-44DC-4728-AD42-C91A36F00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476250"/>
            <a:ext cx="8337550" cy="5761038"/>
          </a:xfrm>
          <a:prstGeom prst="rect">
            <a:avLst/>
          </a:prstGeom>
          <a:noFill/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62" name="Picture 2" descr="neworleans3">
            <a:extLst>
              <a:ext uri="{FF2B5EF4-FFF2-40B4-BE49-F238E27FC236}">
                <a16:creationId xmlns:a16="http://schemas.microsoft.com/office/drawing/2014/main" id="{594644DB-F238-42D7-BBD4-DD059AB13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2300"/>
            <a:ext cx="8280400" cy="532765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9" name="Rectangle 3">
            <a:extLst>
              <a:ext uri="{FF2B5EF4-FFF2-40B4-BE49-F238E27FC236}">
                <a16:creationId xmlns:a16="http://schemas.microsoft.com/office/drawing/2014/main" id="{CBE1F2C3-2335-4784-B9F2-107F67CDF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1484313"/>
            <a:ext cx="7272338" cy="36718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Pct val="80000"/>
            </a:pPr>
            <a:r>
              <a:rPr lang="pt-BR" altLang="pt-BR" sz="4400">
                <a:solidFill>
                  <a:schemeClr val="bg1"/>
                </a:solidFill>
                <a:latin typeface="Berlin Sans FB" panose="020E0602020502020306" pitchFamily="34" charset="0"/>
              </a:rPr>
              <a:t>Eis que tenho posto </a:t>
            </a:r>
            <a:r>
              <a:rPr lang="pt-BR" altLang="pt-BR" sz="4400">
                <a:solidFill>
                  <a:srgbClr val="FFF90F"/>
                </a:solidFill>
                <a:latin typeface="Berlin Sans FB" panose="020E0602020502020306" pitchFamily="34" charset="0"/>
              </a:rPr>
              <a:t>diante de ti</a:t>
            </a:r>
            <a:r>
              <a:rPr lang="pt-BR" altLang="pt-BR" sz="4400">
                <a:solidFill>
                  <a:schemeClr val="bg1"/>
                </a:solidFill>
                <a:latin typeface="Berlin Sans FB" panose="020E0602020502020306" pitchFamily="34" charset="0"/>
              </a:rPr>
              <a:t> uma porta aberta, a qual </a:t>
            </a:r>
            <a:r>
              <a:rPr lang="pt-BR" altLang="pt-BR" sz="4400">
                <a:solidFill>
                  <a:srgbClr val="FFF90F"/>
                </a:solidFill>
                <a:latin typeface="Berlin Sans FB" panose="020E0602020502020306" pitchFamily="34" charset="0"/>
              </a:rPr>
              <a:t>ninguém</a:t>
            </a:r>
            <a:r>
              <a:rPr lang="pt-BR" altLang="pt-BR" sz="4400">
                <a:solidFill>
                  <a:schemeClr val="bg1"/>
                </a:solidFill>
                <a:latin typeface="Berlin Sans FB" panose="020E0602020502020306" pitchFamily="34" charset="0"/>
              </a:rPr>
              <a:t> pode fechar!</a:t>
            </a:r>
          </a:p>
          <a:p>
            <a:pPr>
              <a:buSzPct val="80000"/>
            </a:pPr>
            <a:r>
              <a:rPr lang="pt-BR" altLang="pt-BR" sz="4400">
                <a:solidFill>
                  <a:schemeClr val="bg1"/>
                </a:solidFill>
                <a:latin typeface="Berlin Sans FB" panose="020E0602020502020306" pitchFamily="34" charset="0"/>
              </a:rPr>
              <a:t>Hoje a porta da graça está aberta a todos, aproveite!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4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4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4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4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59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986" name="Picture 2" descr="neworleans2">
            <a:extLst>
              <a:ext uri="{FF2B5EF4-FFF2-40B4-BE49-F238E27FC236}">
                <a16:creationId xmlns:a16="http://schemas.microsoft.com/office/drawing/2014/main" id="{BB754EE8-6074-4FE7-8105-7A2977C8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463550"/>
            <a:ext cx="8432800" cy="568325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010" name="Picture 2" descr="asruinas">
            <a:extLst>
              <a:ext uri="{FF2B5EF4-FFF2-40B4-BE49-F238E27FC236}">
                <a16:creationId xmlns:a16="http://schemas.microsoft.com/office/drawing/2014/main" id="{D680EEB8-4A52-4F14-BCEF-5E8603EC9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4813"/>
            <a:ext cx="8280400" cy="5513387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034" name="Picture 2" descr="laje">
            <a:extLst>
              <a:ext uri="{FF2B5EF4-FFF2-40B4-BE49-F238E27FC236}">
                <a16:creationId xmlns:a16="http://schemas.microsoft.com/office/drawing/2014/main" id="{8E820B56-D1F1-419C-A8B3-6075BE2EF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549275"/>
            <a:ext cx="8377238" cy="5476875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058" name="Picture 2" descr="tragedia1">
            <a:extLst>
              <a:ext uri="{FF2B5EF4-FFF2-40B4-BE49-F238E27FC236}">
                <a16:creationId xmlns:a16="http://schemas.microsoft.com/office/drawing/2014/main" id="{9BDCFBE6-70E0-4E9E-91C1-38C073A99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368300"/>
            <a:ext cx="7646987" cy="601345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082" name="Picture 2" descr="tragedia2">
            <a:extLst>
              <a:ext uri="{FF2B5EF4-FFF2-40B4-BE49-F238E27FC236}">
                <a16:creationId xmlns:a16="http://schemas.microsoft.com/office/drawing/2014/main" id="{3AED8121-E1F0-46FB-886F-B1EAAE414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311150"/>
            <a:ext cx="7720013" cy="60706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106" name="Picture 2" descr="espera">
            <a:extLst>
              <a:ext uri="{FF2B5EF4-FFF2-40B4-BE49-F238E27FC236}">
                <a16:creationId xmlns:a16="http://schemas.microsoft.com/office/drawing/2014/main" id="{F9687937-E464-4E4E-8147-B0DFA22FF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88913"/>
            <a:ext cx="5537200" cy="62992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9107" name="Picture 3" descr="sos">
            <a:extLst>
              <a:ext uri="{FF2B5EF4-FFF2-40B4-BE49-F238E27FC236}">
                <a16:creationId xmlns:a16="http://schemas.microsoft.com/office/drawing/2014/main" id="{22C537E7-67BF-42F2-9E7D-74F42A0C6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30288"/>
            <a:ext cx="4556125" cy="56388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130" name="Picture 2" descr="atent">
            <a:extLst>
              <a:ext uri="{FF2B5EF4-FFF2-40B4-BE49-F238E27FC236}">
                <a16:creationId xmlns:a16="http://schemas.microsoft.com/office/drawing/2014/main" id="{A4ED7561-2BB0-40E7-AED2-B65766704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49275"/>
            <a:ext cx="7777163" cy="5711825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154" name="Picture 2" descr="atentlondres">
            <a:extLst>
              <a:ext uri="{FF2B5EF4-FFF2-40B4-BE49-F238E27FC236}">
                <a16:creationId xmlns:a16="http://schemas.microsoft.com/office/drawing/2014/main" id="{ECF69BE3-469D-45BB-A124-497D58AE2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355600"/>
            <a:ext cx="8089900" cy="614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78" name="Picture 2" descr="terrorlondon">
            <a:extLst>
              <a:ext uri="{FF2B5EF4-FFF2-40B4-BE49-F238E27FC236}">
                <a16:creationId xmlns:a16="http://schemas.microsoft.com/office/drawing/2014/main" id="{68C5CA49-DE67-4429-9372-B9780F11A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450850"/>
            <a:ext cx="8116887" cy="5716588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5" name="Rectangle 3">
            <a:extLst>
              <a:ext uri="{FF2B5EF4-FFF2-40B4-BE49-F238E27FC236}">
                <a16:creationId xmlns:a16="http://schemas.microsoft.com/office/drawing/2014/main" id="{56C798BE-B015-4B27-A923-71ED2A8A1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125538"/>
            <a:ext cx="7702550" cy="49672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Pct val="80000"/>
            </a:pPr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No éden, a porta se fechou.</a:t>
            </a:r>
          </a:p>
          <a:p>
            <a:pPr>
              <a:buSzPct val="80000"/>
            </a:pPr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No dilúvio, a porta se fechou.</a:t>
            </a:r>
          </a:p>
          <a:p>
            <a:pPr>
              <a:buSzPct val="80000"/>
            </a:pPr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Na cruz, a porta se fechou.</a:t>
            </a:r>
          </a:p>
          <a:p>
            <a:pPr>
              <a:buSzPct val="80000"/>
            </a:pPr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A porta se fecha para quem </a:t>
            </a:r>
            <a:r>
              <a:rPr lang="pt-BR" altLang="pt-BR" sz="4000">
                <a:solidFill>
                  <a:srgbClr val="FFF90F"/>
                </a:solidFill>
                <a:latin typeface="Berlin Sans FB" panose="020E0602020502020306" pitchFamily="34" charset="0"/>
              </a:rPr>
              <a:t>morre</a:t>
            </a:r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.</a:t>
            </a:r>
          </a:p>
          <a:p>
            <a:pPr>
              <a:buSzPct val="80000"/>
            </a:pPr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Haverá um </a:t>
            </a:r>
            <a:r>
              <a:rPr lang="pt-BR" altLang="pt-BR" sz="4000">
                <a:solidFill>
                  <a:srgbClr val="FFF90F"/>
                </a:solidFill>
                <a:latin typeface="Berlin Sans FB" panose="020E0602020502020306" pitchFamily="34" charset="0"/>
              </a:rPr>
              <a:t>dia especial</a:t>
            </a:r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 para o fechamento da porta da graça.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3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3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3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3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5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802" name="Picture 2" descr="madri">
            <a:extLst>
              <a:ext uri="{FF2B5EF4-FFF2-40B4-BE49-F238E27FC236}">
                <a16:creationId xmlns:a16="http://schemas.microsoft.com/office/drawing/2014/main" id="{242E6351-6609-44D2-A4C7-8D1180DB8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46088"/>
            <a:ext cx="7993062" cy="5646737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826" name="Picture 2" descr="madri3">
            <a:extLst>
              <a:ext uri="{FF2B5EF4-FFF2-40B4-BE49-F238E27FC236}">
                <a16:creationId xmlns:a16="http://schemas.microsoft.com/office/drawing/2014/main" id="{302CC99F-08E1-4F63-805A-DE703588F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23875"/>
            <a:ext cx="7416800" cy="5641975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850" name="Picture 2" descr="madri5">
            <a:extLst>
              <a:ext uri="{FF2B5EF4-FFF2-40B4-BE49-F238E27FC236}">
                <a16:creationId xmlns:a16="http://schemas.microsoft.com/office/drawing/2014/main" id="{071D9C86-9198-4451-8D05-B619FCAC9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333375"/>
            <a:ext cx="3948112" cy="5903913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0851" name="Picture 3" descr="madri6">
            <a:extLst>
              <a:ext uri="{FF2B5EF4-FFF2-40B4-BE49-F238E27FC236}">
                <a16:creationId xmlns:a16="http://schemas.microsoft.com/office/drawing/2014/main" id="{64C61D52-53B7-466B-8BCA-03839673D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31788"/>
            <a:ext cx="3949700" cy="59055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874" name="Picture 2" descr="russia2">
            <a:extLst>
              <a:ext uri="{FF2B5EF4-FFF2-40B4-BE49-F238E27FC236}">
                <a16:creationId xmlns:a16="http://schemas.microsoft.com/office/drawing/2014/main" id="{1B808D47-37C6-48D1-9A05-3C4B27F09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8293100" cy="51943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898" name="Picture 2" descr="russia7">
            <a:extLst>
              <a:ext uri="{FF2B5EF4-FFF2-40B4-BE49-F238E27FC236}">
                <a16:creationId xmlns:a16="http://schemas.microsoft.com/office/drawing/2014/main" id="{F94E4B0D-279A-4172-82A3-57E0D6A33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49275"/>
            <a:ext cx="7258050" cy="5718175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22" name="Picture 2" descr="russia5">
            <a:extLst>
              <a:ext uri="{FF2B5EF4-FFF2-40B4-BE49-F238E27FC236}">
                <a16:creationId xmlns:a16="http://schemas.microsoft.com/office/drawing/2014/main" id="{EC8C4FC3-C985-45C9-B347-9C8F71515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685800"/>
            <a:ext cx="8178800" cy="54864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946" name="Picture 2" descr="wtc1">
            <a:extLst>
              <a:ext uri="{FF2B5EF4-FFF2-40B4-BE49-F238E27FC236}">
                <a16:creationId xmlns:a16="http://schemas.microsoft.com/office/drawing/2014/main" id="{2BDAC22F-55D1-42C0-B9DB-AB3F4572C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6250"/>
            <a:ext cx="7704137" cy="5837238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4" name="Rectangle 4">
            <a:extLst>
              <a:ext uri="{FF2B5EF4-FFF2-40B4-BE49-F238E27FC236}">
                <a16:creationId xmlns:a16="http://schemas.microsoft.com/office/drawing/2014/main" id="{B71D25CB-DE35-4BF5-89EA-3CE23A837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341438"/>
            <a:ext cx="7989887" cy="45354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Pct val="80000"/>
            </a:pPr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Termina o Juízo de Investigação.</a:t>
            </a:r>
          </a:p>
          <a:p>
            <a:pPr>
              <a:buSzPct val="80000"/>
            </a:pPr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 Jesus sai do Santuário</a:t>
            </a:r>
          </a:p>
          <a:p>
            <a:pPr>
              <a:buSzPct val="80000"/>
            </a:pPr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 Termina a Intercessão.</a:t>
            </a:r>
          </a:p>
          <a:p>
            <a:pPr>
              <a:buSzPct val="80000"/>
            </a:pPr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 Haverá comoção no céu.</a:t>
            </a:r>
          </a:p>
          <a:p>
            <a:pPr>
              <a:buSzPct val="80000"/>
            </a:pPr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 Justo continua justo.</a:t>
            </a:r>
          </a:p>
          <a:p>
            <a:pPr>
              <a:buSzPct val="80000"/>
            </a:pPr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O ímpio continua ímpio.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5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5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5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52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52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4" grpId="0" uiExpand="1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970" name="Picture 2" descr="wtc2">
            <a:extLst>
              <a:ext uri="{FF2B5EF4-FFF2-40B4-BE49-F238E27FC236}">
                <a16:creationId xmlns:a16="http://schemas.microsoft.com/office/drawing/2014/main" id="{B105B791-5D57-4F78-955A-8962EDFE3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4813"/>
            <a:ext cx="7775575" cy="5891212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994" name="Picture 2" descr="C_ny1">
            <a:extLst>
              <a:ext uri="{FF2B5EF4-FFF2-40B4-BE49-F238E27FC236}">
                <a16:creationId xmlns:a16="http://schemas.microsoft.com/office/drawing/2014/main" id="{C37FFF8A-0126-469D-917A-25333A55A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4" b="20976"/>
          <a:stretch>
            <a:fillRect/>
          </a:stretch>
        </p:blipFill>
        <p:spPr bwMode="auto">
          <a:xfrm>
            <a:off x="684213" y="476250"/>
            <a:ext cx="7667625" cy="5721350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018" name="Picture 2" descr="wtc3">
            <a:extLst>
              <a:ext uri="{FF2B5EF4-FFF2-40B4-BE49-F238E27FC236}">
                <a16:creationId xmlns:a16="http://schemas.microsoft.com/office/drawing/2014/main" id="{27D39B76-46DC-42E2-BC73-01EE66536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04813"/>
            <a:ext cx="6913563" cy="5919787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042" name="Picture 2" descr="wtc4">
            <a:extLst>
              <a:ext uri="{FF2B5EF4-FFF2-40B4-BE49-F238E27FC236}">
                <a16:creationId xmlns:a16="http://schemas.microsoft.com/office/drawing/2014/main" id="{9A1FF0CF-3E06-49D1-B536-FBFDD78BA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41350"/>
            <a:ext cx="7921625" cy="53340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114" name="Picture 2" descr="fome1">
            <a:extLst>
              <a:ext uri="{FF2B5EF4-FFF2-40B4-BE49-F238E27FC236}">
                <a16:creationId xmlns:a16="http://schemas.microsoft.com/office/drawing/2014/main" id="{8B9540EB-862C-4489-9A3E-08DECC058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704850"/>
            <a:ext cx="7848600" cy="54483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138" name="Picture 2" descr="fome2">
            <a:extLst>
              <a:ext uri="{FF2B5EF4-FFF2-40B4-BE49-F238E27FC236}">
                <a16:creationId xmlns:a16="http://schemas.microsoft.com/office/drawing/2014/main" id="{A8F8619E-2045-4511-9A19-65E237EBF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317500"/>
            <a:ext cx="7296150" cy="606425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62" name="Picture 2" descr="fome3">
            <a:extLst>
              <a:ext uri="{FF2B5EF4-FFF2-40B4-BE49-F238E27FC236}">
                <a16:creationId xmlns:a16="http://schemas.microsoft.com/office/drawing/2014/main" id="{B38BB8F6-3CDF-43F6-B52C-58B29DA8E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582613"/>
            <a:ext cx="7704138" cy="5341937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186" name="Picture 2" descr="fome4">
            <a:extLst>
              <a:ext uri="{FF2B5EF4-FFF2-40B4-BE49-F238E27FC236}">
                <a16:creationId xmlns:a16="http://schemas.microsoft.com/office/drawing/2014/main" id="{F539C5D3-07D5-43DA-8389-EF0AFE2D8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82638"/>
            <a:ext cx="7848600" cy="5337175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210" name="Picture 2" descr="iraqi-war4">
            <a:extLst>
              <a:ext uri="{FF2B5EF4-FFF2-40B4-BE49-F238E27FC236}">
                <a16:creationId xmlns:a16="http://schemas.microsoft.com/office/drawing/2014/main" id="{E4EA97D6-4B82-43B9-99C4-2844D79EA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533400"/>
            <a:ext cx="8331200" cy="57912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strutura padrão">
  <a:themeElements>
    <a:clrScheme name="1_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Estrutura padrão">
  <a:themeElements>
    <a:clrScheme name="2_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Estrutura padrão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Estrutura padrão">
  <a:themeElements>
    <a:clrScheme name="3_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Estrutura padrão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_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Estrutura padrão">
  <a:themeElements>
    <a:clrScheme name="4_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_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Estrutura padrão">
  <a:themeElements>
    <a:clrScheme name="5_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5_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5_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4128</TotalTime>
  <Words>498</Words>
  <Application>Microsoft Office PowerPoint</Application>
  <PresentationFormat>Apresentação na tela (4:3)</PresentationFormat>
  <Paragraphs>106</Paragraphs>
  <Slides>120</Slides>
  <Notes>22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7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120</vt:i4>
      </vt:variant>
    </vt:vector>
  </HeadingPairs>
  <TitlesOfParts>
    <vt:vector size="135" baseType="lpstr">
      <vt:lpstr>Times New Roman</vt:lpstr>
      <vt:lpstr>Arial</vt:lpstr>
      <vt:lpstr>Berlin Sans FB</vt:lpstr>
      <vt:lpstr>Berlin Sans FB Demi</vt:lpstr>
      <vt:lpstr>Estelle Black SF</vt:lpstr>
      <vt:lpstr>Impact</vt:lpstr>
      <vt:lpstr>Maiandra GD</vt:lpstr>
      <vt:lpstr>Estrutura padrão</vt:lpstr>
      <vt:lpstr>1_Estrutura padrão</vt:lpstr>
      <vt:lpstr>2_Estrutura padrão</vt:lpstr>
      <vt:lpstr>Design padrão</vt:lpstr>
      <vt:lpstr>3_Estrutura padrão</vt:lpstr>
      <vt:lpstr>4_Estrutura padrão</vt:lpstr>
      <vt:lpstr>5_Estrutura padrão</vt:lpstr>
      <vt:lpstr>Microsoft Clip Gallery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Evangelismo APS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Fechamento da Porta da Graça</dc:title>
  <dc:subject>APOCALIPSE A RESPOSTA</dc:subject>
  <dc:creator>Pr. MARCELO AUGUSTO DE CARVALHO; Nelton César Silveira</dc:creator>
  <cp:keywords>www.4tons.com.br</cp:keywords>
  <dc:description>COMÉRCIO PROIBIDO. USO PESSOAL</dc:description>
  <cp:lastModifiedBy>Pr. Marcelo Carvalho</cp:lastModifiedBy>
  <cp:revision>321</cp:revision>
  <dcterms:created xsi:type="dcterms:W3CDTF">1999-09-17T17:35:17Z</dcterms:created>
  <dcterms:modified xsi:type="dcterms:W3CDTF">2019-11-26T14:13:36Z</dcterms:modified>
  <cp:category>SM-EVANGELISMO</cp:category>
</cp:coreProperties>
</file>