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  <p:sldMasterId id="2147483650" r:id="rId3"/>
  </p:sldMasterIdLst>
  <p:notesMasterIdLst>
    <p:notesMasterId r:id="rId32"/>
  </p:notesMasterIdLst>
  <p:sldIdLst>
    <p:sldId id="419" r:id="rId4"/>
    <p:sldId id="464" r:id="rId5"/>
    <p:sldId id="529" r:id="rId6"/>
    <p:sldId id="527" r:id="rId7"/>
    <p:sldId id="528" r:id="rId8"/>
    <p:sldId id="530" r:id="rId9"/>
    <p:sldId id="537" r:id="rId10"/>
    <p:sldId id="538" r:id="rId11"/>
    <p:sldId id="539" r:id="rId12"/>
    <p:sldId id="541" r:id="rId13"/>
    <p:sldId id="542" r:id="rId14"/>
    <p:sldId id="540" r:id="rId15"/>
    <p:sldId id="463" r:id="rId16"/>
    <p:sldId id="488" r:id="rId17"/>
    <p:sldId id="445" r:id="rId18"/>
    <p:sldId id="432" r:id="rId19"/>
    <p:sldId id="457" r:id="rId20"/>
    <p:sldId id="462" r:id="rId21"/>
    <p:sldId id="465" r:id="rId22"/>
    <p:sldId id="458" r:id="rId23"/>
    <p:sldId id="429" r:id="rId24"/>
    <p:sldId id="489" r:id="rId25"/>
    <p:sldId id="531" r:id="rId26"/>
    <p:sldId id="544" r:id="rId27"/>
    <p:sldId id="532" r:id="rId28"/>
    <p:sldId id="423" r:id="rId29"/>
    <p:sldId id="535" r:id="rId30"/>
    <p:sldId id="543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FF"/>
    <a:srgbClr val="FF0B0B"/>
    <a:srgbClr val="000066"/>
    <a:srgbClr val="FFFF00"/>
    <a:srgbClr val="FFCC00"/>
    <a:srgbClr val="D9881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432" autoAdjust="0"/>
    <p:restoredTop sz="94660" autoAdjust="0"/>
  </p:normalViewPr>
  <p:slideViewPr>
    <p:cSldViewPr>
      <p:cViewPr>
        <p:scale>
          <a:sx n="66" d="100"/>
          <a:sy n="66" d="100"/>
        </p:scale>
        <p:origin x="-408" y="-33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C8A932F4-DDFB-4CA2-B292-418973B22E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C7ABF5A4-3C94-419E-BB28-65EB24BDB7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73764" name="Rectangle 4">
            <a:extLst>
              <a:ext uri="{FF2B5EF4-FFF2-40B4-BE49-F238E27FC236}">
                <a16:creationId xmlns:a16="http://schemas.microsoft.com/office/drawing/2014/main" id="{4FAF3B12-E54A-4689-82A9-C2591FF8A4A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3765" name="Rectangle 5">
            <a:extLst>
              <a:ext uri="{FF2B5EF4-FFF2-40B4-BE49-F238E27FC236}">
                <a16:creationId xmlns:a16="http://schemas.microsoft.com/office/drawing/2014/main" id="{77CBAEE6-E3B6-46BA-AB4A-1A3073FC92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73766" name="Rectangle 6">
            <a:extLst>
              <a:ext uri="{FF2B5EF4-FFF2-40B4-BE49-F238E27FC236}">
                <a16:creationId xmlns:a16="http://schemas.microsoft.com/office/drawing/2014/main" id="{D0FF56C0-DEC9-4BE7-B364-42E8541BF0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3767" name="Rectangle 7">
            <a:extLst>
              <a:ext uri="{FF2B5EF4-FFF2-40B4-BE49-F238E27FC236}">
                <a16:creationId xmlns:a16="http://schemas.microsoft.com/office/drawing/2014/main" id="{8ADE8A1D-689F-4647-8019-E9FAEF52E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FF7507-FA95-4FB5-992A-1AC93209A46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3D5520-0A6A-4A91-8ED7-77535024B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A3983-4AFB-4118-A866-065B3EC06B6F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77858" name="Rectangle 2">
            <a:extLst>
              <a:ext uri="{FF2B5EF4-FFF2-40B4-BE49-F238E27FC236}">
                <a16:creationId xmlns:a16="http://schemas.microsoft.com/office/drawing/2014/main" id="{8F389D31-6520-403D-A894-9242F8B46F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A71AE76B-209A-4EA0-A511-6112CED11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C9416-86F4-4299-9B69-EE157F39D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4FF4F9-9718-4550-A83C-82FCCEB8D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325550-A104-42B9-B295-B8E2A1DE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2B5097-1350-4803-AD7B-8E83B1D2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B471FB-96EF-4A16-9783-5CB27087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3EA7A-6D8F-46AA-BD61-87F000DB36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6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1C273-2B65-4C29-B4DF-BDA4B631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A4B983-B30D-4A3F-945D-19C23C72A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A3AAFB-9182-470C-910F-8158BD59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AB192-1779-4BDA-8138-8575D0CB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3E5C75-1CC0-4BD8-A493-241FE548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A111F-5D72-4640-8678-C415227259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267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57BB51-7786-4229-BC72-2BC817DFE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FCF384-E035-4F00-8DDD-AF4935AB5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F8B187-E4BC-4F84-8908-AF250C71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87A6B5-30A3-49EF-8E1F-4B8A0AF9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D09E41-2CB6-4E1C-8AD0-1D31F2F2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5AA39-A377-4D27-9D0F-DAFEFDD7CD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599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2378D-0C82-41DD-B3D4-1956071CB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501F5C-4170-434A-BD7B-B09DBDBB9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DCD0C-D63B-415E-9EC0-6D15F259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E9A3DE-A558-4405-8FEC-46FA7675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E7D507-D7BD-4749-AE04-DF3C52AF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B4464-417D-4F02-85EB-5D88EED531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367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EB9A8-E10D-42DE-992F-5CB873EB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53C718-21B1-4BCF-9DD1-9E930366F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916648-7964-4B53-82B3-C7502371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E5549-DB2E-4698-8E58-E5A3E143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CBC81C-679F-4C13-ADED-91BC3AE5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30DA3-9584-49C9-9EA9-1103E65764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470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3F6CA-BF0E-4148-A880-6565B2D4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A46E4C-5B59-4C97-8474-889F8E18C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5B9967-B662-43A4-BDCD-1BE73012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9F4173-3DA6-4969-AA0F-5D529CB4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F50077-9AFF-4E8C-B67D-D028F7DE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AD4CF-1FAA-4FE0-96E7-51A4EB392C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113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B3655-CF46-4463-81D6-4E4A67D2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1B3BF1-BBDA-468F-9DD7-BF58C5A81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AEF002-28FD-47A1-B589-874CFF290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DDE4A2-6712-4FA1-B87A-8EC147A8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32841B-A239-46F3-ACD2-1B75D447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F167E5-D9FD-4F9F-ABA0-9E8AA61F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E7A02-E1DD-40D0-811C-80F7DF312C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4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53603-1CE5-4412-962E-CB60CCB6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7BB2BF-50D1-4E35-B25F-C4B2D6F9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9DCD20-7FF5-4FA8-885B-C3DB5181F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11B9BAD-67B9-4428-969D-AE1897601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6A6F78B-5498-4305-AFEE-77946EC3F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860F52-1A43-4F60-A1B0-596F476D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C7E516-7C33-4A43-80CA-9F8B3AE4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7C59BBB-317B-475E-A732-9EACF7E8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C89BB-DBE5-4007-A0D7-C39F06E27A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355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75564-93A7-4268-9418-50F467F1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C9E7FB-54FB-4FE7-A3DE-474688A2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CE346D-EBD6-4B0F-A90D-B3582086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03C0C8-0221-4BC2-B09B-85DA2AD7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093FB-3AB0-454D-94E9-EDE0943580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1310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F7455AF-523B-4513-B09D-014CC0DE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091DD1-E8C3-49D5-8A64-F791469A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401D8E-9395-449C-AC69-982246B2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A5732-ED25-4855-9A46-072A8DF317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639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0FC07-7DD8-4ABF-AAD5-F6901F4F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59B305-915C-4A05-86C0-12D13ECA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E70A78-3D62-4874-B868-79BE79768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7737E4-9148-4F29-804E-3294F3B4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ED41D7-1C52-409E-BA98-7F144560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7CF782-4AEE-4D20-BCC1-74D6641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161C4-0078-49E4-B770-15D1CD56F1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074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087C4-764D-4C1C-82CE-6B2FF97E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20C1D5-56D1-4FB9-800F-10857721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6DEF6A-397A-41CD-B402-D478A7E5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514B03-36B1-4C2D-BD10-9D12575B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4ABD00-9885-4460-B9DB-16B2F9F5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14D61-4466-41E7-A2AE-E01BDFA580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156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B03B3-1B6B-4461-93BD-A93540BC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EC94FA-5801-431C-87F8-C4DD3FC65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000B05-35B5-4412-A18B-490D0752F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5638C6-DC11-480E-AF6B-59AEB23D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B215F1-1546-4A7B-BE40-80945D01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1A5BE2-9657-4082-AD64-56F4548B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A6556-8D54-456B-B9DD-9E22540B90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0513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CD7AC-EC49-49F6-BDEC-431C8860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0479E3-2A4F-4A7C-9FA8-F043D8255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45B02E-E574-412A-ACDB-61CF00CA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4F2D2D-1409-4875-B77B-915B34A7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779698-00C9-4708-BCE9-D15096D6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DE0F2-BDA6-4B86-845A-6FD6F90B92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7136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1373B9-D10C-41F6-A178-4F25CA380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F41144-1DC6-420C-8A50-F33D07BF7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CABD15-F37B-41A7-85DF-6CE98BBB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2E9F24-4228-4938-99EB-3B58D2EB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A3DB44-26EB-414E-A6F1-7E3E4A5D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4AD21-2BF7-492A-9442-8F8C954E74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54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FB867-921C-459E-9104-15F64126B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534F60-ACA5-4F7C-B936-9BB1534D4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FB7FF8-A7C2-4B24-9C28-E1DD701F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1A1205-A9B6-44C2-AC10-BADF295A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97B2E4-BADD-41F5-9BCC-4160C98A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B9E8B-A688-49F5-B6B3-086A523B701E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831094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7E4C9-C7AA-49B4-B9BA-196A8200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8A5A2F-4B15-45F4-86A2-8B16CAC0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435220-4860-409A-9A43-5C9A9232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63B93C-F475-445A-803A-8B5A1A4B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6C7849-8C66-4BDF-9CA4-CF80267C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1DEE4-F90E-48B4-B1EE-65A79088F89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815374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8D86D-2C7E-44A9-A51D-B41DA085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3839C7-B23D-429D-A47A-B8932878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3CA03A-BE3D-4D56-9962-B70A08BC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A7E43C-A939-4048-BA8B-8ECF2C71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831E3D-432A-44CF-AE98-51EEE1A1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0C2EA-D96B-4F50-934B-6A9EBDFE6DC8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998808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57C16-8BCA-4F58-804A-2B8B6D77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E4C86B-54C1-4AEF-BE18-C051DC4DE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C683DB-D4F8-49A0-AE28-5F4946CAE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725DB2-8DC1-44E3-AF8C-5A6CD9CD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40B185-8C3C-4323-BCBB-EA791107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68C820-F960-4CE3-A648-7F57FABA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5AABC-22AF-4F92-A582-F0908A69FFD3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234860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4A080-A926-4480-B592-6D61C71E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73CC55-1698-4839-8FBB-61A3A6FD5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B65555-9F15-4D24-9070-EDB16CE6D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BAC0AE-6E47-4DFB-AFD4-7D3C07B0A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5B44A2-8C4F-4617-9C7F-E56C0C32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EC27ED-B3E7-45E7-B6FB-A1DD7E9E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2F6369-69DD-456F-A926-4F62A4E6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E473198-2BB6-4524-A844-C5FFEF61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836A-633C-4657-8DC4-6146168403D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768616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F302B-BBF8-4E3D-908B-B48BEBEF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F7A13C-B90D-4A2E-BDE0-A4380BC9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BF453F-B418-474D-BA05-7CDB9C65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39D653-E6E6-4485-B26A-521BFABF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FD0C8-E697-45C0-A27F-AF11D9D805A0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30566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DA9573-250C-4889-8D61-86321F32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D4C7AA9-80CA-4365-BB06-0CE1384F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2153D-4A61-42E9-B3BD-48259EFE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2A478-644C-48C3-9436-066B4F9B64CE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24593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F1DC0-C85F-479E-99BC-E5345DAD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D2C973-B546-47AF-893D-3810D567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95715A-DADF-4081-BEBD-F857D815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908238-FB7F-41D5-9F8A-1D360A9B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9005E7-3E6E-48C6-A821-4B3DEDDC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17A3D-E7E6-4E34-9319-608BC979BB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3138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75572-A226-43D4-9E04-AB3CF4C7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BC142-7D63-4A2A-A14D-3EFA18FA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C0CD9F-7BB2-441F-9531-3CD405AC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8DEEF6-1DC7-466C-9EF9-8D576C0F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30AFB1-9E7D-495B-915B-532E16EB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351179-02DC-4BEE-AB23-761653D5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06619-819B-4B13-8876-DF1B54A3C22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413070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92FC5-012F-4488-AC02-B9FCBD14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2E44647-953C-4127-9F23-F76083F60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439357-006B-40E5-8BBD-64F28B2DF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B9F4AD-B2BE-4F1D-83F5-D36535E5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18EDC-5E07-4213-B015-940C3478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966383-EC5B-43F7-9D8D-D60BC793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DF6B-E075-40EB-946D-593CC2E2CF8A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18155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38222-A8FE-4E82-BB18-5EDB5190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06BBE9-AB39-45BF-AFC3-E136D9119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63D0B-21B7-4FAD-9003-8742EBD6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604711-D966-49B4-8DF6-C4AD921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92ADAC-5EED-46AC-96C2-31AD3AF0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2AC20-2E3E-4F69-A552-3C29F13CA2B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183443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4020D6-5A04-4812-A1DA-2BA929577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22F388-7C65-45F1-8881-F5864253F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1C566-7141-4870-BFFE-E94296AB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501FAC-CBFF-4BBB-ABDD-9050E4B1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70D580-75F7-4C45-8D8F-C8EBAA95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0F52C-064B-4AA8-A747-578EE201A51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2472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5A813-7FA2-4BF6-B45C-48A476B8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455BFA-E75C-4C9D-83D1-728DD3F6C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5F3959-9229-40D8-8FB1-DF0B2D4FD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522B93-C533-44E9-9BFD-33D4EFAE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5BE188-1813-44DE-8176-1D7C53AB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44C9C5-9C2B-4FF4-A267-BBC10BE6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3178-DBAC-4B48-82D8-2E7BCC6CDA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472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B9604-6B6C-49F0-A963-CA7B1C15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3CC490-A3E3-4BAF-9DB8-845E848EF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016002-018C-4E39-ADF6-B350BA505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F11003E-4B68-4980-BC0F-1CA840CC9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3780B1-C8C9-40C9-B70C-ECF9EAB24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A06AC2B-A320-44C7-9309-62D2FD6A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42AB64-27F0-4820-87AB-C3BCE494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765DD98-A714-4DEC-81C8-E003C9C9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972A9-CCB2-459B-ACC2-F96694803B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673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A406D-4F39-4DD0-A07B-429669AE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25DA12-A121-427E-9B52-CE53BE37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C04D99-0C31-41AC-A0D5-F752022C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7F8BA1-BDD8-407A-9C15-4469195F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3863F-7ABA-44E9-ACFE-CE65F4A790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0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12D1031-8607-4F46-B45F-440F5347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7C6EFE2-6D18-4733-BF25-4C20AB4E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4906A5-ACE9-448A-B5ED-46A662E1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90E3A-8B68-4853-B04A-0B9A33E5A4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368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FDEBA-A0FB-4076-B4B2-773691D1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8F8738-4BF8-4DA2-992E-E0B616173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128E32-DECB-4789-A8CD-BBC936DB9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AED4ED-F99F-4658-9AED-CF1E9E28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5A105C-0AFA-46E4-8BBC-841D3838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65046B-901B-4BE9-8D04-E1D1C759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85961-F43E-4562-9755-B6E481C46C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624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7B74E-DEE4-405E-BF18-44D9E71C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569F229-5038-4176-9B8F-2F08077B9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031716-E418-4993-85D1-ACC0C5112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A39614-D0FE-4374-B742-466C5F5D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686F89-7156-48FA-9717-1B0B1F4E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029A7E-4BE0-4699-8D4F-6CC6712D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751EC-434A-499F-BEA9-B97EE271A5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098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CD2CD6-5218-4E99-A8C9-E841C5473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C18D7E-EA4C-4E42-A48E-200A6E242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EB9DEB-0588-4E31-BBB5-9891E2A5CE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DE0492-217E-44B2-AE2D-0A045F83CE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5BB4EA-2F39-4F53-923A-E75711E333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92DFBC-9ABC-46D8-9CD2-080178085C1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73435AC9-693B-419F-A4B5-3C376484A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1D535FE3-DBEB-46A9-A3CB-BCEF87620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59428" name="Rectangle 4">
            <a:extLst>
              <a:ext uri="{FF2B5EF4-FFF2-40B4-BE49-F238E27FC236}">
                <a16:creationId xmlns:a16="http://schemas.microsoft.com/office/drawing/2014/main" id="{E9948B15-1BCF-40D3-AE39-0D993C2DE7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359429" name="Rectangle 5">
            <a:extLst>
              <a:ext uri="{FF2B5EF4-FFF2-40B4-BE49-F238E27FC236}">
                <a16:creationId xmlns:a16="http://schemas.microsoft.com/office/drawing/2014/main" id="{989A34A1-3D4A-49B0-A59F-BA6EA4F0B3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359430" name="Rectangle 6">
            <a:extLst>
              <a:ext uri="{FF2B5EF4-FFF2-40B4-BE49-F238E27FC236}">
                <a16:creationId xmlns:a16="http://schemas.microsoft.com/office/drawing/2014/main" id="{258B7F6D-5FF6-4F35-AF36-316447508B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A2E2C67-963E-4C5E-8463-5BD445D14B4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88EFFA4A-20EA-4AF8-9B52-7642C185A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95D21BEA-824D-42BA-965D-01BCF7877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81956" name="Rectangle 4">
            <a:extLst>
              <a:ext uri="{FF2B5EF4-FFF2-40B4-BE49-F238E27FC236}">
                <a16:creationId xmlns:a16="http://schemas.microsoft.com/office/drawing/2014/main" id="{5D67F2DC-E484-4010-900F-24EBABDA94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381957" name="Rectangle 5">
            <a:extLst>
              <a:ext uri="{FF2B5EF4-FFF2-40B4-BE49-F238E27FC236}">
                <a16:creationId xmlns:a16="http://schemas.microsoft.com/office/drawing/2014/main" id="{AE303919-FB62-4860-A78B-D2568DADC7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381958" name="Rectangle 6">
            <a:extLst>
              <a:ext uri="{FF2B5EF4-FFF2-40B4-BE49-F238E27FC236}">
                <a16:creationId xmlns:a16="http://schemas.microsoft.com/office/drawing/2014/main" id="{37D17A6F-F5C0-467A-B97A-576837C758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93F5CF2-87B9-436D-8CB7-C81CAB7FCEA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2.jpe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4.png"/><Relationship Id="rId7" Type="http://schemas.openxmlformats.org/officeDocument/2006/relationships/image" Target="../media/image10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95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8" name="Picture 10" descr="seguirosensinos">
            <a:extLst>
              <a:ext uri="{FF2B5EF4-FFF2-40B4-BE49-F238E27FC236}">
                <a16:creationId xmlns:a16="http://schemas.microsoft.com/office/drawing/2014/main" id="{63E2FA54-02EC-4175-85BD-AAB1F8C0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04138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59" name="Picture 15" descr="foi-lhe">
            <a:extLst>
              <a:ext uri="{FF2B5EF4-FFF2-40B4-BE49-F238E27FC236}">
                <a16:creationId xmlns:a16="http://schemas.microsoft.com/office/drawing/2014/main" id="{75DA5C01-E16C-4933-B93E-16B60B8C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535487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6566" name="Group 22">
            <a:extLst>
              <a:ext uri="{FF2B5EF4-FFF2-40B4-BE49-F238E27FC236}">
                <a16:creationId xmlns:a16="http://schemas.microsoft.com/office/drawing/2014/main" id="{9145CF25-000B-45BA-A94D-2BB807BA1AD1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420938"/>
            <a:ext cx="3527425" cy="541337"/>
            <a:chOff x="2608" y="1728"/>
            <a:chExt cx="2222" cy="341"/>
          </a:xfrm>
        </p:grpSpPr>
        <p:pic>
          <p:nvPicPr>
            <p:cNvPr id="236560" name="Picture 16" descr="setinha1">
              <a:extLst>
                <a:ext uri="{FF2B5EF4-FFF2-40B4-BE49-F238E27FC236}">
                  <a16:creationId xmlns:a16="http://schemas.microsoft.com/office/drawing/2014/main" id="{5B480479-70B1-4EC6-9401-1229E5165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789"/>
              <a:ext cx="27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561" name="Picture 17" descr="ARROGANCIAS">
              <a:extLst>
                <a:ext uri="{FF2B5EF4-FFF2-40B4-BE49-F238E27FC236}">
                  <a16:creationId xmlns:a16="http://schemas.microsoft.com/office/drawing/2014/main" id="{FB0927C2-8597-4C0E-9BB7-7253B1835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728"/>
              <a:ext cx="1905" cy="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567" name="Group 23">
            <a:extLst>
              <a:ext uri="{FF2B5EF4-FFF2-40B4-BE49-F238E27FC236}">
                <a16:creationId xmlns:a16="http://schemas.microsoft.com/office/drawing/2014/main" id="{7D640F68-5B92-40D0-AE14-B6B99932F25C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106738"/>
            <a:ext cx="3022600" cy="534987"/>
            <a:chOff x="2608" y="2160"/>
            <a:chExt cx="1904" cy="337"/>
          </a:xfrm>
        </p:grpSpPr>
        <p:pic>
          <p:nvPicPr>
            <p:cNvPr id="236562" name="Picture 18" descr="BLASFEMIAS">
              <a:extLst>
                <a:ext uri="{FF2B5EF4-FFF2-40B4-BE49-F238E27FC236}">
                  <a16:creationId xmlns:a16="http://schemas.microsoft.com/office/drawing/2014/main" id="{B573B5FA-BD1E-4964-BD1E-A561623C5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160"/>
              <a:ext cx="1587" cy="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564" name="Picture 20" descr="setinha1">
              <a:extLst>
                <a:ext uri="{FF2B5EF4-FFF2-40B4-BE49-F238E27FC236}">
                  <a16:creationId xmlns:a16="http://schemas.microsoft.com/office/drawing/2014/main" id="{D1AF4D9D-B770-4707-A679-0A36FD6E6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251"/>
              <a:ext cx="27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568" name="Group 24">
            <a:extLst>
              <a:ext uri="{FF2B5EF4-FFF2-40B4-BE49-F238E27FC236}">
                <a16:creationId xmlns:a16="http://schemas.microsoft.com/office/drawing/2014/main" id="{C64361EE-38AD-407D-AD1E-A87F6C24EA5D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970338"/>
            <a:ext cx="4824413" cy="1430337"/>
            <a:chOff x="2608" y="2704"/>
            <a:chExt cx="3039" cy="901"/>
          </a:xfrm>
        </p:grpSpPr>
        <p:pic>
          <p:nvPicPr>
            <p:cNvPr id="236563" name="Picture 19" descr="AUTORIDADE">
              <a:extLst>
                <a:ext uri="{FF2B5EF4-FFF2-40B4-BE49-F238E27FC236}">
                  <a16:creationId xmlns:a16="http://schemas.microsoft.com/office/drawing/2014/main" id="{469756CB-27D5-406E-9E82-D40B12D08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704"/>
              <a:ext cx="2722" cy="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565" name="Picture 21" descr="setinha1">
              <a:extLst>
                <a:ext uri="{FF2B5EF4-FFF2-40B4-BE49-F238E27FC236}">
                  <a16:creationId xmlns:a16="http://schemas.microsoft.com/office/drawing/2014/main" id="{F60BEA8F-7500-4514-95CB-569153EEF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704"/>
              <a:ext cx="27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L103">
            <a:extLst>
              <a:ext uri="{FF2B5EF4-FFF2-40B4-BE49-F238E27FC236}">
                <a16:creationId xmlns:a16="http://schemas.microsoft.com/office/drawing/2014/main" id="{D082ACAB-04CC-40E6-8D6A-5EF44B34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 descr="bestamar">
            <a:extLst>
              <a:ext uri="{FF2B5EF4-FFF2-40B4-BE49-F238E27FC236}">
                <a16:creationId xmlns:a16="http://schemas.microsoft.com/office/drawing/2014/main" id="{BC6F46B3-BB83-4250-A530-AC603BB0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412875"/>
            <a:ext cx="353695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6" name="Picture 6" descr="7cabecas">
            <a:extLst>
              <a:ext uri="{FF2B5EF4-FFF2-40B4-BE49-F238E27FC236}">
                <a16:creationId xmlns:a16="http://schemas.microsoft.com/office/drawing/2014/main" id="{4FFF5BB9-C6D7-42C6-9656-A914F5ED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7400"/>
            <a:ext cx="34671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7" name="Picture 7" descr="10chifres">
            <a:extLst>
              <a:ext uri="{FF2B5EF4-FFF2-40B4-BE49-F238E27FC236}">
                <a16:creationId xmlns:a16="http://schemas.microsoft.com/office/drawing/2014/main" id="{DB182F9E-2B4E-41EB-881D-91DAE321A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67300"/>
            <a:ext cx="34671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8" name="Picture 8" descr="besta">
            <a:extLst>
              <a:ext uri="{FF2B5EF4-FFF2-40B4-BE49-F238E27FC236}">
                <a16:creationId xmlns:a16="http://schemas.microsoft.com/office/drawing/2014/main" id="{E8CBC71F-6EB9-4C84-A2D7-B6D25B90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31938"/>
            <a:ext cx="2179637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9" name="Picture 9" descr="supremacia">
            <a:extLst>
              <a:ext uri="{FF2B5EF4-FFF2-40B4-BE49-F238E27FC236}">
                <a16:creationId xmlns:a16="http://schemas.microsoft.com/office/drawing/2014/main" id="{DA4C4D1F-7435-4D71-B8CB-C4180816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6676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18" name="Group 18">
            <a:extLst>
              <a:ext uri="{FF2B5EF4-FFF2-40B4-BE49-F238E27FC236}">
                <a16:creationId xmlns:a16="http://schemas.microsoft.com/office/drawing/2014/main" id="{D3572717-1A67-481A-B337-ECB0914A50C0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708275"/>
            <a:ext cx="3960813" cy="411163"/>
            <a:chOff x="476" y="1706"/>
            <a:chExt cx="2495" cy="259"/>
          </a:xfrm>
        </p:grpSpPr>
        <p:pic>
          <p:nvPicPr>
            <p:cNvPr id="256010" name="Picture 10" descr="setinha1">
              <a:extLst>
                <a:ext uri="{FF2B5EF4-FFF2-40B4-BE49-F238E27FC236}">
                  <a16:creationId xmlns:a16="http://schemas.microsoft.com/office/drawing/2014/main" id="{D7E8AE80-C4A2-466E-B785-CE6341E7A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737"/>
              <a:ext cx="233" cy="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13" name="Picture 13" descr="REINO">
              <a:extLst>
                <a:ext uri="{FF2B5EF4-FFF2-40B4-BE49-F238E27FC236}">
                  <a16:creationId xmlns:a16="http://schemas.microsoft.com/office/drawing/2014/main" id="{6203B88E-9CD9-47FA-B6F7-D99E98318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706"/>
              <a:ext cx="2223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019" name="Group 19">
            <a:extLst>
              <a:ext uri="{FF2B5EF4-FFF2-40B4-BE49-F238E27FC236}">
                <a16:creationId xmlns:a16="http://schemas.microsoft.com/office/drawing/2014/main" id="{DA373707-5B81-4468-9CF4-E7BA1905E786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4422775"/>
            <a:ext cx="2695575" cy="438150"/>
            <a:chOff x="515" y="2786"/>
            <a:chExt cx="1698" cy="276"/>
          </a:xfrm>
        </p:grpSpPr>
        <p:pic>
          <p:nvPicPr>
            <p:cNvPr id="256014" name="Picture 14" descr="setinha1">
              <a:extLst>
                <a:ext uri="{FF2B5EF4-FFF2-40B4-BE49-F238E27FC236}">
                  <a16:creationId xmlns:a16="http://schemas.microsoft.com/office/drawing/2014/main" id="{60EF3495-F713-465D-954C-20D5328CE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2795"/>
              <a:ext cx="233" cy="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16" name="Picture 16" descr="7COLINAS">
              <a:extLst>
                <a:ext uri="{FF2B5EF4-FFF2-40B4-BE49-F238E27FC236}">
                  <a16:creationId xmlns:a16="http://schemas.microsoft.com/office/drawing/2014/main" id="{3A940148-D973-4F81-9AA7-6EF61F4B9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786"/>
              <a:ext cx="1420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021" name="Group 21">
            <a:extLst>
              <a:ext uri="{FF2B5EF4-FFF2-40B4-BE49-F238E27FC236}">
                <a16:creationId xmlns:a16="http://schemas.microsoft.com/office/drawing/2014/main" id="{C2AA6A2B-F45E-4425-9FDE-50D66ADA7B77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6092825"/>
            <a:ext cx="1881187" cy="438150"/>
            <a:chOff x="515" y="3838"/>
            <a:chExt cx="1185" cy="276"/>
          </a:xfrm>
        </p:grpSpPr>
        <p:pic>
          <p:nvPicPr>
            <p:cNvPr id="256015" name="Picture 15" descr="setinha1">
              <a:extLst>
                <a:ext uri="{FF2B5EF4-FFF2-40B4-BE49-F238E27FC236}">
                  <a16:creationId xmlns:a16="http://schemas.microsoft.com/office/drawing/2014/main" id="{6BF7082E-E0CC-4087-95AC-E1688F49F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3884"/>
              <a:ext cx="233" cy="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17" name="Picture 17" descr="PODER">
              <a:extLst>
                <a:ext uri="{FF2B5EF4-FFF2-40B4-BE49-F238E27FC236}">
                  <a16:creationId xmlns:a16="http://schemas.microsoft.com/office/drawing/2014/main" id="{14A3588B-6651-46CC-9EB0-94AA32143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838"/>
              <a:ext cx="907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51" name="Picture 15" descr="quemsao">
            <a:extLst>
              <a:ext uri="{FF2B5EF4-FFF2-40B4-BE49-F238E27FC236}">
                <a16:creationId xmlns:a16="http://schemas.microsoft.com/office/drawing/2014/main" id="{E5AD87CE-2C72-4EC2-97F2-A0CD90AE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28788"/>
            <a:ext cx="6697663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aqueles">
            <a:extLst>
              <a:ext uri="{FF2B5EF4-FFF2-40B4-BE49-F238E27FC236}">
                <a16:creationId xmlns:a16="http://schemas.microsoft.com/office/drawing/2014/main" id="{6916E154-860E-4FE3-B00C-46C3ECA3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81213"/>
            <a:ext cx="7632700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6" name="Picture 4" descr="NUMERODENOME">
            <a:extLst>
              <a:ext uri="{FF2B5EF4-FFF2-40B4-BE49-F238E27FC236}">
                <a16:creationId xmlns:a16="http://schemas.microsoft.com/office/drawing/2014/main" id="{8D281A6A-431E-469D-A743-E20FB50F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272337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651" name="WordArt 59">
            <a:extLst>
              <a:ext uri="{FF2B5EF4-FFF2-40B4-BE49-F238E27FC236}">
                <a16:creationId xmlns:a16="http://schemas.microsoft.com/office/drawing/2014/main" id="{F68B3837-7BE6-4B55-8546-5065182FD1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7675" y="1989138"/>
            <a:ext cx="2881313" cy="3889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FF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KeiserSous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NUMERODENOME">
            <a:extLst>
              <a:ext uri="{FF2B5EF4-FFF2-40B4-BE49-F238E27FC236}">
                <a16:creationId xmlns:a16="http://schemas.microsoft.com/office/drawing/2014/main" id="{F8D46CD5-33AB-4DD4-9DEB-329EEA53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450"/>
            <a:ext cx="7272337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47" name="Picture 3" descr="V">
            <a:extLst>
              <a:ext uri="{FF2B5EF4-FFF2-40B4-BE49-F238E27FC236}">
                <a16:creationId xmlns:a16="http://schemas.microsoft.com/office/drawing/2014/main" id="{F55AA474-9A4B-4778-BDB0-DA7DE725C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9144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48" name="Picture 4" descr="I">
            <a:extLst>
              <a:ext uri="{FF2B5EF4-FFF2-40B4-BE49-F238E27FC236}">
                <a16:creationId xmlns:a16="http://schemas.microsoft.com/office/drawing/2014/main" id="{E9C14CED-A958-4ADB-A145-97F56BBEF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614488"/>
            <a:ext cx="6858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49" name="Picture 5" descr="C">
            <a:extLst>
              <a:ext uri="{FF2B5EF4-FFF2-40B4-BE49-F238E27FC236}">
                <a16:creationId xmlns:a16="http://schemas.microsoft.com/office/drawing/2014/main" id="{9F1B3C4E-D11C-4444-9246-25918B76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249488"/>
            <a:ext cx="8350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0" name="Picture 6" descr="A">
            <a:extLst>
              <a:ext uri="{FF2B5EF4-FFF2-40B4-BE49-F238E27FC236}">
                <a16:creationId xmlns:a16="http://schemas.microsoft.com/office/drawing/2014/main" id="{1DD308D2-4049-4E03-A4AF-D26D9EA8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881313"/>
            <a:ext cx="94456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1" name="Picture 7" descr="R">
            <a:extLst>
              <a:ext uri="{FF2B5EF4-FFF2-40B4-BE49-F238E27FC236}">
                <a16:creationId xmlns:a16="http://schemas.microsoft.com/office/drawing/2014/main" id="{0A483504-E4AD-4D89-A288-9FF436E73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514725"/>
            <a:ext cx="884238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2" name="Picture 8" descr="I">
            <a:extLst>
              <a:ext uri="{FF2B5EF4-FFF2-40B4-BE49-F238E27FC236}">
                <a16:creationId xmlns:a16="http://schemas.microsoft.com/office/drawing/2014/main" id="{74484683-B141-46AB-86DD-A56B814C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4121150"/>
            <a:ext cx="6858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3" name="Picture 9" descr="V">
            <a:extLst>
              <a:ext uri="{FF2B5EF4-FFF2-40B4-BE49-F238E27FC236}">
                <a16:creationId xmlns:a16="http://schemas.microsoft.com/office/drawing/2014/main" id="{983B2DB1-50E7-4E5B-A29D-F76E9E27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738688"/>
            <a:ext cx="9144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4" name="Picture 10" descr="F">
            <a:extLst>
              <a:ext uri="{FF2B5EF4-FFF2-40B4-BE49-F238E27FC236}">
                <a16:creationId xmlns:a16="http://schemas.microsoft.com/office/drawing/2014/main" id="{DF9D3A5B-0EB4-4ED8-B299-618E915A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981075"/>
            <a:ext cx="86201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5" name="Picture 11" descr="L">
            <a:extLst>
              <a:ext uri="{FF2B5EF4-FFF2-40B4-BE49-F238E27FC236}">
                <a16:creationId xmlns:a16="http://schemas.microsoft.com/office/drawing/2014/main" id="{E722CB2C-452A-46EE-8098-24B7D79B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247900"/>
            <a:ext cx="8509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6" name="Picture 12" descr="D">
            <a:extLst>
              <a:ext uri="{FF2B5EF4-FFF2-40B4-BE49-F238E27FC236}">
                <a16:creationId xmlns:a16="http://schemas.microsoft.com/office/drawing/2014/main" id="{6171D070-63A8-42C7-8035-447BE9F64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946150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7" name="Picture 13" descr="E">
            <a:extLst>
              <a:ext uri="{FF2B5EF4-FFF2-40B4-BE49-F238E27FC236}">
                <a16:creationId xmlns:a16="http://schemas.microsoft.com/office/drawing/2014/main" id="{3F9245D2-F401-4DDA-A631-F316EB6B8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1614488"/>
            <a:ext cx="8826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8" name="Picture 14" descr="I">
            <a:extLst>
              <a:ext uri="{FF2B5EF4-FFF2-40B4-BE49-F238E27FC236}">
                <a16:creationId xmlns:a16="http://schemas.microsoft.com/office/drawing/2014/main" id="{326ABC3B-A7AF-42DE-9F5E-B5A83839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27263"/>
            <a:ext cx="7159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9" name="Picture 15" descr="I">
            <a:extLst>
              <a:ext uri="{FF2B5EF4-FFF2-40B4-BE49-F238E27FC236}">
                <a16:creationId xmlns:a16="http://schemas.microsoft.com/office/drawing/2014/main" id="{ABFD9B66-9ADB-4779-9E8F-E282C4113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600200"/>
            <a:ext cx="7159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60" name="Picture 16" descr="I">
            <a:extLst>
              <a:ext uri="{FF2B5EF4-FFF2-40B4-BE49-F238E27FC236}">
                <a16:creationId xmlns:a16="http://schemas.microsoft.com/office/drawing/2014/main" id="{889440C4-2225-4789-ABAA-46286650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500438"/>
            <a:ext cx="7159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61" name="Picture 17" descr="I">
            <a:extLst>
              <a:ext uri="{FF2B5EF4-FFF2-40B4-BE49-F238E27FC236}">
                <a16:creationId xmlns:a16="http://schemas.microsoft.com/office/drawing/2014/main" id="{819AD74B-838A-4AF0-B58E-2C6E957A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67025"/>
            <a:ext cx="7159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62" name="Picture 18" descr="5">
            <a:extLst>
              <a:ext uri="{FF2B5EF4-FFF2-40B4-BE49-F238E27FC236}">
                <a16:creationId xmlns:a16="http://schemas.microsoft.com/office/drawing/2014/main" id="{E1AA004C-1FD0-481E-B465-A69D1A29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982663"/>
            <a:ext cx="307975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63" name="Picture 19" descr="1">
            <a:extLst>
              <a:ext uri="{FF2B5EF4-FFF2-40B4-BE49-F238E27FC236}">
                <a16:creationId xmlns:a16="http://schemas.microsoft.com/office/drawing/2014/main" id="{214B6B2E-2261-4D22-BD52-31FCB36F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17663"/>
            <a:ext cx="207963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64" name="Picture 20" descr="100">
            <a:extLst>
              <a:ext uri="{FF2B5EF4-FFF2-40B4-BE49-F238E27FC236}">
                <a16:creationId xmlns:a16="http://schemas.microsoft.com/office/drawing/2014/main" id="{243F8224-40F3-4FF8-A047-4C90FDA2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249488"/>
            <a:ext cx="10033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65" name="Picture 21" descr="0">
            <a:extLst>
              <a:ext uri="{FF2B5EF4-FFF2-40B4-BE49-F238E27FC236}">
                <a16:creationId xmlns:a16="http://schemas.microsoft.com/office/drawing/2014/main" id="{097CD93B-EFF3-4C8C-9AFB-F4B0EE83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92425"/>
            <a:ext cx="377825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66" name="Picture 22" descr="0">
            <a:extLst>
              <a:ext uri="{FF2B5EF4-FFF2-40B4-BE49-F238E27FC236}">
                <a16:creationId xmlns:a16="http://schemas.microsoft.com/office/drawing/2014/main" id="{1A08A16C-83B9-415E-9F63-7DD62B61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516313"/>
            <a:ext cx="377825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67" name="Picture 23" descr="1">
            <a:extLst>
              <a:ext uri="{FF2B5EF4-FFF2-40B4-BE49-F238E27FC236}">
                <a16:creationId xmlns:a16="http://schemas.microsoft.com/office/drawing/2014/main" id="{2142454C-7013-4C4B-82DD-9920CE68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132263"/>
            <a:ext cx="207962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68" name="Picture 24" descr="5">
            <a:extLst>
              <a:ext uri="{FF2B5EF4-FFF2-40B4-BE49-F238E27FC236}">
                <a16:creationId xmlns:a16="http://schemas.microsoft.com/office/drawing/2014/main" id="{B8FFDEF7-C886-428F-B2C0-3B36C941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740275"/>
            <a:ext cx="307975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69" name="Picture 25" descr="50">
            <a:extLst>
              <a:ext uri="{FF2B5EF4-FFF2-40B4-BE49-F238E27FC236}">
                <a16:creationId xmlns:a16="http://schemas.microsoft.com/office/drawing/2014/main" id="{6F9B183D-ACD3-4F60-A6CF-9F04F19D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247900"/>
            <a:ext cx="7159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70" name="Picture 26" descr="500">
            <a:extLst>
              <a:ext uri="{FF2B5EF4-FFF2-40B4-BE49-F238E27FC236}">
                <a16:creationId xmlns:a16="http://schemas.microsoft.com/office/drawing/2014/main" id="{CB11839C-7749-4E58-B672-743142EF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1081088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71" name="Picture 27" descr="0">
            <a:extLst>
              <a:ext uri="{FF2B5EF4-FFF2-40B4-BE49-F238E27FC236}">
                <a16:creationId xmlns:a16="http://schemas.microsoft.com/office/drawing/2014/main" id="{33A16E61-7067-4513-8A86-E401F57A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981075"/>
            <a:ext cx="3952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72" name="Picture 28" descr="1">
            <a:extLst>
              <a:ext uri="{FF2B5EF4-FFF2-40B4-BE49-F238E27FC236}">
                <a16:creationId xmlns:a16="http://schemas.microsoft.com/office/drawing/2014/main" id="{4E965308-5255-478F-8120-CEB8657D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608138"/>
            <a:ext cx="21907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73" name="Picture 29" descr="1">
            <a:extLst>
              <a:ext uri="{FF2B5EF4-FFF2-40B4-BE49-F238E27FC236}">
                <a16:creationId xmlns:a16="http://schemas.microsoft.com/office/drawing/2014/main" id="{15B6AB87-6E6C-46C0-9CCE-B945C98D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867025"/>
            <a:ext cx="21907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74" name="Picture 30" descr="1">
            <a:extLst>
              <a:ext uri="{FF2B5EF4-FFF2-40B4-BE49-F238E27FC236}">
                <a16:creationId xmlns:a16="http://schemas.microsoft.com/office/drawing/2014/main" id="{40BD6571-96CE-46C9-97B9-C751FD54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500438"/>
            <a:ext cx="21907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75" name="Picture 31" descr="0">
            <a:extLst>
              <a:ext uri="{FF2B5EF4-FFF2-40B4-BE49-F238E27FC236}">
                <a16:creationId xmlns:a16="http://schemas.microsoft.com/office/drawing/2014/main" id="{98CF9EEB-42B2-4E82-AA02-C1D0F328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608138"/>
            <a:ext cx="3952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76" name="Picture 32" descr="1">
            <a:extLst>
              <a:ext uri="{FF2B5EF4-FFF2-40B4-BE49-F238E27FC236}">
                <a16:creationId xmlns:a16="http://schemas.microsoft.com/office/drawing/2014/main" id="{57FBE64E-93FE-4DA3-A46F-D95AF6F1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239963"/>
            <a:ext cx="217487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77" name="Picture 33" descr="TRACINHO">
            <a:extLst>
              <a:ext uri="{FF2B5EF4-FFF2-40B4-BE49-F238E27FC236}">
                <a16:creationId xmlns:a16="http://schemas.microsoft.com/office/drawing/2014/main" id="{097B97E4-290F-4FC6-B134-96EE1F9B2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5949950"/>
            <a:ext cx="1143000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78" name="Picture 34" descr="112">
            <a:extLst>
              <a:ext uri="{FF2B5EF4-FFF2-40B4-BE49-F238E27FC236}">
                <a16:creationId xmlns:a16="http://schemas.microsoft.com/office/drawing/2014/main" id="{1CE3EA67-CC38-4676-B153-DFD0DE45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6194425"/>
            <a:ext cx="998537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79" name="Picture 35" descr="TRACINHO">
            <a:extLst>
              <a:ext uri="{FF2B5EF4-FFF2-40B4-BE49-F238E27FC236}">
                <a16:creationId xmlns:a16="http://schemas.microsoft.com/office/drawing/2014/main" id="{0763CF7C-F621-4DD6-9353-E16F7639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2852738"/>
            <a:ext cx="114300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80" name="Picture 36" descr="TRACINHO">
            <a:extLst>
              <a:ext uri="{FF2B5EF4-FFF2-40B4-BE49-F238E27FC236}">
                <a16:creationId xmlns:a16="http://schemas.microsoft.com/office/drawing/2014/main" id="{F9D4FAF7-3D86-4454-A97D-FFC81BB1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4121150"/>
            <a:ext cx="1143000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81" name="Picture 37" descr="53">
            <a:extLst>
              <a:ext uri="{FF2B5EF4-FFF2-40B4-BE49-F238E27FC236}">
                <a16:creationId xmlns:a16="http://schemas.microsoft.com/office/drawing/2014/main" id="{1EF178F3-0E27-4734-8AC2-62E12968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33875"/>
            <a:ext cx="695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82" name="Picture 38" descr="501">
            <a:extLst>
              <a:ext uri="{FF2B5EF4-FFF2-40B4-BE49-F238E27FC236}">
                <a16:creationId xmlns:a16="http://schemas.microsoft.com/office/drawing/2014/main" id="{479CEEAD-3000-4E15-BC0D-836F833E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068638"/>
            <a:ext cx="936625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83" name="Picture 39" descr="112">
            <a:extLst>
              <a:ext uri="{FF2B5EF4-FFF2-40B4-BE49-F238E27FC236}">
                <a16:creationId xmlns:a16="http://schemas.microsoft.com/office/drawing/2014/main" id="{7599C594-695A-46A0-8BFE-4DDBCA24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3789363"/>
            <a:ext cx="998537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84" name="Picture 40" descr="53">
            <a:extLst>
              <a:ext uri="{FF2B5EF4-FFF2-40B4-BE49-F238E27FC236}">
                <a16:creationId xmlns:a16="http://schemas.microsoft.com/office/drawing/2014/main" id="{59A36CD7-26B4-4B24-89B4-41684D3A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4464050"/>
            <a:ext cx="695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85" name="Picture 41" descr="TRACINHO">
            <a:extLst>
              <a:ext uri="{FF2B5EF4-FFF2-40B4-BE49-F238E27FC236}">
                <a16:creationId xmlns:a16="http://schemas.microsoft.com/office/drawing/2014/main" id="{A40C3807-6590-47FE-B1EA-1F4B1326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10163"/>
            <a:ext cx="114300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86" name="Picture 42" descr="666">
            <a:extLst>
              <a:ext uri="{FF2B5EF4-FFF2-40B4-BE49-F238E27FC236}">
                <a16:creationId xmlns:a16="http://schemas.microsoft.com/office/drawing/2014/main" id="{12BC0286-2A54-42F9-9F05-ACE4347C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64150"/>
            <a:ext cx="1079500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0187" name="Group 43">
            <a:extLst>
              <a:ext uri="{FF2B5EF4-FFF2-40B4-BE49-F238E27FC236}">
                <a16:creationId xmlns:a16="http://schemas.microsoft.com/office/drawing/2014/main" id="{2F5635F1-1353-474C-B008-73FE0437500B}"/>
              </a:ext>
            </a:extLst>
          </p:cNvPr>
          <p:cNvGrpSpPr>
            <a:grpSpLocks/>
          </p:cNvGrpSpPr>
          <p:nvPr/>
        </p:nvGrpSpPr>
        <p:grpSpPr bwMode="auto">
          <a:xfrm>
            <a:off x="1184275" y="5229225"/>
            <a:ext cx="947738" cy="720725"/>
            <a:chOff x="773" y="3430"/>
            <a:chExt cx="597" cy="454"/>
          </a:xfrm>
        </p:grpSpPr>
        <p:pic>
          <p:nvPicPr>
            <p:cNvPr id="390188" name="Picture 44" descr="NUMERODENOME">
              <a:extLst>
                <a:ext uri="{FF2B5EF4-FFF2-40B4-BE49-F238E27FC236}">
                  <a16:creationId xmlns:a16="http://schemas.microsoft.com/office/drawing/2014/main" id="{DAC4A43D-B16C-4F3C-876A-CA85DFE49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33" r="36630" b="-4175"/>
            <a:stretch>
              <a:fillRect/>
            </a:stretch>
          </p:blipFill>
          <p:spPr bwMode="auto">
            <a:xfrm>
              <a:off x="773" y="3430"/>
              <a:ext cx="247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189" name="Picture 45" descr="V">
              <a:extLst>
                <a:ext uri="{FF2B5EF4-FFF2-40B4-BE49-F238E27FC236}">
                  <a16:creationId xmlns:a16="http://schemas.microsoft.com/office/drawing/2014/main" id="{58ED169E-34E1-4B85-A81F-73341A9BB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35"/>
            <a:stretch>
              <a:fillRect/>
            </a:stretch>
          </p:blipFill>
          <p:spPr bwMode="auto">
            <a:xfrm>
              <a:off x="1111" y="3521"/>
              <a:ext cx="259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0190" name="Picture 46" descr="0">
            <a:extLst>
              <a:ext uri="{FF2B5EF4-FFF2-40B4-BE49-F238E27FC236}">
                <a16:creationId xmlns:a16="http://schemas.microsoft.com/office/drawing/2014/main" id="{87F175B3-A713-46E1-B837-DA24D234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5373688"/>
            <a:ext cx="377825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9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0" name="Picture 4" descr="NUMERODEHOMEM">
            <a:extLst>
              <a:ext uri="{FF2B5EF4-FFF2-40B4-BE49-F238E27FC236}">
                <a16:creationId xmlns:a16="http://schemas.microsoft.com/office/drawing/2014/main" id="{F837FABB-848A-4E67-818C-D7032875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8513"/>
            <a:ext cx="6626225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013" name="Picture 21" descr="airadesatanas">
            <a:extLst>
              <a:ext uri="{FF2B5EF4-FFF2-40B4-BE49-F238E27FC236}">
                <a16:creationId xmlns:a16="http://schemas.microsoft.com/office/drawing/2014/main" id="{D3B4D8AD-C245-46E8-BBE4-4265509A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5817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3025" name="Group 33">
            <a:extLst>
              <a:ext uri="{FF2B5EF4-FFF2-40B4-BE49-F238E27FC236}">
                <a16:creationId xmlns:a16="http://schemas.microsoft.com/office/drawing/2014/main" id="{A9530B67-5458-47AE-B69E-05CD468DD1D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557338"/>
            <a:ext cx="7023100" cy="638175"/>
            <a:chOff x="521" y="1117"/>
            <a:chExt cx="4424" cy="402"/>
          </a:xfrm>
        </p:grpSpPr>
        <p:pic>
          <p:nvPicPr>
            <p:cNvPr id="213014" name="Picture 22" descr="SETINHA2">
              <a:extLst>
                <a:ext uri="{FF2B5EF4-FFF2-40B4-BE49-F238E27FC236}">
                  <a16:creationId xmlns:a16="http://schemas.microsoft.com/office/drawing/2014/main" id="{7ED1F5B0-963D-45B5-8105-7EE4DA43D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207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15" name="Picture 23" descr="DEVORARA">
              <a:extLst>
                <a:ext uri="{FF2B5EF4-FFF2-40B4-BE49-F238E27FC236}">
                  <a16:creationId xmlns:a16="http://schemas.microsoft.com/office/drawing/2014/main" id="{4721C7E2-5439-489A-BFE5-BB043E9B0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117"/>
              <a:ext cx="4152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027" name="Group 35">
            <a:extLst>
              <a:ext uri="{FF2B5EF4-FFF2-40B4-BE49-F238E27FC236}">
                <a16:creationId xmlns:a16="http://schemas.microsoft.com/office/drawing/2014/main" id="{3BFBAD03-677E-423C-940B-A1354C624514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213100"/>
            <a:ext cx="4470400" cy="638175"/>
            <a:chOff x="521" y="2160"/>
            <a:chExt cx="2816" cy="402"/>
          </a:xfrm>
        </p:grpSpPr>
        <p:pic>
          <p:nvPicPr>
            <p:cNvPr id="213018" name="Picture 26" descr="PISARAS">
              <a:extLst>
                <a:ext uri="{FF2B5EF4-FFF2-40B4-BE49-F238E27FC236}">
                  <a16:creationId xmlns:a16="http://schemas.microsoft.com/office/drawing/2014/main" id="{18C8A593-B802-4BB3-B5E3-82D8DA819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160"/>
              <a:ext cx="2544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21" name="Picture 29" descr="SETINHA2">
              <a:extLst>
                <a:ext uri="{FF2B5EF4-FFF2-40B4-BE49-F238E27FC236}">
                  <a16:creationId xmlns:a16="http://schemas.microsoft.com/office/drawing/2014/main" id="{DE284D8B-6E01-4A23-8DBF-67BB75280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296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028" name="Group 36">
            <a:extLst>
              <a:ext uri="{FF2B5EF4-FFF2-40B4-BE49-F238E27FC236}">
                <a16:creationId xmlns:a16="http://schemas.microsoft.com/office/drawing/2014/main" id="{FCB16D78-EABB-44F2-A37C-8022E38CEC00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005263"/>
            <a:ext cx="7251700" cy="638175"/>
            <a:chOff x="521" y="2659"/>
            <a:chExt cx="4568" cy="402"/>
          </a:xfrm>
        </p:grpSpPr>
        <p:pic>
          <p:nvPicPr>
            <p:cNvPr id="213019" name="Picture 27" descr="FARAGUERRA">
              <a:extLst>
                <a:ext uri="{FF2B5EF4-FFF2-40B4-BE49-F238E27FC236}">
                  <a16:creationId xmlns:a16="http://schemas.microsoft.com/office/drawing/2014/main" id="{44F30277-F5AB-4D33-981C-D2442B6DA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659"/>
              <a:ext cx="4296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22" name="Picture 30" descr="SETINHA2">
              <a:extLst>
                <a:ext uri="{FF2B5EF4-FFF2-40B4-BE49-F238E27FC236}">
                  <a16:creationId xmlns:a16="http://schemas.microsoft.com/office/drawing/2014/main" id="{AEDD7074-126F-4DF2-B671-E16231B6B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750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029" name="Group 37">
            <a:extLst>
              <a:ext uri="{FF2B5EF4-FFF2-40B4-BE49-F238E27FC236}">
                <a16:creationId xmlns:a16="http://schemas.microsoft.com/office/drawing/2014/main" id="{3135D5D6-70D4-4D62-973C-83CDEDD16CA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797425"/>
            <a:ext cx="7766050" cy="638175"/>
            <a:chOff x="521" y="3158"/>
            <a:chExt cx="4892" cy="402"/>
          </a:xfrm>
        </p:grpSpPr>
        <p:pic>
          <p:nvPicPr>
            <p:cNvPr id="213020" name="Picture 28" descr="FALARA">
              <a:extLst>
                <a:ext uri="{FF2B5EF4-FFF2-40B4-BE49-F238E27FC236}">
                  <a16:creationId xmlns:a16="http://schemas.microsoft.com/office/drawing/2014/main" id="{D32E2632-355A-4F20-BA6E-6C32224BA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158"/>
              <a:ext cx="4620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23" name="Picture 31" descr="SETINHA2">
              <a:extLst>
                <a:ext uri="{FF2B5EF4-FFF2-40B4-BE49-F238E27FC236}">
                  <a16:creationId xmlns:a16="http://schemas.microsoft.com/office/drawing/2014/main" id="{87496184-39FA-490A-86E2-E75FDC21A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249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026" name="Group 34">
            <a:extLst>
              <a:ext uri="{FF2B5EF4-FFF2-40B4-BE49-F238E27FC236}">
                <a16:creationId xmlns:a16="http://schemas.microsoft.com/office/drawing/2014/main" id="{410BD436-B9A4-44C8-B971-563D4EB06948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420938"/>
            <a:ext cx="5013325" cy="742950"/>
            <a:chOff x="521" y="1661"/>
            <a:chExt cx="3158" cy="468"/>
          </a:xfrm>
        </p:grpSpPr>
        <p:pic>
          <p:nvPicPr>
            <p:cNvPr id="213016" name="Picture 24" descr="FARA">
              <a:extLst>
                <a:ext uri="{FF2B5EF4-FFF2-40B4-BE49-F238E27FC236}">
                  <a16:creationId xmlns:a16="http://schemas.microsoft.com/office/drawing/2014/main" id="{6E8747CE-32ED-4052-8255-6F8DA7BB3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661"/>
              <a:ext cx="2886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24" name="Picture 32" descr="SETINHA2">
              <a:extLst>
                <a:ext uri="{FF2B5EF4-FFF2-40B4-BE49-F238E27FC236}">
                  <a16:creationId xmlns:a16="http://schemas.microsoft.com/office/drawing/2014/main" id="{C4D6930A-8C84-467F-B9EB-604DB7EEC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797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030" name="Group 38">
            <a:extLst>
              <a:ext uri="{FF2B5EF4-FFF2-40B4-BE49-F238E27FC236}">
                <a16:creationId xmlns:a16="http://schemas.microsoft.com/office/drawing/2014/main" id="{A6A03596-E30D-4570-9EFB-CAA184546079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5589588"/>
            <a:ext cx="5688012" cy="611187"/>
            <a:chOff x="567" y="1095"/>
            <a:chExt cx="3583" cy="385"/>
          </a:xfrm>
        </p:grpSpPr>
        <p:pic>
          <p:nvPicPr>
            <p:cNvPr id="213031" name="Picture 39" descr="SETINHA2">
              <a:extLst>
                <a:ext uri="{FF2B5EF4-FFF2-40B4-BE49-F238E27FC236}">
                  <a16:creationId xmlns:a16="http://schemas.microsoft.com/office/drawing/2014/main" id="{1D547961-D980-4019-9EB9-5A878E7EA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32" name="Picture 40" descr="MAGOARA">
              <a:extLst>
                <a:ext uri="{FF2B5EF4-FFF2-40B4-BE49-F238E27FC236}">
                  <a16:creationId xmlns:a16="http://schemas.microsoft.com/office/drawing/2014/main" id="{82A9B046-8BDC-427B-92B7-621BCC8E8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1095"/>
              <a:ext cx="3310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airadesatanas">
            <a:extLst>
              <a:ext uri="{FF2B5EF4-FFF2-40B4-BE49-F238E27FC236}">
                <a16:creationId xmlns:a16="http://schemas.microsoft.com/office/drawing/2014/main" id="{962881D0-3665-4798-8920-96FC0029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5817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0709" name="Group 21">
            <a:extLst>
              <a:ext uri="{FF2B5EF4-FFF2-40B4-BE49-F238E27FC236}">
                <a16:creationId xmlns:a16="http://schemas.microsoft.com/office/drawing/2014/main" id="{A3D83605-8E54-4FDA-9DA9-3A2287F5E74A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700213"/>
            <a:ext cx="7802562" cy="476250"/>
            <a:chOff x="567" y="1661"/>
            <a:chExt cx="4915" cy="300"/>
          </a:xfrm>
        </p:grpSpPr>
        <p:pic>
          <p:nvPicPr>
            <p:cNvPr id="370700" name="Picture 12" descr="DEITOU">
              <a:extLst>
                <a:ext uri="{FF2B5EF4-FFF2-40B4-BE49-F238E27FC236}">
                  <a16:creationId xmlns:a16="http://schemas.microsoft.com/office/drawing/2014/main" id="{DCEA01AF-FA9E-4083-AA6E-0DAA92F0A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661"/>
              <a:ext cx="4643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704" name="Picture 16" descr="SETINHA2">
              <a:extLst>
                <a:ext uri="{FF2B5EF4-FFF2-40B4-BE49-F238E27FC236}">
                  <a16:creationId xmlns:a16="http://schemas.microsoft.com/office/drawing/2014/main" id="{DEDA7B48-6EE8-410F-B2E9-0C537D296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661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0711" name="Group 23">
            <a:extLst>
              <a:ext uri="{FF2B5EF4-FFF2-40B4-BE49-F238E27FC236}">
                <a16:creationId xmlns:a16="http://schemas.microsoft.com/office/drawing/2014/main" id="{DB57B358-3D04-4158-A58F-8370CDB8C961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135313"/>
            <a:ext cx="5861050" cy="1301750"/>
            <a:chOff x="567" y="2565"/>
            <a:chExt cx="3692" cy="820"/>
          </a:xfrm>
        </p:grpSpPr>
        <p:pic>
          <p:nvPicPr>
            <p:cNvPr id="370702" name="Picture 14" descr="CAUSARA">
              <a:extLst>
                <a:ext uri="{FF2B5EF4-FFF2-40B4-BE49-F238E27FC236}">
                  <a16:creationId xmlns:a16="http://schemas.microsoft.com/office/drawing/2014/main" id="{15C0FAEA-520B-45DD-ABCA-DFE0A0A9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565"/>
              <a:ext cx="3420" cy="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705" name="Picture 17" descr="SETINHA2">
              <a:extLst>
                <a:ext uri="{FF2B5EF4-FFF2-40B4-BE49-F238E27FC236}">
                  <a16:creationId xmlns:a16="http://schemas.microsoft.com/office/drawing/2014/main" id="{09B3A099-6829-4157-9AED-CB3F5E6D9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659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0712" name="Group 24">
            <a:extLst>
              <a:ext uri="{FF2B5EF4-FFF2-40B4-BE49-F238E27FC236}">
                <a16:creationId xmlns:a16="http://schemas.microsoft.com/office/drawing/2014/main" id="{B608335A-03C2-43AB-9249-EBDD9756A48E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473575"/>
            <a:ext cx="7200900" cy="611188"/>
            <a:chOff x="567" y="3408"/>
            <a:chExt cx="4536" cy="385"/>
          </a:xfrm>
        </p:grpSpPr>
        <p:pic>
          <p:nvPicPr>
            <p:cNvPr id="370703" name="Picture 15" descr="FARAPROSPERAR">
              <a:extLst>
                <a:ext uri="{FF2B5EF4-FFF2-40B4-BE49-F238E27FC236}">
                  <a16:creationId xmlns:a16="http://schemas.microsoft.com/office/drawing/2014/main" id="{4A4787CE-5F55-4196-B742-17E0EBC43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408"/>
              <a:ext cx="426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706" name="Picture 18" descr="SETINHA2">
              <a:extLst>
                <a:ext uri="{FF2B5EF4-FFF2-40B4-BE49-F238E27FC236}">
                  <a16:creationId xmlns:a16="http://schemas.microsoft.com/office/drawing/2014/main" id="{BD5F0C81-910E-4718-B4EE-233A70014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521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0710" name="Group 22">
            <a:extLst>
              <a:ext uri="{FF2B5EF4-FFF2-40B4-BE49-F238E27FC236}">
                <a16:creationId xmlns:a16="http://schemas.microsoft.com/office/drawing/2014/main" id="{81375C72-901F-495A-8A71-FA4932F93014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424113"/>
            <a:ext cx="7045325" cy="573087"/>
            <a:chOff x="567" y="2117"/>
            <a:chExt cx="4438" cy="361"/>
          </a:xfrm>
        </p:grpSpPr>
        <p:pic>
          <p:nvPicPr>
            <p:cNvPr id="370701" name="Picture 13" descr="ESPECIALISTA">
              <a:extLst>
                <a:ext uri="{FF2B5EF4-FFF2-40B4-BE49-F238E27FC236}">
                  <a16:creationId xmlns:a16="http://schemas.microsoft.com/office/drawing/2014/main" id="{BA56DF63-DD64-4917-A778-E0D2C66FE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117"/>
              <a:ext cx="4166" cy="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707" name="Picture 19" descr="SETINHA2">
              <a:extLst>
                <a:ext uri="{FF2B5EF4-FFF2-40B4-BE49-F238E27FC236}">
                  <a16:creationId xmlns:a16="http://schemas.microsoft.com/office/drawing/2014/main" id="{EF316018-9620-49E6-A6F6-47CE42E0D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205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0717" name="Group 29">
            <a:extLst>
              <a:ext uri="{FF2B5EF4-FFF2-40B4-BE49-F238E27FC236}">
                <a16:creationId xmlns:a16="http://schemas.microsoft.com/office/drawing/2014/main" id="{BA00E72A-455D-4B2E-B6BA-B82F2D13FA76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5300663"/>
            <a:ext cx="6051550" cy="1200150"/>
            <a:chOff x="567" y="3339"/>
            <a:chExt cx="3812" cy="756"/>
          </a:xfrm>
        </p:grpSpPr>
        <p:pic>
          <p:nvPicPr>
            <p:cNvPr id="370715" name="Picture 27" descr="SETINHA2">
              <a:extLst>
                <a:ext uri="{FF2B5EF4-FFF2-40B4-BE49-F238E27FC236}">
                  <a16:creationId xmlns:a16="http://schemas.microsoft.com/office/drawing/2014/main" id="{9245E5FD-F3D1-41A5-96C2-D71BC3FF6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430"/>
              <a:ext cx="22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716" name="Picture 28" descr="ENGRANDECER-SE">
              <a:extLst>
                <a:ext uri="{FF2B5EF4-FFF2-40B4-BE49-F238E27FC236}">
                  <a16:creationId xmlns:a16="http://schemas.microsoft.com/office/drawing/2014/main" id="{4CD771DD-1159-4149-8DBE-2F2B97C77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339"/>
              <a:ext cx="3540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 descr="despreocu">
            <a:extLst>
              <a:ext uri="{FF2B5EF4-FFF2-40B4-BE49-F238E27FC236}">
                <a16:creationId xmlns:a16="http://schemas.microsoft.com/office/drawing/2014/main" id="{8C118EB3-154B-4F67-8EA2-1BBDA2D35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7561262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979" name="Picture 3" descr="destruira">
            <a:extLst>
              <a:ext uri="{FF2B5EF4-FFF2-40B4-BE49-F238E27FC236}">
                <a16:creationId xmlns:a16="http://schemas.microsoft.com/office/drawing/2014/main" id="{99688A26-ACFD-483A-9553-70CA703D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985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6" name="Picture 6" descr="supremacia">
            <a:extLst>
              <a:ext uri="{FF2B5EF4-FFF2-40B4-BE49-F238E27FC236}">
                <a16:creationId xmlns:a16="http://schemas.microsoft.com/office/drawing/2014/main" id="{56F50406-ED11-433B-BFBA-AC1618F6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6676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36" name="Picture 16" descr="bocadeleao">
            <a:extLst>
              <a:ext uri="{FF2B5EF4-FFF2-40B4-BE49-F238E27FC236}">
                <a16:creationId xmlns:a16="http://schemas.microsoft.com/office/drawing/2014/main" id="{6A6BF3E3-4C65-4495-B15E-BC941824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557338"/>
            <a:ext cx="3752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38" name="Picture 18" descr="pesdeurso">
            <a:extLst>
              <a:ext uri="{FF2B5EF4-FFF2-40B4-BE49-F238E27FC236}">
                <a16:creationId xmlns:a16="http://schemas.microsoft.com/office/drawing/2014/main" id="{CFCF9977-862A-4194-91E8-1FAC29B2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070225"/>
            <a:ext cx="34099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40" name="Picture 20" descr="corpodeleopardo">
            <a:extLst>
              <a:ext uri="{FF2B5EF4-FFF2-40B4-BE49-F238E27FC236}">
                <a16:creationId xmlns:a16="http://schemas.microsoft.com/office/drawing/2014/main" id="{F0408D7D-A748-4E57-8A16-0576729B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5988"/>
            <a:ext cx="55340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3545" name="Group 25">
            <a:extLst>
              <a:ext uri="{FF2B5EF4-FFF2-40B4-BE49-F238E27FC236}">
                <a16:creationId xmlns:a16="http://schemas.microsoft.com/office/drawing/2014/main" id="{55B83DAE-2601-4799-967F-5EF3040BA1FD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2528888"/>
            <a:ext cx="4321175" cy="404812"/>
            <a:chOff x="431" y="1683"/>
            <a:chExt cx="2722" cy="255"/>
          </a:xfrm>
        </p:grpSpPr>
        <p:pic>
          <p:nvPicPr>
            <p:cNvPr id="363537" name="Picture 17" descr="setinha1">
              <a:extLst>
                <a:ext uri="{FF2B5EF4-FFF2-40B4-BE49-F238E27FC236}">
                  <a16:creationId xmlns:a16="http://schemas.microsoft.com/office/drawing/2014/main" id="{71CCAC3D-52C8-4B66-886F-B5046AD3C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706"/>
              <a:ext cx="233" cy="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2" name="Picture 22" descr="ORGULHO">
              <a:extLst>
                <a:ext uri="{FF2B5EF4-FFF2-40B4-BE49-F238E27FC236}">
                  <a16:creationId xmlns:a16="http://schemas.microsoft.com/office/drawing/2014/main" id="{6DA3C215-15E7-4F98-B2C5-590860BBA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83"/>
              <a:ext cx="2496" cy="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3546" name="Group 26">
            <a:extLst>
              <a:ext uri="{FF2B5EF4-FFF2-40B4-BE49-F238E27FC236}">
                <a16:creationId xmlns:a16="http://schemas.microsoft.com/office/drawing/2014/main" id="{34B73D33-8CAF-4630-AB13-1E2476D00A90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4124325"/>
            <a:ext cx="7559675" cy="493713"/>
            <a:chOff x="431" y="2688"/>
            <a:chExt cx="4762" cy="311"/>
          </a:xfrm>
        </p:grpSpPr>
        <p:pic>
          <p:nvPicPr>
            <p:cNvPr id="363539" name="Picture 19" descr="setinha1">
              <a:extLst>
                <a:ext uri="{FF2B5EF4-FFF2-40B4-BE49-F238E27FC236}">
                  <a16:creationId xmlns:a16="http://schemas.microsoft.com/office/drawing/2014/main" id="{9755C201-7B0C-44CD-A4CB-789E66CFD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04"/>
              <a:ext cx="233" cy="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3" name="Picture 23" descr="FORCA">
              <a:extLst>
                <a:ext uri="{FF2B5EF4-FFF2-40B4-BE49-F238E27FC236}">
                  <a16:creationId xmlns:a16="http://schemas.microsoft.com/office/drawing/2014/main" id="{558FD56F-4AF8-463E-B013-EC6F96D8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688"/>
              <a:ext cx="4536" cy="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3547" name="Group 27">
            <a:extLst>
              <a:ext uri="{FF2B5EF4-FFF2-40B4-BE49-F238E27FC236}">
                <a16:creationId xmlns:a16="http://schemas.microsoft.com/office/drawing/2014/main" id="{9F81F370-9A31-4CFA-BE34-B1A55BC66143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5734050"/>
            <a:ext cx="5327650" cy="415925"/>
            <a:chOff x="431" y="3702"/>
            <a:chExt cx="3356" cy="262"/>
          </a:xfrm>
        </p:grpSpPr>
        <p:pic>
          <p:nvPicPr>
            <p:cNvPr id="363541" name="Picture 21" descr="setinha1">
              <a:extLst>
                <a:ext uri="{FF2B5EF4-FFF2-40B4-BE49-F238E27FC236}">
                  <a16:creationId xmlns:a16="http://schemas.microsoft.com/office/drawing/2014/main" id="{59C6B3FE-FB49-41DC-98FD-841C86231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702"/>
              <a:ext cx="233" cy="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544" name="Picture 24" descr="FILOSOFIA">
              <a:extLst>
                <a:ext uri="{FF2B5EF4-FFF2-40B4-BE49-F238E27FC236}">
                  <a16:creationId xmlns:a16="http://schemas.microsoft.com/office/drawing/2014/main" id="{E466E412-78CC-44CD-992F-36CB79157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3702"/>
              <a:ext cx="3130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supremacia">
            <a:extLst>
              <a:ext uri="{FF2B5EF4-FFF2-40B4-BE49-F238E27FC236}">
                <a16:creationId xmlns:a16="http://schemas.microsoft.com/office/drawing/2014/main" id="{F7B32C84-D9CE-4E31-9E36-8185C0DF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08000"/>
            <a:ext cx="723582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1" name="Picture 3" descr="1tempo">
            <a:extLst>
              <a:ext uri="{FF2B5EF4-FFF2-40B4-BE49-F238E27FC236}">
                <a16:creationId xmlns:a16="http://schemas.microsoft.com/office/drawing/2014/main" id="{BC85EC16-5F6D-4788-B871-2B21D1CB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608138"/>
            <a:ext cx="24003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2" name="Picture 4" descr="12meses">
            <a:extLst>
              <a:ext uri="{FF2B5EF4-FFF2-40B4-BE49-F238E27FC236}">
                <a16:creationId xmlns:a16="http://schemas.microsoft.com/office/drawing/2014/main" id="{F03D9B69-FCE1-4313-86B0-F0749D0C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1644650"/>
            <a:ext cx="20478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3" name="Picture 5" descr="2tempo">
            <a:extLst>
              <a:ext uri="{FF2B5EF4-FFF2-40B4-BE49-F238E27FC236}">
                <a16:creationId xmlns:a16="http://schemas.microsoft.com/office/drawing/2014/main" id="{C29D945F-BA9A-4035-ACB9-2F32B6BA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84400"/>
            <a:ext cx="2667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4" name="Picture 6" descr="24meses">
            <a:extLst>
              <a:ext uri="{FF2B5EF4-FFF2-40B4-BE49-F238E27FC236}">
                <a16:creationId xmlns:a16="http://schemas.microsoft.com/office/drawing/2014/main" id="{5D5766C2-5434-4403-988A-2ED7BE46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49475"/>
            <a:ext cx="20669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5" name="Picture 7" descr="meiotempo">
            <a:extLst>
              <a:ext uri="{FF2B5EF4-FFF2-40B4-BE49-F238E27FC236}">
                <a16:creationId xmlns:a16="http://schemas.microsoft.com/office/drawing/2014/main" id="{27EEE0E8-8D4A-4793-B886-44752CA8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740025"/>
            <a:ext cx="27813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6" name="Picture 8" descr="6meses">
            <a:extLst>
              <a:ext uri="{FF2B5EF4-FFF2-40B4-BE49-F238E27FC236}">
                <a16:creationId xmlns:a16="http://schemas.microsoft.com/office/drawing/2014/main" id="{FA23ACA3-F1CA-4179-BA92-8B50C1E1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725738"/>
            <a:ext cx="18097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7" name="Picture 9" descr="linha">
            <a:extLst>
              <a:ext uri="{FF2B5EF4-FFF2-40B4-BE49-F238E27FC236}">
                <a16:creationId xmlns:a16="http://schemas.microsoft.com/office/drawing/2014/main" id="{5CD35EDA-BD6F-4AD8-BC5B-5142FE58E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192463"/>
            <a:ext cx="2190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8" name="Picture 10" descr="42meses">
            <a:extLst>
              <a:ext uri="{FF2B5EF4-FFF2-40B4-BE49-F238E27FC236}">
                <a16:creationId xmlns:a16="http://schemas.microsoft.com/office/drawing/2014/main" id="{48AF34A9-088A-4D7D-B5CF-4C35DCFF7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624263"/>
            <a:ext cx="20764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9" name="Picture 11" descr="total">
            <a:extLst>
              <a:ext uri="{FF2B5EF4-FFF2-40B4-BE49-F238E27FC236}">
                <a16:creationId xmlns:a16="http://schemas.microsoft.com/office/drawing/2014/main" id="{2ABEEE04-F9B7-4CF8-89C3-04ED69C7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24263"/>
            <a:ext cx="1962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0" name="Picture 12" descr="x30">
            <a:extLst>
              <a:ext uri="{FF2B5EF4-FFF2-40B4-BE49-F238E27FC236}">
                <a16:creationId xmlns:a16="http://schemas.microsoft.com/office/drawing/2014/main" id="{F2CF72C6-C667-4B62-B921-3D4300204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29088"/>
            <a:ext cx="10668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1" name="Picture 13" descr="linha">
            <a:extLst>
              <a:ext uri="{FF2B5EF4-FFF2-40B4-BE49-F238E27FC236}">
                <a16:creationId xmlns:a16="http://schemas.microsoft.com/office/drawing/2014/main" id="{F1F4A5EB-9378-4C16-AE91-B24B7D06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4560888"/>
            <a:ext cx="2190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2" name="Picture 14" descr="1260diasanos">
            <a:extLst>
              <a:ext uri="{FF2B5EF4-FFF2-40B4-BE49-F238E27FC236}">
                <a16:creationId xmlns:a16="http://schemas.microsoft.com/office/drawing/2014/main" id="{16A97B24-A030-4E8A-8E01-055DAA2E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37150"/>
            <a:ext cx="36766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3" name="Picture 15" descr="chave">
            <a:extLst>
              <a:ext uri="{FF2B5EF4-FFF2-40B4-BE49-F238E27FC236}">
                <a16:creationId xmlns:a16="http://schemas.microsoft.com/office/drawing/2014/main" id="{42EECAC5-1D46-4BB9-B74F-2AEB5DCD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536700"/>
            <a:ext cx="517525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4" name="Picture 16" descr="dan7-25">
            <a:extLst>
              <a:ext uri="{FF2B5EF4-FFF2-40B4-BE49-F238E27FC236}">
                <a16:creationId xmlns:a16="http://schemas.microsoft.com/office/drawing/2014/main" id="{DF451CE3-459E-4E74-A6CF-18CFE6091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111375"/>
            <a:ext cx="22669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5" name="Picture 17" descr="apoc13-5">
            <a:extLst>
              <a:ext uri="{FF2B5EF4-FFF2-40B4-BE49-F238E27FC236}">
                <a16:creationId xmlns:a16="http://schemas.microsoft.com/office/drawing/2014/main" id="{ABC3112F-0CF1-474D-9255-A68B279E9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3949700"/>
            <a:ext cx="2514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6" name="Picture 18" descr="apoc12-6">
            <a:extLst>
              <a:ext uri="{FF2B5EF4-FFF2-40B4-BE49-F238E27FC236}">
                <a16:creationId xmlns:a16="http://schemas.microsoft.com/office/drawing/2014/main" id="{0FE7F0B2-2921-4A79-942B-3C905B70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5137150"/>
            <a:ext cx="2514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7" name="Picture 19" descr="setacurva">
            <a:extLst>
              <a:ext uri="{FF2B5EF4-FFF2-40B4-BE49-F238E27FC236}">
                <a16:creationId xmlns:a16="http://schemas.microsoft.com/office/drawing/2014/main" id="{7BC04D0F-DE63-4203-AA97-B4B4B57EA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7100888"/>
            <a:ext cx="18859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538">
            <a:extLst>
              <a:ext uri="{FF2B5EF4-FFF2-40B4-BE49-F238E27FC236}">
                <a16:creationId xmlns:a16="http://schemas.microsoft.com/office/drawing/2014/main" id="{EC177482-D154-49E7-A60A-759E38B6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557338"/>
            <a:ext cx="20669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5" name="Picture 3" descr="1798">
            <a:extLst>
              <a:ext uri="{FF2B5EF4-FFF2-40B4-BE49-F238E27FC236}">
                <a16:creationId xmlns:a16="http://schemas.microsoft.com/office/drawing/2014/main" id="{C6E9D43D-4464-4180-BDEE-59C9BE43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1492250"/>
            <a:ext cx="26955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6" name="Picture 4" descr="chavedeitada">
            <a:extLst>
              <a:ext uri="{FF2B5EF4-FFF2-40B4-BE49-F238E27FC236}">
                <a16:creationId xmlns:a16="http://schemas.microsoft.com/office/drawing/2014/main" id="{6F677B74-23C7-47BF-96AE-9F1396826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25775"/>
            <a:ext cx="6192838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7" name="Picture 5" descr="sup1260">
            <a:extLst>
              <a:ext uri="{FF2B5EF4-FFF2-40B4-BE49-F238E27FC236}">
                <a16:creationId xmlns:a16="http://schemas.microsoft.com/office/drawing/2014/main" id="{24B94174-5725-4DAB-A94C-E57F5E60E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36838"/>
            <a:ext cx="43815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8" name="Picture 6" descr="inq-cruz">
            <a:extLst>
              <a:ext uri="{FF2B5EF4-FFF2-40B4-BE49-F238E27FC236}">
                <a16:creationId xmlns:a16="http://schemas.microsoft.com/office/drawing/2014/main" id="{2EF2A9C8-3454-4F74-85C5-9EADC89B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561013"/>
            <a:ext cx="53911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9" name="Picture 7" descr="idademedia">
            <a:extLst>
              <a:ext uri="{FF2B5EF4-FFF2-40B4-BE49-F238E27FC236}">
                <a16:creationId xmlns:a16="http://schemas.microsoft.com/office/drawing/2014/main" id="{116BF5E6-42FA-4496-AC73-FAF359E3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4926013"/>
            <a:ext cx="29241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80" name="Picture 8" descr="supremacia">
            <a:extLst>
              <a:ext uri="{FF2B5EF4-FFF2-40B4-BE49-F238E27FC236}">
                <a16:creationId xmlns:a16="http://schemas.microsoft.com/office/drawing/2014/main" id="{AD776BF3-7B11-4A1B-B1A8-621A5875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3375"/>
            <a:ext cx="723582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557" name="Group 13">
            <a:extLst>
              <a:ext uri="{FF2B5EF4-FFF2-40B4-BE49-F238E27FC236}">
                <a16:creationId xmlns:a16="http://schemas.microsoft.com/office/drawing/2014/main" id="{612F3B79-3707-4AD9-B680-F2B48CC53FC8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1887538"/>
            <a:ext cx="2232025" cy="557212"/>
            <a:chOff x="612" y="1189"/>
            <a:chExt cx="1406" cy="351"/>
          </a:xfrm>
        </p:grpSpPr>
        <p:pic>
          <p:nvPicPr>
            <p:cNvPr id="364549" name="Picture 5" descr="setinha1">
              <a:extLst>
                <a:ext uri="{FF2B5EF4-FFF2-40B4-BE49-F238E27FC236}">
                  <a16:creationId xmlns:a16="http://schemas.microsoft.com/office/drawing/2014/main" id="{78C6A880-78DC-401C-BA31-A7923DFF4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244"/>
              <a:ext cx="27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552" name="Picture 8" descr="APOIO">
              <a:extLst>
                <a:ext uri="{FF2B5EF4-FFF2-40B4-BE49-F238E27FC236}">
                  <a16:creationId xmlns:a16="http://schemas.microsoft.com/office/drawing/2014/main" id="{1D982008-643B-4CEF-BAB0-DA0D29D39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189"/>
              <a:ext cx="1089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4558" name="Group 14">
            <a:extLst>
              <a:ext uri="{FF2B5EF4-FFF2-40B4-BE49-F238E27FC236}">
                <a16:creationId xmlns:a16="http://schemas.microsoft.com/office/drawing/2014/main" id="{6070D599-A2C0-4D3C-AE0E-8F3F07B73BDB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2781300"/>
            <a:ext cx="2243137" cy="577850"/>
            <a:chOff x="605" y="1752"/>
            <a:chExt cx="1413" cy="364"/>
          </a:xfrm>
        </p:grpSpPr>
        <p:pic>
          <p:nvPicPr>
            <p:cNvPr id="364553" name="Picture 9" descr="TRONO">
              <a:extLst>
                <a:ext uri="{FF2B5EF4-FFF2-40B4-BE49-F238E27FC236}">
                  <a16:creationId xmlns:a16="http://schemas.microsoft.com/office/drawing/2014/main" id="{1BFD99C8-65F7-4409-A493-660960714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752"/>
              <a:ext cx="1134" cy="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555" name="Picture 11" descr="setinha1">
              <a:extLst>
                <a:ext uri="{FF2B5EF4-FFF2-40B4-BE49-F238E27FC236}">
                  <a16:creationId xmlns:a16="http://schemas.microsoft.com/office/drawing/2014/main" id="{67E43AE7-1009-4561-981D-E34414089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1797"/>
              <a:ext cx="27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4559" name="Group 15">
            <a:extLst>
              <a:ext uri="{FF2B5EF4-FFF2-40B4-BE49-F238E27FC236}">
                <a16:creationId xmlns:a16="http://schemas.microsoft.com/office/drawing/2014/main" id="{D8045AE9-9E6A-4875-B0B7-0CE851A8CE33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3722688"/>
            <a:ext cx="5905500" cy="549275"/>
            <a:chOff x="612" y="2345"/>
            <a:chExt cx="3720" cy="346"/>
          </a:xfrm>
        </p:grpSpPr>
        <p:pic>
          <p:nvPicPr>
            <p:cNvPr id="364554" name="Picture 10" descr="GDEAUTORIDADE">
              <a:extLst>
                <a:ext uri="{FF2B5EF4-FFF2-40B4-BE49-F238E27FC236}">
                  <a16:creationId xmlns:a16="http://schemas.microsoft.com/office/drawing/2014/main" id="{24BE6A66-F873-4F8F-8180-12CD2696E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345"/>
              <a:ext cx="3402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556" name="Picture 12" descr="setinha1">
              <a:extLst>
                <a:ext uri="{FF2B5EF4-FFF2-40B4-BE49-F238E27FC236}">
                  <a16:creationId xmlns:a16="http://schemas.microsoft.com/office/drawing/2014/main" id="{26832ABD-F8F6-430E-A349-93ECF5CF7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387"/>
              <a:ext cx="279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4560" name="Picture 16" descr="dragaodeu">
            <a:extLst>
              <a:ext uri="{FF2B5EF4-FFF2-40B4-BE49-F238E27FC236}">
                <a16:creationId xmlns:a16="http://schemas.microsoft.com/office/drawing/2014/main" id="{192E2C57-8B11-42A9-916C-22DD71DD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7050"/>
            <a:ext cx="7848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intrumentos">
            <a:extLst>
              <a:ext uri="{FF2B5EF4-FFF2-40B4-BE49-F238E27FC236}">
                <a16:creationId xmlns:a16="http://schemas.microsoft.com/office/drawing/2014/main" id="{CAA87F15-A10B-40A5-B1C4-301721AC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559675" cy="39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u"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Estrutura padrão">
  <a:themeElements>
    <a:clrScheme name="4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5065</TotalTime>
  <Words>2</Words>
  <Application>Microsoft Office PowerPoint</Application>
  <PresentationFormat>Apresentação na tela (4:3)</PresentationFormat>
  <Paragraphs>2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KeiserSousa</vt:lpstr>
      <vt:lpstr>Times New Roman</vt:lpstr>
      <vt:lpstr>Estrutura padrão</vt:lpstr>
      <vt:lpstr>1_Estrutura padrão</vt:lpstr>
      <vt:lpstr>4_Estrutura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Primeira Besta</dc:title>
  <dc:subject>APOCALIPSE A RESPOSTA</dc:subject>
  <dc:creator>Pr. MARCELO AUGUSTO DE CARVALHO; Nelton César Silveira</dc:creator>
  <cp:keywords>www.4tons.com.br</cp:keywords>
  <dc:description>COMÉRCIO PROIBIDO. USO PESSOAL</dc:description>
  <cp:lastModifiedBy>Pr. Marcelo Carvalho</cp:lastModifiedBy>
  <cp:revision>372</cp:revision>
  <dcterms:created xsi:type="dcterms:W3CDTF">1999-09-17T17:35:17Z</dcterms:created>
  <dcterms:modified xsi:type="dcterms:W3CDTF">2019-11-26T14:13:24Z</dcterms:modified>
  <cp:category>SM-EVANGELISMO</cp:category>
</cp:coreProperties>
</file>