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sldIdLst>
    <p:sldId id="538" r:id="rId3"/>
    <p:sldId id="468" r:id="rId4"/>
    <p:sldId id="467" r:id="rId5"/>
    <p:sldId id="554" r:id="rId6"/>
    <p:sldId id="471" r:id="rId7"/>
    <p:sldId id="513" r:id="rId8"/>
    <p:sldId id="557" r:id="rId9"/>
    <p:sldId id="512" r:id="rId10"/>
    <p:sldId id="539" r:id="rId11"/>
    <p:sldId id="545" r:id="rId12"/>
    <p:sldId id="546" r:id="rId13"/>
    <p:sldId id="571" r:id="rId14"/>
    <p:sldId id="572" r:id="rId15"/>
    <p:sldId id="549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9" r:id="rId26"/>
    <p:sldId id="576" r:id="rId27"/>
    <p:sldId id="574" r:id="rId28"/>
    <p:sldId id="568" r:id="rId29"/>
    <p:sldId id="575" r:id="rId30"/>
  </p:sldIdLst>
  <p:sldSz cx="9144000" cy="6858000" type="screen4x3"/>
  <p:notesSz cx="6858000" cy="9144000"/>
  <p:embeddedFontLst>
    <p:embeddedFont>
      <p:font typeface="Berlin Sans FB" panose="020E0602020502020306" pitchFamily="34" charset="0"/>
      <p:regular r:id="rId31"/>
      <p:bold r:id="rId32"/>
    </p:embeddedFont>
    <p:embeddedFont>
      <p:font typeface="Berlin Sans FB Demi" panose="020E0802020502020306" pitchFamily="34" charset="0"/>
      <p:bold r:id="rId33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FF"/>
    <a:srgbClr val="FF0B0B"/>
    <a:srgbClr val="06C6C6"/>
    <a:srgbClr val="CC0000"/>
    <a:srgbClr val="FFFF66"/>
    <a:srgbClr val="00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08" y="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2B12-C5B2-4B28-8AFC-116C29468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4953F1-1374-4B7B-8285-F2D33634D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0A178C-5CA5-4C14-801B-13BDADC8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3D2C66-2D33-43C5-ACD0-C93F0041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09D14F-23CE-41D7-939D-B70F85E3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FB21-6673-463E-8760-86B6261E72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762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7381E-9A8B-4AEB-A9C6-354D044E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7C86A-1B8C-401D-B6B6-D33E6C16F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66A97C-4BFE-44E1-82A4-5AAEEE41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03B101-59C4-4A33-B819-CE8B66B1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23B8C5-3D7D-42CB-9E06-5CA1F4E0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14852-F826-45E6-B7AB-471B68F6A5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07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F3F66A-8C1F-42CC-AE84-46F1E01A9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22DC13-D395-4324-8318-7C5FB7201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A290AB-1E22-4565-94A7-FCF97F17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923B78-A79B-4046-91E3-E270605B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EF9017-07A4-45BA-BDC1-33E75075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76B48-4EAC-4D74-AD1D-04B6282A8B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873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4C1C4-44BB-4E84-8CAD-52321673A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09E698-4FF1-411C-8E54-49DAB7FF6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1A1170-3E21-4B15-9753-BC3F99CD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2C235-2B70-4C2B-BE33-2AEED2F2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D785A0-1BEF-436B-BD32-784DA4A7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D510C-E70A-4A43-8FE2-52020AC79D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14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B3298-C6A9-4458-ADB0-6CFE9B5D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599F16-342E-4446-9403-47B4CDB2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B024F8-B69E-40E6-AE7D-9EE24619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12C5C7-6972-4732-BD9B-6D177B36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2FFC82-E7D5-4034-B604-99C92395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74382-13FE-45DB-93DE-BBC929CCBE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723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DE3DB-F917-474B-9236-C74DF690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D965DB-9BCE-4713-9372-603CB88F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EFE772-884E-4237-AF55-7090B926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78071-7834-40DB-8D1E-C15973B2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5E1AD2-93F2-42E6-821A-BAF85E28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9305-3BEA-474D-BC4F-E0AD3869AF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505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A4191-4DD9-4FBB-B437-124B9D71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72A1DA-8A5E-4BDB-85BC-3BEB9EAC3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075E33-49C4-4026-B19C-A9845D6AE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314AF5-F6EA-4819-95F2-17E7C647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2874F2-D8B7-4B1C-960F-2F401B24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09E4A1-62BE-415B-86B5-77D26691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A85A3-869D-43CC-B7EE-920CFAED36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9288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756EE-4D08-48F9-B126-9F87F9CD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2B4313-8676-4203-83F5-804140C95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523355-7E9F-4DB7-A435-6158F6AE5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04C77D-5E88-4247-B3B6-D6B33E089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E48D9A-77BF-4980-8E66-1A66CE22C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51ED6E-40A6-4649-8F6C-9F6BED8C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818DAC-E507-41B1-B93C-A608DF9B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9A9DE14-0527-49A3-83F7-19264056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FA6B7-9D2F-49E6-B189-4C2FEFC16B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029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907A4-58AC-43E0-984B-04E38B89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A07598-DE82-415C-A528-BE297BBC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39F0F4-2971-4A9E-9133-84D5BDB0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6AD281-5F6A-4ADE-BF0E-B6542681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1DD5E-4E80-4549-A0C4-BAB8901F5F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228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5DA750-E340-499D-B762-F19DEBA5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1E1343E-63B4-4688-B618-28B34875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5917B9-C027-42FC-93CB-0C1F8F74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F011A-846E-4DC1-AD2A-8816C64756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053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9A8FD-5C9C-4565-8C99-09599E22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21E800-D104-4DD2-BD04-6B65AD3E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DAA24E-8220-402D-A22A-782A54C34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C90272-F9C8-42AE-ABA6-2729001B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33ADAB-B335-4D54-BE1B-DCB884C3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6F2672-E779-47A9-BCA7-9BA59186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7995-B6D4-45DE-8F41-BFF3648D74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998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62F4D-DEF0-40EE-9C98-2A66D1C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3E0B9F-DE9E-4F90-8710-735CADEC4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2CFF74-E23C-4210-8449-8D389433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0B31FA-65E2-4F2A-B814-A1A16E52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9A5CC1-94A9-43D1-90E6-1AB9BFD5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ACC7-1DD1-44B6-8DF4-57CD2FBE92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5127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F4AD8-692F-499A-B2C3-EC246AB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82AEAB-6676-43D9-8F33-3C4C8FBA2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13C6E3-EEA4-4736-8E8C-7A9112DF7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D9D3CB-A118-4FAC-8EAB-1F472111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74B176-5DFE-4938-BE95-807A226A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E924C7-CA57-4A23-963A-7E26C583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00D7F-5C93-4647-81DE-FE25D9734F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85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E49BA-3A2B-44A6-B8B3-2A0F4E55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1F3544-1E4F-4240-9D43-B2B199B71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CB9CDE-C98D-4A19-851C-344C53AE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E54328-DB2C-4F12-97CC-B4A2E57C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E42BAA-9CB8-4CD4-B030-A8CF1F4A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ABFB1-B07A-4146-BAE3-2670BD357A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250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6E044A-76F3-49D6-92EF-52D1D7E6C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545CFD-4DDF-4393-BCED-B1C0064BA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97566D-90B1-4176-B07A-A00D0EA0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C295DD-A1F4-4B06-A9A1-44A1700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C02052-5A98-42D1-A437-8C2F8B82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C99A-603F-4D40-A565-9058B3A19D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851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7B26C-CBB1-42F8-82D5-4C0C71BF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AFF67D-64E9-4B6E-8002-5DCCC5DE5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1EBD0E-59D5-4F85-A5CA-497716D6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11281-A4D5-4A20-A1D2-B91CAD35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C2DEBF-E722-451E-B528-E593E458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B6186-9B08-408F-881B-03914B640C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076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605C2-6110-4065-BFEC-8E1C886E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38C7D6-0E2F-4F9C-8DF1-CDF076444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1179AB-6A25-4FBD-B828-7000A98B6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1B7564-F4CC-4400-A61C-24B0D958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D9E2DB-E041-45FA-8904-B783CDC9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F2CE75-421A-421C-939C-B762BE17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122BA-B8D5-4AA3-8803-3F4485A62C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747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B5FC9-6508-4BCA-989B-3C37C2C8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FBFDA8-AE2A-4F62-8A77-52BEC07C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D9215A-6931-4BA5-AA17-1D13C541E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D976C9-A359-4C04-B6AD-70A5AE5F0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0998EC-0A66-49E3-A761-A278D4328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5E83C2-5544-4469-8A3A-3A9703D2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AB7E044-5CB3-4E9D-8DCF-B38713CB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03F9F9-CB5E-447C-BD3C-ADA8DD8E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E3DDC-0650-4C0D-8AA5-8ECF7C58EC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8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A5793-EE39-45DC-B0C7-C353C9EA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5AF2F1-BDBA-410D-BFC8-1E061869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EE086D-FEBB-43C0-97C5-BFD4D5ED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234D09-9A08-4FAB-8089-CD484D87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EBEE1-F683-48DC-89FD-024F152A57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627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FF62AFB-F71D-42AC-9D1D-34C9F3BE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4684F43-357D-460C-B803-3B14D740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F72F3D-14B8-4B16-8BB0-5CA11FEE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7819-AE2F-4E24-B3E1-9CFAD8F830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772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CAEAE-B8DE-4561-BDD0-F184A99F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4E96C4-D7C4-4430-A10C-61451C6DE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2279D-DA3A-42BA-992D-DD63B9DBF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7CFFBC-AFEC-467F-9DEF-01F50DA6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7458DC-DD65-4380-ADA8-638117BE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43D9E3-F4A2-4CA9-804E-57FF43C9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DED45-99A5-49E0-890D-86DE188408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596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95315-8C31-4BB2-95AA-EB2D0606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E9197F-B9BB-4132-98DB-EE4406DB3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6E1073-34F4-43E0-8A0C-624D69D8F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130AA4-B2BD-4DD0-9D83-5DD0ED47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EC5EEC-6E02-42A0-90BA-F13CB1C2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476C60-ADC2-48FE-B6BB-6583520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34771-11C6-4002-B1E6-E39B94B28C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446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BA95C4-1CC5-4153-BF01-3C0B0807F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1CCFCF-7FB7-46DD-897C-B465CCB93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66AE3A-89B3-4D3D-9BB6-DCE0AAA639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D5834C-EE4A-4F76-85F8-64D91B03A8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9A2D1C-EC7B-44B5-87A3-2E608C8C54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67F190-1807-4D2D-919F-BA0003EB075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DF7DB27C-0387-4349-B051-FDCEFF61AA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E4A10E5B-5210-45A5-9D6E-7145391446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430084" name="Rectangle 4">
            <a:extLst>
              <a:ext uri="{FF2B5EF4-FFF2-40B4-BE49-F238E27FC236}">
                <a16:creationId xmlns:a16="http://schemas.microsoft.com/office/drawing/2014/main" id="{2615914C-7DEF-4C6C-AE0B-8B02B79DB1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2799F2B-3E65-48D8-AE0B-893ED74A9A3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2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3" name="Picture 3" descr="OPROTES-APOS">
            <a:extLst>
              <a:ext uri="{FF2B5EF4-FFF2-40B4-BE49-F238E27FC236}">
                <a16:creationId xmlns:a16="http://schemas.microsoft.com/office/drawing/2014/main" id="{6B7AA569-0497-46A7-8352-BE69E5C8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439025" cy="40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84" name="Picture 20" descr="ase-besta">
            <a:extLst>
              <a:ext uri="{FF2B5EF4-FFF2-40B4-BE49-F238E27FC236}">
                <a16:creationId xmlns:a16="http://schemas.microsoft.com/office/drawing/2014/main" id="{B5CE916E-B9E3-4EF6-A0AE-83D40B93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60450"/>
            <a:ext cx="568801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5295" name="Group 31">
            <a:extLst>
              <a:ext uri="{FF2B5EF4-FFF2-40B4-BE49-F238E27FC236}">
                <a16:creationId xmlns:a16="http://schemas.microsoft.com/office/drawing/2014/main" id="{BF7C4246-53EB-4943-AD4F-DFB9EEF025E0}"/>
              </a:ext>
            </a:extLst>
          </p:cNvPr>
          <p:cNvGrpSpPr>
            <a:grpSpLocks/>
          </p:cNvGrpSpPr>
          <p:nvPr/>
        </p:nvGrpSpPr>
        <p:grpSpPr bwMode="auto">
          <a:xfrm>
            <a:off x="1281113" y="2212975"/>
            <a:ext cx="5553075" cy="495300"/>
            <a:chOff x="490" y="1117"/>
            <a:chExt cx="3498" cy="312"/>
          </a:xfrm>
        </p:grpSpPr>
        <p:pic>
          <p:nvPicPr>
            <p:cNvPr id="395286" name="Picture 22" descr="setinha1">
              <a:extLst>
                <a:ext uri="{FF2B5EF4-FFF2-40B4-BE49-F238E27FC236}">
                  <a16:creationId xmlns:a16="http://schemas.microsoft.com/office/drawing/2014/main" id="{83E9554A-0109-407C-B210-6E87013C0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1162"/>
              <a:ext cx="213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287" name="Picture 23" descr="FAZGDESINAIS">
              <a:extLst>
                <a:ext uri="{FF2B5EF4-FFF2-40B4-BE49-F238E27FC236}">
                  <a16:creationId xmlns:a16="http://schemas.microsoft.com/office/drawing/2014/main" id="{2D8999E6-3D48-4E78-A957-AB74F1D6E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117"/>
              <a:ext cx="3240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5294" name="Group 30">
            <a:extLst>
              <a:ext uri="{FF2B5EF4-FFF2-40B4-BE49-F238E27FC236}">
                <a16:creationId xmlns:a16="http://schemas.microsoft.com/office/drawing/2014/main" id="{3A1A6996-41DB-47AD-86DE-C2D4C00CC9CE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2860675"/>
            <a:ext cx="6784975" cy="638175"/>
            <a:chOff x="476" y="1570"/>
            <a:chExt cx="4274" cy="402"/>
          </a:xfrm>
        </p:grpSpPr>
        <p:pic>
          <p:nvPicPr>
            <p:cNvPr id="395288" name="Picture 24" descr="FAZDESCERFOGO">
              <a:extLst>
                <a:ext uri="{FF2B5EF4-FFF2-40B4-BE49-F238E27FC236}">
                  <a16:creationId xmlns:a16="http://schemas.microsoft.com/office/drawing/2014/main" id="{90C7B572-73D4-461E-995B-BD4800921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570"/>
              <a:ext cx="4002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292" name="Picture 28" descr="setinha1">
              <a:extLst>
                <a:ext uri="{FF2B5EF4-FFF2-40B4-BE49-F238E27FC236}">
                  <a16:creationId xmlns:a16="http://schemas.microsoft.com/office/drawing/2014/main" id="{18465B95-8032-4AFD-B1C2-45D0F07C5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92"/>
              <a:ext cx="213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5296" name="Group 32">
            <a:extLst>
              <a:ext uri="{FF2B5EF4-FFF2-40B4-BE49-F238E27FC236}">
                <a16:creationId xmlns:a16="http://schemas.microsoft.com/office/drawing/2014/main" id="{EB9D6B8F-20D4-499E-A669-A68C7444C0EB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3797300"/>
            <a:ext cx="5607050" cy="495300"/>
            <a:chOff x="567" y="2251"/>
            <a:chExt cx="3532" cy="312"/>
          </a:xfrm>
        </p:grpSpPr>
        <p:pic>
          <p:nvPicPr>
            <p:cNvPr id="395289" name="Picture 25" descr="ENGANA">
              <a:extLst>
                <a:ext uri="{FF2B5EF4-FFF2-40B4-BE49-F238E27FC236}">
                  <a16:creationId xmlns:a16="http://schemas.microsoft.com/office/drawing/2014/main" id="{7B7F8445-4327-47D9-AA3A-10A84193A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251"/>
              <a:ext cx="3306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293" name="Picture 29" descr="setinha1">
              <a:extLst>
                <a:ext uri="{FF2B5EF4-FFF2-40B4-BE49-F238E27FC236}">
                  <a16:creationId xmlns:a16="http://schemas.microsoft.com/office/drawing/2014/main" id="{2884B194-CA7D-41D2-A1F1-A27CA0BF6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251"/>
              <a:ext cx="213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5298" name="Picture 34" descr="AP13">
            <a:extLst>
              <a:ext uri="{FF2B5EF4-FFF2-40B4-BE49-F238E27FC236}">
                <a16:creationId xmlns:a16="http://schemas.microsoft.com/office/drawing/2014/main" id="{D6D2FE52-F8F6-4F94-BE94-1AC9AD19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41888"/>
            <a:ext cx="40671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9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81" name="Picture 5" descr="falsoprof">
            <a:extLst>
              <a:ext uri="{FF2B5EF4-FFF2-40B4-BE49-F238E27FC236}">
                <a16:creationId xmlns:a16="http://schemas.microsoft.com/office/drawing/2014/main" id="{80FF54AA-1BEB-47CB-9D41-96194F97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6192838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4190" name="Group 14">
            <a:extLst>
              <a:ext uri="{FF2B5EF4-FFF2-40B4-BE49-F238E27FC236}">
                <a16:creationId xmlns:a16="http://schemas.microsoft.com/office/drawing/2014/main" id="{99C43BF4-211A-4651-A128-DAA6B14BF7B5}"/>
              </a:ext>
            </a:extLst>
          </p:cNvPr>
          <p:cNvGrpSpPr>
            <a:grpSpLocks/>
          </p:cNvGrpSpPr>
          <p:nvPr/>
        </p:nvGrpSpPr>
        <p:grpSpPr bwMode="auto">
          <a:xfrm>
            <a:off x="1281113" y="2005013"/>
            <a:ext cx="6643687" cy="1162050"/>
            <a:chOff x="807" y="1389"/>
            <a:chExt cx="4185" cy="732"/>
          </a:xfrm>
        </p:grpSpPr>
        <p:pic>
          <p:nvPicPr>
            <p:cNvPr id="434183" name="Picture 7" descr="setinha1">
              <a:extLst>
                <a:ext uri="{FF2B5EF4-FFF2-40B4-BE49-F238E27FC236}">
                  <a16:creationId xmlns:a16="http://schemas.microsoft.com/office/drawing/2014/main" id="{115312B2-38FC-40F3-AF5C-9D3B94A6A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" y="1439"/>
              <a:ext cx="213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185" name="Picture 9" descr="POFETIZAM">
              <a:extLst>
                <a:ext uri="{FF2B5EF4-FFF2-40B4-BE49-F238E27FC236}">
                  <a16:creationId xmlns:a16="http://schemas.microsoft.com/office/drawing/2014/main" id="{7D99A14F-236B-4716-B2AB-FD498D1DE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389"/>
              <a:ext cx="3972" cy="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4192" name="Group 16">
            <a:extLst>
              <a:ext uri="{FF2B5EF4-FFF2-40B4-BE49-F238E27FC236}">
                <a16:creationId xmlns:a16="http://schemas.microsoft.com/office/drawing/2014/main" id="{A5A89A84-1A94-43E0-B6E7-6D37B0FCA099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4237038"/>
            <a:ext cx="7056438" cy="1114425"/>
            <a:chOff x="748" y="2886"/>
            <a:chExt cx="4445" cy="702"/>
          </a:xfrm>
        </p:grpSpPr>
        <p:pic>
          <p:nvPicPr>
            <p:cNvPr id="434187" name="Picture 11" descr="FAZEMILAGRES">
              <a:extLst>
                <a:ext uri="{FF2B5EF4-FFF2-40B4-BE49-F238E27FC236}">
                  <a16:creationId xmlns:a16="http://schemas.microsoft.com/office/drawing/2014/main" id="{192280B7-10AD-418E-ACE9-41597B798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" y="2886"/>
              <a:ext cx="4212" cy="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188" name="Picture 12" descr="setinha1">
              <a:extLst>
                <a:ext uri="{FF2B5EF4-FFF2-40B4-BE49-F238E27FC236}">
                  <a16:creationId xmlns:a16="http://schemas.microsoft.com/office/drawing/2014/main" id="{96D2516B-A637-486C-A525-356A04480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86"/>
              <a:ext cx="213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4191" name="Group 15">
            <a:extLst>
              <a:ext uri="{FF2B5EF4-FFF2-40B4-BE49-F238E27FC236}">
                <a16:creationId xmlns:a16="http://schemas.microsoft.com/office/drawing/2014/main" id="{0EF71CFC-D9E3-4EB0-B980-448C3A8C3BE8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3300413"/>
            <a:ext cx="5637213" cy="619125"/>
            <a:chOff x="748" y="2251"/>
            <a:chExt cx="3551" cy="390"/>
          </a:xfrm>
        </p:grpSpPr>
        <p:pic>
          <p:nvPicPr>
            <p:cNvPr id="434186" name="Picture 10" descr="EXPULSAM">
              <a:extLst>
                <a:ext uri="{FF2B5EF4-FFF2-40B4-BE49-F238E27FC236}">
                  <a16:creationId xmlns:a16="http://schemas.microsoft.com/office/drawing/2014/main" id="{41CC8D2C-0101-40D5-8CEE-E54C3325B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251"/>
              <a:ext cx="3324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189" name="Picture 13" descr="setinha1">
              <a:extLst>
                <a:ext uri="{FF2B5EF4-FFF2-40B4-BE49-F238E27FC236}">
                  <a16:creationId xmlns:a16="http://schemas.microsoft.com/office/drawing/2014/main" id="{AA1732A3-EED6-4817-8CDC-50F69C29F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341"/>
              <a:ext cx="213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4193" name="Picture 17" descr="MAT7">
            <a:extLst>
              <a:ext uri="{FF2B5EF4-FFF2-40B4-BE49-F238E27FC236}">
                <a16:creationId xmlns:a16="http://schemas.microsoft.com/office/drawing/2014/main" id="{E10D10D2-D203-4A9C-89AE-6FAEDE1A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32438"/>
            <a:ext cx="31146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4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4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 descr="ap-arencia">
            <a:extLst>
              <a:ext uri="{FF2B5EF4-FFF2-40B4-BE49-F238E27FC236}">
                <a16:creationId xmlns:a16="http://schemas.microsoft.com/office/drawing/2014/main" id="{BEB2296B-0D63-4C7C-BC0F-4A2755F9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04813"/>
            <a:ext cx="68484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7" name="Picture 3" descr="fa-lava">
            <a:extLst>
              <a:ext uri="{FF2B5EF4-FFF2-40B4-BE49-F238E27FC236}">
                <a16:creationId xmlns:a16="http://schemas.microsoft.com/office/drawing/2014/main" id="{055B0798-8874-4D32-9758-2CAFD0E1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420938"/>
            <a:ext cx="62865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6234" name="Group 10">
            <a:extLst>
              <a:ext uri="{FF2B5EF4-FFF2-40B4-BE49-F238E27FC236}">
                <a16:creationId xmlns:a16="http://schemas.microsoft.com/office/drawing/2014/main" id="{096CC931-2317-473C-841E-83BAA2B6C0FF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4724400"/>
            <a:ext cx="3344862" cy="704850"/>
            <a:chOff x="1015" y="2976"/>
            <a:chExt cx="2107" cy="444"/>
          </a:xfrm>
        </p:grpSpPr>
        <p:pic>
          <p:nvPicPr>
            <p:cNvPr id="436235" name="Picture 11" descr="SETINHA3">
              <a:extLst>
                <a:ext uri="{FF2B5EF4-FFF2-40B4-BE49-F238E27FC236}">
                  <a16:creationId xmlns:a16="http://schemas.microsoft.com/office/drawing/2014/main" id="{FF4D74EB-8AA4-4810-A024-7B7DC7AFD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3067"/>
              <a:ext cx="45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236" name="Picture 12" descr="1JOAO2-4">
              <a:extLst>
                <a:ext uri="{FF2B5EF4-FFF2-40B4-BE49-F238E27FC236}">
                  <a16:creationId xmlns:a16="http://schemas.microsoft.com/office/drawing/2014/main" id="{DD5A1164-3469-4496-AC6C-F4E510213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" y="2976"/>
              <a:ext cx="1608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6237" name="Group 13">
            <a:extLst>
              <a:ext uri="{FF2B5EF4-FFF2-40B4-BE49-F238E27FC236}">
                <a16:creationId xmlns:a16="http://schemas.microsoft.com/office/drawing/2014/main" id="{C20D38FE-4FDF-4DD2-9C51-7C99129DDAD0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5516563"/>
            <a:ext cx="3440112" cy="704850"/>
            <a:chOff x="1015" y="3475"/>
            <a:chExt cx="2167" cy="444"/>
          </a:xfrm>
        </p:grpSpPr>
        <p:pic>
          <p:nvPicPr>
            <p:cNvPr id="436238" name="Picture 14" descr="SETINHA3">
              <a:extLst>
                <a:ext uri="{FF2B5EF4-FFF2-40B4-BE49-F238E27FC236}">
                  <a16:creationId xmlns:a16="http://schemas.microsoft.com/office/drawing/2014/main" id="{6AB88A0C-16CC-4070-9EFC-FAABB41DA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3566"/>
              <a:ext cx="45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239" name="Picture 15" descr="JOAO8-44">
              <a:extLst>
                <a:ext uri="{FF2B5EF4-FFF2-40B4-BE49-F238E27FC236}">
                  <a16:creationId xmlns:a16="http://schemas.microsoft.com/office/drawing/2014/main" id="{46B05027-7433-4BEA-9F1F-BBB4789D2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" y="3475"/>
              <a:ext cx="1668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6241" name="Group 17">
            <a:extLst>
              <a:ext uri="{FF2B5EF4-FFF2-40B4-BE49-F238E27FC236}">
                <a16:creationId xmlns:a16="http://schemas.microsoft.com/office/drawing/2014/main" id="{29546A77-1E25-4EA1-99A3-067C8EBBBAF1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1412875"/>
            <a:ext cx="2816225" cy="600075"/>
            <a:chOff x="925" y="890"/>
            <a:chExt cx="1774" cy="378"/>
          </a:xfrm>
        </p:grpSpPr>
        <p:pic>
          <p:nvPicPr>
            <p:cNvPr id="436229" name="Picture 5" descr="SETINHA3">
              <a:extLst>
                <a:ext uri="{FF2B5EF4-FFF2-40B4-BE49-F238E27FC236}">
                  <a16:creationId xmlns:a16="http://schemas.microsoft.com/office/drawing/2014/main" id="{327BF6D7-0E6A-4149-A9C0-E9CAC150E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" y="981"/>
              <a:ext cx="45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240" name="Picture 16" descr="CRISTAO">
              <a:extLst>
                <a:ext uri="{FF2B5EF4-FFF2-40B4-BE49-F238E27FC236}">
                  <a16:creationId xmlns:a16="http://schemas.microsoft.com/office/drawing/2014/main" id="{04948454-1584-47E9-9DB8-997464CBE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" y="890"/>
              <a:ext cx="1302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6243" name="Group 19">
            <a:extLst>
              <a:ext uri="{FF2B5EF4-FFF2-40B4-BE49-F238E27FC236}">
                <a16:creationId xmlns:a16="http://schemas.microsoft.com/office/drawing/2014/main" id="{2096A0AD-5C6E-45B2-B57D-339C99B1E62A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3716338"/>
            <a:ext cx="2947988" cy="495300"/>
            <a:chOff x="970" y="2341"/>
            <a:chExt cx="1857" cy="312"/>
          </a:xfrm>
        </p:grpSpPr>
        <p:pic>
          <p:nvPicPr>
            <p:cNvPr id="436232" name="Picture 8" descr="SETINHA3">
              <a:extLst>
                <a:ext uri="{FF2B5EF4-FFF2-40B4-BE49-F238E27FC236}">
                  <a16:creationId xmlns:a16="http://schemas.microsoft.com/office/drawing/2014/main" id="{3F204542-DF1A-42D6-9376-355A9BD19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" y="2387"/>
              <a:ext cx="45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242" name="Picture 18" descr="MENTIRA">
              <a:extLst>
                <a:ext uri="{FF2B5EF4-FFF2-40B4-BE49-F238E27FC236}">
                  <a16:creationId xmlns:a16="http://schemas.microsoft.com/office/drawing/2014/main" id="{6F0E5360-EB4B-4B42-B91C-1FA143E9F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341"/>
              <a:ext cx="1398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3" name="Picture 7" descr="PQSAOREQUERIDAS">
            <a:extLst>
              <a:ext uri="{FF2B5EF4-FFF2-40B4-BE49-F238E27FC236}">
                <a16:creationId xmlns:a16="http://schemas.microsoft.com/office/drawing/2014/main" id="{A5CF781B-9050-4BEF-9E0D-0B2129C6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824412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>
            <a:extLst>
              <a:ext uri="{FF2B5EF4-FFF2-40B4-BE49-F238E27FC236}">
                <a16:creationId xmlns:a16="http://schemas.microsoft.com/office/drawing/2014/main" id="{035E08A3-B2FC-45C8-82CF-344E340AD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50"/>
            <a:ext cx="7924800" cy="503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“Dêem-se-nos boas leis dominicais, e nossas igrejas estarão cheias de fiéis, e nossos moços e moças serão atraídos ao serviço divino. Uma poderosa união das igrejas dos  Estados Unidos pode obter do Congresso, das autoridades estaduais e câmaras municipais, toda legislação necessária a essa magnífica finalidade.”</a:t>
            </a:r>
          </a:p>
        </p:txBody>
      </p:sp>
      <p:sp>
        <p:nvSpPr>
          <p:cNvPr id="418819" name="Text Box 3">
            <a:extLst>
              <a:ext uri="{FF2B5EF4-FFF2-40B4-BE49-F238E27FC236}">
                <a16:creationId xmlns:a16="http://schemas.microsoft.com/office/drawing/2014/main" id="{E0A506DF-5B2E-4044-875B-D08F7427A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876925"/>
            <a:ext cx="62293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>
                <a:solidFill>
                  <a:srgbClr val="FFFF47"/>
                </a:solidFill>
                <a:latin typeface="Berlin Sans FB" panose="020E0602020502020306" pitchFamily="34" charset="0"/>
              </a:rPr>
              <a:t>Rev. S. V. Leech, D. D. na Revista de Homilética </a:t>
            </a:r>
          </a:p>
          <a:p>
            <a:pPr algn="ctr"/>
            <a:r>
              <a:rPr lang="en-US" altLang="pt-BR">
                <a:solidFill>
                  <a:srgbClr val="FFFF47"/>
                </a:solidFill>
                <a:latin typeface="Berlin Sans FB" panose="020E0602020502020306" pitchFamily="34" charset="0"/>
              </a:rPr>
              <a:t>de Novembro de 1892</a:t>
            </a:r>
            <a:endParaRPr lang="pt-BR" altLang="pt-BR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 autoUpdateAnimBg="0"/>
      <p:bldP spid="4188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3" name="Picture 3" descr="QUEMERESP">
            <a:extLst>
              <a:ext uri="{FF2B5EF4-FFF2-40B4-BE49-F238E27FC236}">
                <a16:creationId xmlns:a16="http://schemas.microsoft.com/office/drawing/2014/main" id="{E1DF3A79-D936-4DEA-8985-8DD2BE15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29462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>
            <a:extLst>
              <a:ext uri="{FF2B5EF4-FFF2-40B4-BE49-F238E27FC236}">
                <a16:creationId xmlns:a16="http://schemas.microsoft.com/office/drawing/2014/main" id="{2E716ED4-FC0C-4868-A816-1A1144437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7924800" cy="3751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4800">
                <a:solidFill>
                  <a:schemeClr val="bg1"/>
                </a:solidFill>
                <a:latin typeface="Berlin Sans FB Demi" panose="020E0802020502020306" pitchFamily="34" charset="0"/>
              </a:rPr>
              <a:t>“Durante quase toda a nossa história as igrejas  têm influenciado os Estados para fazer leis dominicais e aumentar o seu número.”</a:t>
            </a:r>
          </a:p>
        </p:txBody>
      </p:sp>
      <p:sp>
        <p:nvSpPr>
          <p:cNvPr id="421891" name="Text Box 3">
            <a:extLst>
              <a:ext uri="{FF2B5EF4-FFF2-40B4-BE49-F238E27FC236}">
                <a16:creationId xmlns:a16="http://schemas.microsoft.com/office/drawing/2014/main" id="{B39AFEAC-18EC-4248-9062-681E40E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5013325"/>
            <a:ext cx="5535612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>
                <a:solidFill>
                  <a:srgbClr val="FFFF47"/>
                </a:solidFill>
                <a:latin typeface="Berlin Sans FB" panose="020E0602020502020306" pitchFamily="34" charset="0"/>
              </a:rPr>
              <a:t>Rev. W. F. Crafts, em Christian Statesman, </a:t>
            </a:r>
          </a:p>
          <a:p>
            <a:pPr algn="ctr"/>
            <a:r>
              <a:rPr lang="en-US" altLang="pt-BR">
                <a:solidFill>
                  <a:srgbClr val="FFFF47"/>
                </a:solidFill>
                <a:latin typeface="Berlin Sans FB" panose="020E0602020502020306" pitchFamily="34" charset="0"/>
              </a:rPr>
              <a:t>de 3 de julho de 1890</a:t>
            </a:r>
            <a:endParaRPr lang="pt-BR" altLang="pt-BR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 autoUpdateAnimBg="0"/>
      <p:bldP spid="4218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5" name="Picture 3" descr="RECONHEMCATOLICOS">
            <a:extLst>
              <a:ext uri="{FF2B5EF4-FFF2-40B4-BE49-F238E27FC236}">
                <a16:creationId xmlns:a16="http://schemas.microsoft.com/office/drawing/2014/main" id="{DF49788D-3221-443E-9C57-9E871279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49325"/>
            <a:ext cx="7561262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>
            <a:extLst>
              <a:ext uri="{FF2B5EF4-FFF2-40B4-BE49-F238E27FC236}">
                <a16:creationId xmlns:a16="http://schemas.microsoft.com/office/drawing/2014/main" id="{BEF60A52-21D8-4005-8E3A-DC4BB536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7924800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“O domingo é uma instituição católica, e sua observância só pode ser defendida por princípios católicos. De princípio a fim das Escrituras não é possível encontrar uma única passagem que autorize a mudança do culto público semanal, do último para o primeiro dia da semana.”</a:t>
            </a:r>
          </a:p>
        </p:txBody>
      </p:sp>
      <p:sp>
        <p:nvSpPr>
          <p:cNvPr id="423939" name="Text Box 3">
            <a:extLst>
              <a:ext uri="{FF2B5EF4-FFF2-40B4-BE49-F238E27FC236}">
                <a16:creationId xmlns:a16="http://schemas.microsoft.com/office/drawing/2014/main" id="{2236D4F3-6A17-464B-8CB4-A70ECF81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702300"/>
            <a:ext cx="45974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>
                <a:solidFill>
                  <a:srgbClr val="FFFF47"/>
                </a:solidFill>
                <a:latin typeface="Berlin Sans FB" panose="020E0602020502020306" pitchFamily="34" charset="0"/>
              </a:rPr>
              <a:t>Catholic Press ( Sydney, Austrália), </a:t>
            </a:r>
          </a:p>
          <a:p>
            <a:pPr algn="ctr"/>
            <a:r>
              <a:rPr lang="en-US" altLang="pt-BR">
                <a:solidFill>
                  <a:srgbClr val="FFFF47"/>
                </a:solidFill>
                <a:latin typeface="Berlin Sans FB" panose="020E0602020502020306" pitchFamily="34" charset="0"/>
              </a:rPr>
              <a:t>de 25 de Agosto de 1900</a:t>
            </a:r>
            <a:endParaRPr lang="pt-BR" altLang="pt-BR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 autoUpdateAnimBg="0"/>
      <p:bldP spid="4239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9" name="Picture 19" descr="bestaterra">
            <a:extLst>
              <a:ext uri="{FF2B5EF4-FFF2-40B4-BE49-F238E27FC236}">
                <a16:creationId xmlns:a16="http://schemas.microsoft.com/office/drawing/2014/main" id="{64216C43-320A-467C-BE0D-2B59026D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826000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1146" name="Group 26">
            <a:extLst>
              <a:ext uri="{FF2B5EF4-FFF2-40B4-BE49-F238E27FC236}">
                <a16:creationId xmlns:a16="http://schemas.microsoft.com/office/drawing/2014/main" id="{F9A35152-8857-4865-BBEA-469EACC32A7F}"/>
              </a:ext>
            </a:extLst>
          </p:cNvPr>
          <p:cNvGrpSpPr>
            <a:grpSpLocks/>
          </p:cNvGrpSpPr>
          <p:nvPr/>
        </p:nvGrpSpPr>
        <p:grpSpPr bwMode="auto">
          <a:xfrm>
            <a:off x="893763" y="2420938"/>
            <a:ext cx="2563812" cy="466725"/>
            <a:chOff x="374" y="1685"/>
            <a:chExt cx="1615" cy="294"/>
          </a:xfrm>
        </p:grpSpPr>
        <p:pic>
          <p:nvPicPr>
            <p:cNvPr id="261140" name="Picture 20" descr="2CHIFRES">
              <a:extLst>
                <a:ext uri="{FF2B5EF4-FFF2-40B4-BE49-F238E27FC236}">
                  <a16:creationId xmlns:a16="http://schemas.microsoft.com/office/drawing/2014/main" id="{14D1FF3A-53F4-4C5D-ADC8-C8F066E74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685"/>
              <a:ext cx="1422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43" name="Picture 23" descr="setinha1">
              <a:extLst>
                <a:ext uri="{FF2B5EF4-FFF2-40B4-BE49-F238E27FC236}">
                  <a16:creationId xmlns:a16="http://schemas.microsoft.com/office/drawing/2014/main" id="{FD23BB41-7638-4DDB-A792-FED14AB84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" y="1706"/>
              <a:ext cx="173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1147" name="Group 27">
            <a:extLst>
              <a:ext uri="{FF2B5EF4-FFF2-40B4-BE49-F238E27FC236}">
                <a16:creationId xmlns:a16="http://schemas.microsoft.com/office/drawing/2014/main" id="{1DC84FBD-D069-4E29-BD48-D61DB6C417CE}"/>
              </a:ext>
            </a:extLst>
          </p:cNvPr>
          <p:cNvGrpSpPr>
            <a:grpSpLocks/>
          </p:cNvGrpSpPr>
          <p:nvPr/>
        </p:nvGrpSpPr>
        <p:grpSpPr bwMode="auto">
          <a:xfrm>
            <a:off x="852488" y="3175000"/>
            <a:ext cx="3719512" cy="1162050"/>
            <a:chOff x="348" y="2160"/>
            <a:chExt cx="2343" cy="732"/>
          </a:xfrm>
        </p:grpSpPr>
        <p:pic>
          <p:nvPicPr>
            <p:cNvPr id="261141" name="Picture 21" descr="APARENCIA">
              <a:extLst>
                <a:ext uri="{FF2B5EF4-FFF2-40B4-BE49-F238E27FC236}">
                  <a16:creationId xmlns:a16="http://schemas.microsoft.com/office/drawing/2014/main" id="{21885977-8CEE-4044-A71B-431ED8DAC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160"/>
              <a:ext cx="2124" cy="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44" name="Picture 24" descr="setinha1">
              <a:extLst>
                <a:ext uri="{FF2B5EF4-FFF2-40B4-BE49-F238E27FC236}">
                  <a16:creationId xmlns:a16="http://schemas.microsoft.com/office/drawing/2014/main" id="{1F1BA00F-EF25-4C4E-9891-ADE23872E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251"/>
              <a:ext cx="173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1148" name="Group 28">
            <a:extLst>
              <a:ext uri="{FF2B5EF4-FFF2-40B4-BE49-F238E27FC236}">
                <a16:creationId xmlns:a16="http://schemas.microsoft.com/office/drawing/2014/main" id="{01276625-95F4-4144-8AFA-9CF435B509BA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4759325"/>
            <a:ext cx="3665537" cy="1066800"/>
            <a:chOff x="340" y="3158"/>
            <a:chExt cx="2309" cy="672"/>
          </a:xfrm>
        </p:grpSpPr>
        <p:pic>
          <p:nvPicPr>
            <p:cNvPr id="261142" name="Picture 22" descr="FALAVA">
              <a:extLst>
                <a:ext uri="{FF2B5EF4-FFF2-40B4-BE49-F238E27FC236}">
                  <a16:creationId xmlns:a16="http://schemas.microsoft.com/office/drawing/2014/main" id="{1C77EC55-C670-4822-8E2E-91AF8AF99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158"/>
              <a:ext cx="2082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45" name="Picture 25" descr="setinha1">
              <a:extLst>
                <a:ext uri="{FF2B5EF4-FFF2-40B4-BE49-F238E27FC236}">
                  <a16:creationId xmlns:a16="http://schemas.microsoft.com/office/drawing/2014/main" id="{12719D84-ECB1-454F-A39F-C72D6CE29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203"/>
              <a:ext cx="173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3" name="Picture 3" descr="RECONHECEM-PROT">
            <a:extLst>
              <a:ext uri="{FF2B5EF4-FFF2-40B4-BE49-F238E27FC236}">
                <a16:creationId xmlns:a16="http://schemas.microsoft.com/office/drawing/2014/main" id="{9483A6F1-83B2-4198-B14F-7CEF7271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81100"/>
            <a:ext cx="7632700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>
            <a:extLst>
              <a:ext uri="{FF2B5EF4-FFF2-40B4-BE49-F238E27FC236}">
                <a16:creationId xmlns:a16="http://schemas.microsoft.com/office/drawing/2014/main" id="{7E141A6A-B7D0-4DD0-B38D-B16853458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459788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>
                <a:solidFill>
                  <a:schemeClr val="bg1"/>
                </a:solidFill>
                <a:latin typeface="Berlin Sans FB Demi" panose="020E0802020502020306" pitchFamily="34" charset="0"/>
              </a:rPr>
              <a:t>“É claro que sei perfeitamente ter o domingo entrado em uso, como dia religioso, na primitiva história cristã, o que sabemos através dos pais da Igreja e de outras fontes. Que pena, porém, que ele nos venha assinalado com a marca do paganismo e batizado com o nome do deus do Sol, em seguida adotado e sancionado pela apostasia papal, e legado ao protestantismo como uma doação sagrada.”</a:t>
            </a:r>
          </a:p>
        </p:txBody>
      </p:sp>
      <p:sp>
        <p:nvSpPr>
          <p:cNvPr id="425987" name="Text Box 3">
            <a:extLst>
              <a:ext uri="{FF2B5EF4-FFF2-40B4-BE49-F238E27FC236}">
                <a16:creationId xmlns:a16="http://schemas.microsoft.com/office/drawing/2014/main" id="{0BC9FD2E-10CB-4C76-B070-5E12C7E5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092825"/>
            <a:ext cx="62674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>
                <a:solidFill>
                  <a:srgbClr val="FFFF47"/>
                </a:solidFill>
                <a:latin typeface="Berlin Sans FB" panose="020E0602020502020306" pitchFamily="34" charset="0"/>
              </a:rPr>
              <a:t>De um discurso feito em 13 de novembro de 1893</a:t>
            </a:r>
            <a:endParaRPr lang="pt-BR" altLang="pt-BR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  <p:sp>
        <p:nvSpPr>
          <p:cNvPr id="425988" name="Text Box 4">
            <a:extLst>
              <a:ext uri="{FF2B5EF4-FFF2-40B4-BE49-F238E27FC236}">
                <a16:creationId xmlns:a16="http://schemas.microsoft.com/office/drawing/2014/main" id="{8A1663BF-4395-4C3B-A06A-6FA13546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708650"/>
            <a:ext cx="28082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>
                <a:solidFill>
                  <a:srgbClr val="FFFF47"/>
                </a:solidFill>
                <a:latin typeface="Berlin Sans FB" panose="020E0602020502020306" pitchFamily="34" charset="0"/>
              </a:rPr>
              <a:t>Dr. Edward T. Hiscox</a:t>
            </a:r>
            <a:endParaRPr lang="pt-BR" altLang="pt-BR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6" grpId="0" autoUpdateAnimBg="0"/>
      <p:bldP spid="425987" grpId="0"/>
      <p:bldP spid="4259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1" name="Picture 3" descr="QUEPODER">
            <a:extLst>
              <a:ext uri="{FF2B5EF4-FFF2-40B4-BE49-F238E27FC236}">
                <a16:creationId xmlns:a16="http://schemas.microsoft.com/office/drawing/2014/main" id="{3BEACFB2-9A9E-410F-9EE6-E645F6FB0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557338"/>
            <a:ext cx="7439025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ext Box 2">
            <a:extLst>
              <a:ext uri="{FF2B5EF4-FFF2-40B4-BE49-F238E27FC236}">
                <a16:creationId xmlns:a16="http://schemas.microsoft.com/office/drawing/2014/main" id="{EA0A72E7-7A7D-4422-8285-3AA06579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20000" cy="503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3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“O Papa é de tão grande autoridade e poder que ele pode modificar, explicar ou interpretar mesmo leis divinas. …</a:t>
            </a:r>
          </a:p>
          <a:p>
            <a:pPr algn="ctr" eaLnBrk="0" hangingPunct="0"/>
            <a:r>
              <a:rPr lang="en-US" altLang="pt-BR" sz="3600">
                <a:solidFill>
                  <a:schemeClr val="bg1"/>
                </a:solidFill>
                <a:latin typeface="Berlin Sans FB Demi" panose="020E0802020502020306" pitchFamily="34" charset="0"/>
              </a:rPr>
              <a:t>O Papa pode modificar uma lei divina, visto seu poder não provir de homem, mas de Deus, e ele age como representante de Deus na Terra.”</a:t>
            </a:r>
            <a:endParaRPr lang="pt-BR" altLang="pt-BR" sz="36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28035" name="Text Box 3">
            <a:extLst>
              <a:ext uri="{FF2B5EF4-FFF2-40B4-BE49-F238E27FC236}">
                <a16:creationId xmlns:a16="http://schemas.microsoft.com/office/drawing/2014/main" id="{50532B78-75AD-4955-8BCC-0B0D5F42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5805488"/>
            <a:ext cx="658971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rgbClr val="FFFF47"/>
                </a:solidFill>
                <a:latin typeface="Berlin Sans FB" panose="020E0602020502020306" pitchFamily="34" charset="0"/>
              </a:rPr>
              <a:t>Lucius Feraris, Prompta Bibliotheca, “Papa”, art. 2.</a:t>
            </a:r>
            <a:endParaRPr lang="pt-BR" altLang="pt-BR">
              <a:solidFill>
                <a:srgbClr val="FFFF47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utoUpdateAnimBg="0"/>
      <p:bldP spid="4280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2" name="Picture 4" descr="NUMERODENOME">
            <a:extLst>
              <a:ext uri="{FF2B5EF4-FFF2-40B4-BE49-F238E27FC236}">
                <a16:creationId xmlns:a16="http://schemas.microsoft.com/office/drawing/2014/main" id="{3F509299-5A2F-4956-A8F9-47FB6B99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272337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2133" name="WordArt 5">
            <a:extLst>
              <a:ext uri="{FF2B5EF4-FFF2-40B4-BE49-F238E27FC236}">
                <a16:creationId xmlns:a16="http://schemas.microsoft.com/office/drawing/2014/main" id="{150E8CBF-7D81-465B-A3B5-5EEA3899A2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7675" y="1989138"/>
            <a:ext cx="2881313" cy="3889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FF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KeiserSousa"/>
              </a:rPr>
              <a:t>?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4" name="Picture 4" descr="NUMERODEHOMEM">
            <a:extLst>
              <a:ext uri="{FF2B5EF4-FFF2-40B4-BE49-F238E27FC236}">
                <a16:creationId xmlns:a16="http://schemas.microsoft.com/office/drawing/2014/main" id="{5AE8AC4F-6C79-49D4-BC5E-29DE6902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8513"/>
            <a:ext cx="6626225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 descr="NUMERODENOME">
            <a:extLst>
              <a:ext uri="{FF2B5EF4-FFF2-40B4-BE49-F238E27FC236}">
                <a16:creationId xmlns:a16="http://schemas.microsoft.com/office/drawing/2014/main" id="{1747315F-12AE-4E57-8FC3-0AE0E5C4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"/>
            <a:ext cx="7272337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75" name="Picture 3" descr="V">
            <a:extLst>
              <a:ext uri="{FF2B5EF4-FFF2-40B4-BE49-F238E27FC236}">
                <a16:creationId xmlns:a16="http://schemas.microsoft.com/office/drawing/2014/main" id="{AEBCF10C-6EC0-439F-B333-A0046F7A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9144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76" name="Picture 4" descr="I">
            <a:extLst>
              <a:ext uri="{FF2B5EF4-FFF2-40B4-BE49-F238E27FC236}">
                <a16:creationId xmlns:a16="http://schemas.microsoft.com/office/drawing/2014/main" id="{CFFBB007-03F1-433B-BE48-95292D83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614488"/>
            <a:ext cx="6858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77" name="Picture 5" descr="C">
            <a:extLst>
              <a:ext uri="{FF2B5EF4-FFF2-40B4-BE49-F238E27FC236}">
                <a16:creationId xmlns:a16="http://schemas.microsoft.com/office/drawing/2014/main" id="{994B26CB-4D2C-409F-9AD4-5CCC2B01D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249488"/>
            <a:ext cx="8350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78" name="Picture 6" descr="A">
            <a:extLst>
              <a:ext uri="{FF2B5EF4-FFF2-40B4-BE49-F238E27FC236}">
                <a16:creationId xmlns:a16="http://schemas.microsoft.com/office/drawing/2014/main" id="{68D38108-1FDC-46D9-9C85-3D89722F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881313"/>
            <a:ext cx="94456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79" name="Picture 7" descr="R">
            <a:extLst>
              <a:ext uri="{FF2B5EF4-FFF2-40B4-BE49-F238E27FC236}">
                <a16:creationId xmlns:a16="http://schemas.microsoft.com/office/drawing/2014/main" id="{A2F7742A-455A-4326-960E-987A655A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514725"/>
            <a:ext cx="884238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0" name="Picture 8" descr="I">
            <a:extLst>
              <a:ext uri="{FF2B5EF4-FFF2-40B4-BE49-F238E27FC236}">
                <a16:creationId xmlns:a16="http://schemas.microsoft.com/office/drawing/2014/main" id="{792B8280-0B2A-4F25-BDC0-92AE6968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4121150"/>
            <a:ext cx="6858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1" name="Picture 9" descr="V">
            <a:extLst>
              <a:ext uri="{FF2B5EF4-FFF2-40B4-BE49-F238E27FC236}">
                <a16:creationId xmlns:a16="http://schemas.microsoft.com/office/drawing/2014/main" id="{B3102DAD-4387-4446-AD89-91658DC0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738688"/>
            <a:ext cx="9144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2" name="Picture 10" descr="F">
            <a:extLst>
              <a:ext uri="{FF2B5EF4-FFF2-40B4-BE49-F238E27FC236}">
                <a16:creationId xmlns:a16="http://schemas.microsoft.com/office/drawing/2014/main" id="{D8951526-C01F-4608-8438-DADA292E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981075"/>
            <a:ext cx="86201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3" name="Picture 11" descr="L">
            <a:extLst>
              <a:ext uri="{FF2B5EF4-FFF2-40B4-BE49-F238E27FC236}">
                <a16:creationId xmlns:a16="http://schemas.microsoft.com/office/drawing/2014/main" id="{6AC6C643-B4AA-4E55-8395-35E97942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247900"/>
            <a:ext cx="8509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4" name="Picture 12" descr="D">
            <a:extLst>
              <a:ext uri="{FF2B5EF4-FFF2-40B4-BE49-F238E27FC236}">
                <a16:creationId xmlns:a16="http://schemas.microsoft.com/office/drawing/2014/main" id="{A25003E8-0F47-414A-920B-5999DEDC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946150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5" name="Picture 13" descr="E">
            <a:extLst>
              <a:ext uri="{FF2B5EF4-FFF2-40B4-BE49-F238E27FC236}">
                <a16:creationId xmlns:a16="http://schemas.microsoft.com/office/drawing/2014/main" id="{4E454ED1-F032-43B1-B41F-444399CCE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1614488"/>
            <a:ext cx="8826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6" name="Picture 14" descr="I">
            <a:extLst>
              <a:ext uri="{FF2B5EF4-FFF2-40B4-BE49-F238E27FC236}">
                <a16:creationId xmlns:a16="http://schemas.microsoft.com/office/drawing/2014/main" id="{4AACA571-28C6-47C5-BCA2-C179CA1B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27263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7" name="Picture 15" descr="I">
            <a:extLst>
              <a:ext uri="{FF2B5EF4-FFF2-40B4-BE49-F238E27FC236}">
                <a16:creationId xmlns:a16="http://schemas.microsoft.com/office/drawing/2014/main" id="{D142E6E2-3F5E-4B23-82A3-053D24B2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600200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8" name="Picture 16" descr="I">
            <a:extLst>
              <a:ext uri="{FF2B5EF4-FFF2-40B4-BE49-F238E27FC236}">
                <a16:creationId xmlns:a16="http://schemas.microsoft.com/office/drawing/2014/main" id="{6BF1ACB6-423B-4D99-B9A4-B93712C2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500438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9" name="Picture 17" descr="I">
            <a:extLst>
              <a:ext uri="{FF2B5EF4-FFF2-40B4-BE49-F238E27FC236}">
                <a16:creationId xmlns:a16="http://schemas.microsoft.com/office/drawing/2014/main" id="{7C1EF354-4E85-427D-9C54-AB813A19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67025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0" name="Picture 18" descr="5">
            <a:extLst>
              <a:ext uri="{FF2B5EF4-FFF2-40B4-BE49-F238E27FC236}">
                <a16:creationId xmlns:a16="http://schemas.microsoft.com/office/drawing/2014/main" id="{E95F6EEB-3C89-40E4-BE36-5FBBE505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982663"/>
            <a:ext cx="307975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1" name="Picture 19" descr="1">
            <a:extLst>
              <a:ext uri="{FF2B5EF4-FFF2-40B4-BE49-F238E27FC236}">
                <a16:creationId xmlns:a16="http://schemas.microsoft.com/office/drawing/2014/main" id="{56A7A5E8-E4E6-4E47-BE3B-276CC61B8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17663"/>
            <a:ext cx="207963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2" name="Picture 20" descr="100">
            <a:extLst>
              <a:ext uri="{FF2B5EF4-FFF2-40B4-BE49-F238E27FC236}">
                <a16:creationId xmlns:a16="http://schemas.microsoft.com/office/drawing/2014/main" id="{31631003-5193-4194-B9A5-124D01A4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249488"/>
            <a:ext cx="10033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3" name="Picture 21" descr="0">
            <a:extLst>
              <a:ext uri="{FF2B5EF4-FFF2-40B4-BE49-F238E27FC236}">
                <a16:creationId xmlns:a16="http://schemas.microsoft.com/office/drawing/2014/main" id="{A345FEDC-38CB-4208-B8A2-E979A996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92425"/>
            <a:ext cx="377825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4" name="Picture 22" descr="0">
            <a:extLst>
              <a:ext uri="{FF2B5EF4-FFF2-40B4-BE49-F238E27FC236}">
                <a16:creationId xmlns:a16="http://schemas.microsoft.com/office/drawing/2014/main" id="{5B40A569-74A7-41DA-A199-1C82DB0D6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516313"/>
            <a:ext cx="377825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5" name="Picture 23" descr="1">
            <a:extLst>
              <a:ext uri="{FF2B5EF4-FFF2-40B4-BE49-F238E27FC236}">
                <a16:creationId xmlns:a16="http://schemas.microsoft.com/office/drawing/2014/main" id="{250EC9AC-FF1A-497B-873C-871427CA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132263"/>
            <a:ext cx="207962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6" name="Picture 24" descr="5">
            <a:extLst>
              <a:ext uri="{FF2B5EF4-FFF2-40B4-BE49-F238E27FC236}">
                <a16:creationId xmlns:a16="http://schemas.microsoft.com/office/drawing/2014/main" id="{256BBEB9-3F3A-4287-A51E-E2A3BAA8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740275"/>
            <a:ext cx="307975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7" name="Picture 25" descr="50">
            <a:extLst>
              <a:ext uri="{FF2B5EF4-FFF2-40B4-BE49-F238E27FC236}">
                <a16:creationId xmlns:a16="http://schemas.microsoft.com/office/drawing/2014/main" id="{A1CB06C3-4440-4FAF-8958-57C02845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247900"/>
            <a:ext cx="7159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8" name="Picture 26" descr="500">
            <a:extLst>
              <a:ext uri="{FF2B5EF4-FFF2-40B4-BE49-F238E27FC236}">
                <a16:creationId xmlns:a16="http://schemas.microsoft.com/office/drawing/2014/main" id="{187DE6C2-1E98-464A-BDA4-F9C22F85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1081088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99" name="Picture 27" descr="0">
            <a:extLst>
              <a:ext uri="{FF2B5EF4-FFF2-40B4-BE49-F238E27FC236}">
                <a16:creationId xmlns:a16="http://schemas.microsoft.com/office/drawing/2014/main" id="{B1051854-886D-4BCD-8837-B391769D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981075"/>
            <a:ext cx="3952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0" name="Picture 28" descr="1">
            <a:extLst>
              <a:ext uri="{FF2B5EF4-FFF2-40B4-BE49-F238E27FC236}">
                <a16:creationId xmlns:a16="http://schemas.microsoft.com/office/drawing/2014/main" id="{DF0CCAD4-7770-4271-BEAF-48503AAD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608138"/>
            <a:ext cx="21907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1" name="Picture 29" descr="1">
            <a:extLst>
              <a:ext uri="{FF2B5EF4-FFF2-40B4-BE49-F238E27FC236}">
                <a16:creationId xmlns:a16="http://schemas.microsoft.com/office/drawing/2014/main" id="{A97CFAD8-781D-48F8-9CBE-890A36AFB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867025"/>
            <a:ext cx="21907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2" name="Picture 30" descr="1">
            <a:extLst>
              <a:ext uri="{FF2B5EF4-FFF2-40B4-BE49-F238E27FC236}">
                <a16:creationId xmlns:a16="http://schemas.microsoft.com/office/drawing/2014/main" id="{366B01CB-4B46-42A3-9207-E939B8C2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500438"/>
            <a:ext cx="21907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3" name="Picture 31" descr="0">
            <a:extLst>
              <a:ext uri="{FF2B5EF4-FFF2-40B4-BE49-F238E27FC236}">
                <a16:creationId xmlns:a16="http://schemas.microsoft.com/office/drawing/2014/main" id="{5198AE26-1A58-42E1-B572-BD3AA144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608138"/>
            <a:ext cx="3952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4" name="Picture 32" descr="1">
            <a:extLst>
              <a:ext uri="{FF2B5EF4-FFF2-40B4-BE49-F238E27FC236}">
                <a16:creationId xmlns:a16="http://schemas.microsoft.com/office/drawing/2014/main" id="{CC486228-DA20-4B28-9E5B-120DAE08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239963"/>
            <a:ext cx="217487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5" name="Picture 33" descr="TRACINHO">
            <a:extLst>
              <a:ext uri="{FF2B5EF4-FFF2-40B4-BE49-F238E27FC236}">
                <a16:creationId xmlns:a16="http://schemas.microsoft.com/office/drawing/2014/main" id="{DDCF05AE-C21D-454E-B911-AEE2CBEA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5949950"/>
            <a:ext cx="1143000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6" name="Picture 34" descr="112">
            <a:extLst>
              <a:ext uri="{FF2B5EF4-FFF2-40B4-BE49-F238E27FC236}">
                <a16:creationId xmlns:a16="http://schemas.microsoft.com/office/drawing/2014/main" id="{F23109B6-3B78-4DD1-8210-8FA91286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6194425"/>
            <a:ext cx="998537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7" name="Picture 35" descr="TRACINHO">
            <a:extLst>
              <a:ext uri="{FF2B5EF4-FFF2-40B4-BE49-F238E27FC236}">
                <a16:creationId xmlns:a16="http://schemas.microsoft.com/office/drawing/2014/main" id="{C9CD5AAB-16BC-4387-A17C-5AAE6FFD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2852738"/>
            <a:ext cx="114300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8" name="Picture 36" descr="TRACINHO">
            <a:extLst>
              <a:ext uri="{FF2B5EF4-FFF2-40B4-BE49-F238E27FC236}">
                <a16:creationId xmlns:a16="http://schemas.microsoft.com/office/drawing/2014/main" id="{64B18987-4C56-4F10-8DDD-38837435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4121150"/>
            <a:ext cx="1143000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09" name="Picture 37" descr="53">
            <a:extLst>
              <a:ext uri="{FF2B5EF4-FFF2-40B4-BE49-F238E27FC236}">
                <a16:creationId xmlns:a16="http://schemas.microsoft.com/office/drawing/2014/main" id="{26AA588A-683C-4532-8B89-2C81C4AC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33875"/>
            <a:ext cx="695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10" name="Picture 38" descr="501">
            <a:extLst>
              <a:ext uri="{FF2B5EF4-FFF2-40B4-BE49-F238E27FC236}">
                <a16:creationId xmlns:a16="http://schemas.microsoft.com/office/drawing/2014/main" id="{F9B17751-42FB-4B9E-97AE-E1CFEF88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068638"/>
            <a:ext cx="936625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11" name="Picture 39" descr="112">
            <a:extLst>
              <a:ext uri="{FF2B5EF4-FFF2-40B4-BE49-F238E27FC236}">
                <a16:creationId xmlns:a16="http://schemas.microsoft.com/office/drawing/2014/main" id="{024D9125-3913-419E-9730-2C554610D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3789363"/>
            <a:ext cx="998537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12" name="Picture 40" descr="53">
            <a:extLst>
              <a:ext uri="{FF2B5EF4-FFF2-40B4-BE49-F238E27FC236}">
                <a16:creationId xmlns:a16="http://schemas.microsoft.com/office/drawing/2014/main" id="{CAEDCC3E-2ABD-4292-A1E6-835C61CB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4464050"/>
            <a:ext cx="695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13" name="Picture 41" descr="TRACINHO">
            <a:extLst>
              <a:ext uri="{FF2B5EF4-FFF2-40B4-BE49-F238E27FC236}">
                <a16:creationId xmlns:a16="http://schemas.microsoft.com/office/drawing/2014/main" id="{2E6D7169-F98B-4DC9-8A02-65E440791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10163"/>
            <a:ext cx="1143000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314" name="Picture 42" descr="666">
            <a:extLst>
              <a:ext uri="{FF2B5EF4-FFF2-40B4-BE49-F238E27FC236}">
                <a16:creationId xmlns:a16="http://schemas.microsoft.com/office/drawing/2014/main" id="{43EECB3A-4A83-42FA-B8D3-94BB459A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64150"/>
            <a:ext cx="1079500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15" name="Group 43">
            <a:extLst>
              <a:ext uri="{FF2B5EF4-FFF2-40B4-BE49-F238E27FC236}">
                <a16:creationId xmlns:a16="http://schemas.microsoft.com/office/drawing/2014/main" id="{DACC67B6-7E95-48F8-B660-CAB8C209DA7B}"/>
              </a:ext>
            </a:extLst>
          </p:cNvPr>
          <p:cNvGrpSpPr>
            <a:grpSpLocks/>
          </p:cNvGrpSpPr>
          <p:nvPr/>
        </p:nvGrpSpPr>
        <p:grpSpPr bwMode="auto">
          <a:xfrm>
            <a:off x="1184275" y="5229225"/>
            <a:ext cx="947738" cy="720725"/>
            <a:chOff x="773" y="3430"/>
            <a:chExt cx="597" cy="454"/>
          </a:xfrm>
        </p:grpSpPr>
        <p:pic>
          <p:nvPicPr>
            <p:cNvPr id="438316" name="Picture 44" descr="NUMERODENOME">
              <a:extLst>
                <a:ext uri="{FF2B5EF4-FFF2-40B4-BE49-F238E27FC236}">
                  <a16:creationId xmlns:a16="http://schemas.microsoft.com/office/drawing/2014/main" id="{28300C8D-A4AC-4ED9-82F9-FC0DA3B2C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33" r="36630" b="-4175"/>
            <a:stretch>
              <a:fillRect/>
            </a:stretch>
          </p:blipFill>
          <p:spPr bwMode="auto">
            <a:xfrm>
              <a:off x="773" y="3430"/>
              <a:ext cx="247" cy="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317" name="Picture 45" descr="V">
              <a:extLst>
                <a:ext uri="{FF2B5EF4-FFF2-40B4-BE49-F238E27FC236}">
                  <a16:creationId xmlns:a16="http://schemas.microsoft.com/office/drawing/2014/main" id="{18AE8ED4-695F-4827-803C-072CC3860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35"/>
            <a:stretch>
              <a:fillRect/>
            </a:stretch>
          </p:blipFill>
          <p:spPr bwMode="auto">
            <a:xfrm>
              <a:off x="1111" y="3521"/>
              <a:ext cx="259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8318" name="Picture 46" descr="0">
            <a:extLst>
              <a:ext uri="{FF2B5EF4-FFF2-40B4-BE49-F238E27FC236}">
                <a16:creationId xmlns:a16="http://schemas.microsoft.com/office/drawing/2014/main" id="{304A9F40-7344-4242-A389-EED51912D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5373688"/>
            <a:ext cx="377825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3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3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3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3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3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3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3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3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 descr="aordemdeDeus">
            <a:extLst>
              <a:ext uri="{FF2B5EF4-FFF2-40B4-BE49-F238E27FC236}">
                <a16:creationId xmlns:a16="http://schemas.microsoft.com/office/drawing/2014/main" id="{A58F0551-A477-44F9-B74E-47745DFD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981075"/>
            <a:ext cx="7059612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07" name="Picture 3" descr="retiraivos">
            <a:extLst>
              <a:ext uri="{FF2B5EF4-FFF2-40B4-BE49-F238E27FC236}">
                <a16:creationId xmlns:a16="http://schemas.microsoft.com/office/drawing/2014/main" id="{04AA53B8-574A-4A12-A0F4-53CDC71B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25763"/>
            <a:ext cx="7056438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08" name="Picture 4" descr="APOC18-4">
            <a:extLst>
              <a:ext uri="{FF2B5EF4-FFF2-40B4-BE49-F238E27FC236}">
                <a16:creationId xmlns:a16="http://schemas.microsoft.com/office/drawing/2014/main" id="{6BD065A1-ABFB-412F-8DCB-ADEDC221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73713"/>
            <a:ext cx="2447925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19" name="Picture 23" descr="besta">
            <a:extLst>
              <a:ext uri="{FF2B5EF4-FFF2-40B4-BE49-F238E27FC236}">
                <a16:creationId xmlns:a16="http://schemas.microsoft.com/office/drawing/2014/main" id="{C4707897-03C0-415D-A3C2-84D729BC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2179637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0120" name="Group 24">
            <a:extLst>
              <a:ext uri="{FF2B5EF4-FFF2-40B4-BE49-F238E27FC236}">
                <a16:creationId xmlns:a16="http://schemas.microsoft.com/office/drawing/2014/main" id="{4561E28E-F92D-423B-B8DD-D2EFBFCE0428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725613"/>
            <a:ext cx="3960813" cy="411162"/>
            <a:chOff x="476" y="1706"/>
            <a:chExt cx="2495" cy="259"/>
          </a:xfrm>
        </p:grpSpPr>
        <p:pic>
          <p:nvPicPr>
            <p:cNvPr id="260121" name="Picture 25" descr="setinha1">
              <a:extLst>
                <a:ext uri="{FF2B5EF4-FFF2-40B4-BE49-F238E27FC236}">
                  <a16:creationId xmlns:a16="http://schemas.microsoft.com/office/drawing/2014/main" id="{09D70FC4-7F54-4635-AE9D-68586849B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737"/>
              <a:ext cx="233" cy="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122" name="Picture 26" descr="REINO">
              <a:extLst>
                <a:ext uri="{FF2B5EF4-FFF2-40B4-BE49-F238E27FC236}">
                  <a16:creationId xmlns:a16="http://schemas.microsoft.com/office/drawing/2014/main" id="{D79CB368-8840-4BF5-BB7A-A60356ACA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706"/>
              <a:ext cx="2223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0123" name="Picture 27" descr="terra">
            <a:extLst>
              <a:ext uri="{FF2B5EF4-FFF2-40B4-BE49-F238E27FC236}">
                <a16:creationId xmlns:a16="http://schemas.microsoft.com/office/drawing/2014/main" id="{75E7A7C6-B753-4256-A389-F549E5C8A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2592387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24" name="Picture 28" descr="2chifresgde">
            <a:extLst>
              <a:ext uri="{FF2B5EF4-FFF2-40B4-BE49-F238E27FC236}">
                <a16:creationId xmlns:a16="http://schemas.microsoft.com/office/drawing/2014/main" id="{459F0E20-C4EF-4398-A62C-ACF8870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4032250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0131" name="Group 35">
            <a:extLst>
              <a:ext uri="{FF2B5EF4-FFF2-40B4-BE49-F238E27FC236}">
                <a16:creationId xmlns:a16="http://schemas.microsoft.com/office/drawing/2014/main" id="{6BAFC487-7DE8-4BE2-A9B1-3D629F60A653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3716338"/>
            <a:ext cx="5256212" cy="428625"/>
            <a:chOff x="385" y="2341"/>
            <a:chExt cx="3311" cy="270"/>
          </a:xfrm>
        </p:grpSpPr>
        <p:pic>
          <p:nvPicPr>
            <p:cNvPr id="260126" name="Picture 30" descr="setinha1">
              <a:extLst>
                <a:ext uri="{FF2B5EF4-FFF2-40B4-BE49-F238E27FC236}">
                  <a16:creationId xmlns:a16="http://schemas.microsoft.com/office/drawing/2014/main" id="{6E8F0762-E4DE-414D-8E29-5CC69B052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372"/>
              <a:ext cx="233" cy="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128" name="Picture 32" descr="DESERTO">
              <a:extLst>
                <a:ext uri="{FF2B5EF4-FFF2-40B4-BE49-F238E27FC236}">
                  <a16:creationId xmlns:a16="http://schemas.microsoft.com/office/drawing/2014/main" id="{D3B8F199-1AB3-44FC-962E-A71605F69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341"/>
              <a:ext cx="3039" cy="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0132" name="Group 36">
            <a:extLst>
              <a:ext uri="{FF2B5EF4-FFF2-40B4-BE49-F238E27FC236}">
                <a16:creationId xmlns:a16="http://schemas.microsoft.com/office/drawing/2014/main" id="{F2374807-EF6B-436C-83E1-905511AE2475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5805488"/>
            <a:ext cx="6192838" cy="409575"/>
            <a:chOff x="476" y="3657"/>
            <a:chExt cx="3901" cy="258"/>
          </a:xfrm>
        </p:grpSpPr>
        <p:pic>
          <p:nvPicPr>
            <p:cNvPr id="260129" name="Picture 33" descr="setinha1">
              <a:extLst>
                <a:ext uri="{FF2B5EF4-FFF2-40B4-BE49-F238E27FC236}">
                  <a16:creationId xmlns:a16="http://schemas.microsoft.com/office/drawing/2014/main" id="{A5536AA5-1F44-4AF7-97C9-BF3D7E8A7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702"/>
              <a:ext cx="233" cy="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130" name="Picture 34" descr="LIBERDADE">
              <a:extLst>
                <a:ext uri="{FF2B5EF4-FFF2-40B4-BE49-F238E27FC236}">
                  <a16:creationId xmlns:a16="http://schemas.microsoft.com/office/drawing/2014/main" id="{0836E267-A796-4154-A9CE-962CB583D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657"/>
              <a:ext cx="362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38" name="Picture 14" descr="ap-arencia">
            <a:extLst>
              <a:ext uri="{FF2B5EF4-FFF2-40B4-BE49-F238E27FC236}">
                <a16:creationId xmlns:a16="http://schemas.microsoft.com/office/drawing/2014/main" id="{6A36F668-56B6-44D7-BC3B-A1538916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04813"/>
            <a:ext cx="68484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9" name="Picture 15" descr="fa-lava">
            <a:extLst>
              <a:ext uri="{FF2B5EF4-FFF2-40B4-BE49-F238E27FC236}">
                <a16:creationId xmlns:a16="http://schemas.microsoft.com/office/drawing/2014/main" id="{E749BC62-B904-43AC-A43F-9E797E87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420938"/>
            <a:ext cx="62865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648" name="Group 24">
            <a:extLst>
              <a:ext uri="{FF2B5EF4-FFF2-40B4-BE49-F238E27FC236}">
                <a16:creationId xmlns:a16="http://schemas.microsoft.com/office/drawing/2014/main" id="{79DBBFBD-F59B-42B1-9498-0E9E470200F9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1484313"/>
            <a:ext cx="5133975" cy="495300"/>
            <a:chOff x="925" y="935"/>
            <a:chExt cx="3234" cy="312"/>
          </a:xfrm>
        </p:grpSpPr>
        <p:pic>
          <p:nvPicPr>
            <p:cNvPr id="410640" name="Picture 16" descr="SETINHA3">
              <a:extLst>
                <a:ext uri="{FF2B5EF4-FFF2-40B4-BE49-F238E27FC236}">
                  <a16:creationId xmlns:a16="http://schemas.microsoft.com/office/drawing/2014/main" id="{C74684A2-2B5D-4F78-A312-82E3ADD05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" y="981"/>
              <a:ext cx="45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41" name="Picture 17" descr="CRISTO-BONDADE">
              <a:extLst>
                <a:ext uri="{FF2B5EF4-FFF2-40B4-BE49-F238E27FC236}">
                  <a16:creationId xmlns:a16="http://schemas.microsoft.com/office/drawing/2014/main" id="{D19D8940-3960-4830-81FA-66270F90F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" y="935"/>
              <a:ext cx="2736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649" name="Group 25">
            <a:extLst>
              <a:ext uri="{FF2B5EF4-FFF2-40B4-BE49-F238E27FC236}">
                <a16:creationId xmlns:a16="http://schemas.microsoft.com/office/drawing/2014/main" id="{64D8CE0B-D4A1-427A-8F14-8BC126FFB1AD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3716338"/>
            <a:ext cx="4792663" cy="495300"/>
            <a:chOff x="970" y="2341"/>
            <a:chExt cx="3019" cy="312"/>
          </a:xfrm>
        </p:grpSpPr>
        <p:pic>
          <p:nvPicPr>
            <p:cNvPr id="410642" name="Picture 18" descr="SETINHA3">
              <a:extLst>
                <a:ext uri="{FF2B5EF4-FFF2-40B4-BE49-F238E27FC236}">
                  <a16:creationId xmlns:a16="http://schemas.microsoft.com/office/drawing/2014/main" id="{FB747BE8-53F8-4E70-A82E-0EDC19162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" y="2387"/>
              <a:ext cx="45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43" name="Picture 19" descr="DIABO-MENTIRA">
              <a:extLst>
                <a:ext uri="{FF2B5EF4-FFF2-40B4-BE49-F238E27FC236}">
                  <a16:creationId xmlns:a16="http://schemas.microsoft.com/office/drawing/2014/main" id="{E4AF1A60-1DC5-4461-890D-5E73B1DC5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" y="2341"/>
              <a:ext cx="2520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650" name="Group 26">
            <a:extLst>
              <a:ext uri="{FF2B5EF4-FFF2-40B4-BE49-F238E27FC236}">
                <a16:creationId xmlns:a16="http://schemas.microsoft.com/office/drawing/2014/main" id="{72FC80ED-F2E4-44E1-873A-5ECCB5CF50F7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4724400"/>
            <a:ext cx="3344862" cy="704850"/>
            <a:chOff x="1015" y="2976"/>
            <a:chExt cx="2107" cy="444"/>
          </a:xfrm>
        </p:grpSpPr>
        <p:pic>
          <p:nvPicPr>
            <p:cNvPr id="410644" name="Picture 20" descr="SETINHA3">
              <a:extLst>
                <a:ext uri="{FF2B5EF4-FFF2-40B4-BE49-F238E27FC236}">
                  <a16:creationId xmlns:a16="http://schemas.microsoft.com/office/drawing/2014/main" id="{1F852889-942E-4437-8A00-43F323B46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3067"/>
              <a:ext cx="45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46" name="Picture 22" descr="1JOAO2-4">
              <a:extLst>
                <a:ext uri="{FF2B5EF4-FFF2-40B4-BE49-F238E27FC236}">
                  <a16:creationId xmlns:a16="http://schemas.microsoft.com/office/drawing/2014/main" id="{5C622E87-1D93-4EF6-8DB1-E1F7BE929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" y="2976"/>
              <a:ext cx="1608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651" name="Group 27">
            <a:extLst>
              <a:ext uri="{FF2B5EF4-FFF2-40B4-BE49-F238E27FC236}">
                <a16:creationId xmlns:a16="http://schemas.microsoft.com/office/drawing/2014/main" id="{8931A6EE-5CB6-4C81-A01E-B5934E732D4F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5516563"/>
            <a:ext cx="3440112" cy="704850"/>
            <a:chOff x="1015" y="3475"/>
            <a:chExt cx="2167" cy="444"/>
          </a:xfrm>
        </p:grpSpPr>
        <p:pic>
          <p:nvPicPr>
            <p:cNvPr id="410645" name="Picture 21" descr="SETINHA3">
              <a:extLst>
                <a:ext uri="{FF2B5EF4-FFF2-40B4-BE49-F238E27FC236}">
                  <a16:creationId xmlns:a16="http://schemas.microsoft.com/office/drawing/2014/main" id="{6F0DD849-C01D-42DC-970D-2ACE470F9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3566"/>
              <a:ext cx="456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47" name="Picture 23" descr="JOAO8-44">
              <a:extLst>
                <a:ext uri="{FF2B5EF4-FFF2-40B4-BE49-F238E27FC236}">
                  <a16:creationId xmlns:a16="http://schemas.microsoft.com/office/drawing/2014/main" id="{B377570F-9D99-4AAE-B888-84006C186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" y="3475"/>
              <a:ext cx="1668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00" name="Picture 8" descr="EMLUGAR">
            <a:extLst>
              <a:ext uri="{FF2B5EF4-FFF2-40B4-BE49-F238E27FC236}">
                <a16:creationId xmlns:a16="http://schemas.microsoft.com/office/drawing/2014/main" id="{17A74125-0704-44A7-B078-AC42C448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16425"/>
            <a:ext cx="7272338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1026" descr="América1">
            <a:extLst>
              <a:ext uri="{FF2B5EF4-FFF2-40B4-BE49-F238E27FC236}">
                <a16:creationId xmlns:a16="http://schemas.microsoft.com/office/drawing/2014/main" id="{B8110A09-672E-4C28-B09E-809F754D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04800"/>
            <a:ext cx="50736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asegundabesta">
            <a:extLst>
              <a:ext uri="{FF2B5EF4-FFF2-40B4-BE49-F238E27FC236}">
                <a16:creationId xmlns:a16="http://schemas.microsoft.com/office/drawing/2014/main" id="{C0FD2209-8BE5-4E7B-A88C-46A3DF1E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3850"/>
            <a:ext cx="4824412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5751" name="Group 7">
            <a:extLst>
              <a:ext uri="{FF2B5EF4-FFF2-40B4-BE49-F238E27FC236}">
                <a16:creationId xmlns:a16="http://schemas.microsoft.com/office/drawing/2014/main" id="{4FCC0173-CA49-4419-8E87-EEFC3CA7F34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643063"/>
            <a:ext cx="4033838" cy="1785937"/>
            <a:chOff x="158" y="1035"/>
            <a:chExt cx="2541" cy="1125"/>
          </a:xfrm>
        </p:grpSpPr>
        <p:pic>
          <p:nvPicPr>
            <p:cNvPr id="415747" name="Picture 3" descr="setinha1">
              <a:extLst>
                <a:ext uri="{FF2B5EF4-FFF2-40B4-BE49-F238E27FC236}">
                  <a16:creationId xmlns:a16="http://schemas.microsoft.com/office/drawing/2014/main" id="{62E9288E-293C-4549-BE3E-293A1665B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071"/>
              <a:ext cx="211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748" name="Picture 4" descr="EXERCE">
              <a:extLst>
                <a:ext uri="{FF2B5EF4-FFF2-40B4-BE49-F238E27FC236}">
                  <a16:creationId xmlns:a16="http://schemas.microsoft.com/office/drawing/2014/main" id="{FD65CE79-B69D-437F-9A90-167512043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035"/>
              <a:ext cx="2314" cy="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5752" name="Group 8">
            <a:extLst>
              <a:ext uri="{FF2B5EF4-FFF2-40B4-BE49-F238E27FC236}">
                <a16:creationId xmlns:a16="http://schemas.microsoft.com/office/drawing/2014/main" id="{3515D196-74B0-4F4B-AD5B-FDED92D9AF9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149725"/>
            <a:ext cx="4826000" cy="1065213"/>
            <a:chOff x="204" y="2614"/>
            <a:chExt cx="3040" cy="671"/>
          </a:xfrm>
        </p:grpSpPr>
        <p:pic>
          <p:nvPicPr>
            <p:cNvPr id="415749" name="Picture 5" descr="setinha1">
              <a:extLst>
                <a:ext uri="{FF2B5EF4-FFF2-40B4-BE49-F238E27FC236}">
                  <a16:creationId xmlns:a16="http://schemas.microsoft.com/office/drawing/2014/main" id="{0100D985-4761-4099-A8B2-76093BC09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659"/>
              <a:ext cx="211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750" name="Picture 6" descr="FAZOPOVO">
              <a:extLst>
                <a:ext uri="{FF2B5EF4-FFF2-40B4-BE49-F238E27FC236}">
                  <a16:creationId xmlns:a16="http://schemas.microsoft.com/office/drawing/2014/main" id="{5FE41E56-263F-49E2-A60C-A6E8812BF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614"/>
              <a:ext cx="2813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5521</TotalTime>
  <Words>338</Words>
  <Application>Microsoft Office PowerPoint</Application>
  <PresentationFormat>Apresentação na tela (4:3)</PresentationFormat>
  <Paragraphs>16</Paragraphs>
  <Slides>28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Berlin Sans FB</vt:lpstr>
      <vt:lpstr>Berlin Sans FB Demi</vt:lpstr>
      <vt:lpstr>Arial</vt:lpstr>
      <vt:lpstr>KeiserSousa</vt:lpstr>
      <vt:lpstr>Times New Roman</vt:lpstr>
      <vt:lpstr>Estrutura padrão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Segunda Besta</dc:title>
  <dc:subject>APOCALIPSE A RESPOSTA</dc:subject>
  <dc:creator>Pr. MARCELO AUGUSTO DE CARVALHO; Nelton César Silveira</dc:creator>
  <cp:keywords>www.4tons.com.br</cp:keywords>
  <dc:description>COMÉRCIO PROIBIDO. USO PESSOAL</dc:description>
  <cp:lastModifiedBy>Pr. Marcelo Carvalho</cp:lastModifiedBy>
  <cp:revision>393</cp:revision>
  <dcterms:created xsi:type="dcterms:W3CDTF">1999-09-17T17:35:17Z</dcterms:created>
  <dcterms:modified xsi:type="dcterms:W3CDTF">2019-11-26T14:13:09Z</dcterms:modified>
  <cp:category>SM-EVANGELISMO</cp:category>
</cp:coreProperties>
</file>