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419" r:id="rId3"/>
    <p:sldId id="490" r:id="rId4"/>
    <p:sldId id="491" r:id="rId5"/>
    <p:sldId id="492" r:id="rId6"/>
    <p:sldId id="493" r:id="rId7"/>
    <p:sldId id="494" r:id="rId8"/>
    <p:sldId id="495" r:id="rId9"/>
    <p:sldId id="517" r:id="rId10"/>
    <p:sldId id="535" r:id="rId11"/>
    <p:sldId id="518" r:id="rId12"/>
    <p:sldId id="519" r:id="rId13"/>
    <p:sldId id="536" r:id="rId14"/>
    <p:sldId id="537" r:id="rId15"/>
    <p:sldId id="539" r:id="rId16"/>
    <p:sldId id="520" r:id="rId17"/>
    <p:sldId id="521" r:id="rId18"/>
    <p:sldId id="522" r:id="rId19"/>
    <p:sldId id="523" r:id="rId20"/>
    <p:sldId id="524" r:id="rId21"/>
    <p:sldId id="544" r:id="rId22"/>
    <p:sldId id="531" r:id="rId23"/>
    <p:sldId id="532" r:id="rId24"/>
    <p:sldId id="504" r:id="rId25"/>
    <p:sldId id="529" r:id="rId26"/>
    <p:sldId id="571" r:id="rId27"/>
    <p:sldId id="572" r:id="rId28"/>
    <p:sldId id="573" r:id="rId29"/>
    <p:sldId id="574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FF"/>
    <a:srgbClr val="FF0B0B"/>
    <a:srgbClr val="06C6C6"/>
    <a:srgbClr val="CC0000"/>
    <a:srgbClr val="36003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C7B96-EE9D-4554-9579-3A831EE1E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28930C-56CA-489B-AB74-2A02D8B0F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6BCD0E-89AF-4E2F-A69E-6B028FD7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88136-3C7F-41A9-97AF-505F232D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067AA1-6482-4AA5-85DA-DAF9E66D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882AE-316D-4DD2-86E5-858A820EA4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0035396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425E3-5EE0-4CF1-B812-DF31F779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50BA25-1AA8-4D89-B9C4-91EF38FD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896EE5-594A-4E65-84CA-C4926166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8D9301-15FB-41FD-88C8-D2F6501D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FCDC3-5EF3-49E5-B23F-2C067972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CC4E4-6CE6-433C-9B3A-7D2C341C94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5653295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3370C7-FE56-4EAA-89F8-335404D8A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766A07-726B-4DC1-B270-71AAF9E3B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DEEC68-7A98-4E15-A825-A5A7CF9E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28789-26CE-42AC-B1FF-A9492CC2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0E0FC6-3FAD-4223-AF83-B4EE6D48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5D390-E161-41D5-91FF-ACD3F0B2CE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0136610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609C1-0601-426C-93F3-92CA0CC7C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A17617-2566-4B48-A57D-BD995A7EF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084B74-8AAD-4F53-9709-600C9FA7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E2AF62-79FC-43B5-B65A-90973E3C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616C32-20BD-448F-98FB-34CA3FA5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48950-4683-4D26-A5F7-E08A43C2EF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363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B2589-20E9-4D73-B3BC-2B1FC780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57403A-0422-4BE5-8EE4-412375201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73B52F-39F6-4DA9-A83A-7A6CAAD1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4D44B4-7291-4B7F-8482-F6F6D9B9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077A6E-1F44-4DF2-A0B0-145F2E11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12D3E-7590-438A-9938-9928AAC222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501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53982-42A7-49E3-AAD7-DB02D5CC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AFBF54-4B46-4178-A413-88092C6D3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4C9B79-C748-4682-B451-8DD400BF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0284A2-A68E-4473-BC66-690172E1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C2261D-5B44-4CAB-A239-8B57D224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2E179-D5D3-4F03-996E-60A98E6F85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033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7B25A-33F3-4053-9875-8CDFA826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483C08-7625-4C8C-B1DC-45E92B9EC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6660D3-1007-4F30-94D9-FB1BC60A6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456A5C-196B-4F7D-B76D-FB91E497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17C841-498E-411D-84CE-B868B473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F0D63E-35FE-4561-82D1-58538641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59ED-6C6C-4FEC-91A0-D1C52A2B9C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143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BA81A-BCA8-444F-85ED-60AED838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0E6B61-55A8-49CF-96E4-82BBF30C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80B6FA-35FD-4FD7-8A2E-7746C5AA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8AC928-727D-46AF-AF7C-899F2683D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FE0C83-4ED9-4C6E-900C-28609F401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807D589-A9EA-4646-B79B-CCD1013B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C6D658-867F-4742-8A73-C8D02088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BF84A8-5630-497A-9BA0-D9471BE8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07EE2-8D62-45AB-BD1F-7A22CA9424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128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479ED-462E-49D5-A2A5-67890AA2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D1238C6-5308-4A12-A766-C14603D6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408FFB-D5C8-44D3-ACF2-207DFA67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39A251-D6FB-4B37-8F69-7F39BEB7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3B07-AEB9-4529-8679-939719BBC4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9237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7A693F-6AAC-418A-805A-1A501B90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2873E7-4635-4468-8011-50EF2753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A39C0D-32B6-4210-898B-738DDFD4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B99A3-C7EE-4815-9381-6F2C63E51E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689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BD15E-2335-44CE-8F1B-D7B4C4E5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39AA19-BCBD-4225-8193-AF42C5A2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998D08-E347-4A4F-BE1D-9250607B9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835305-FFFC-45B9-A6B2-26C1B24C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485BB4-F8DC-4B3B-BBFF-F1D86333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2F12CB-2620-4585-A0E0-F0F12113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D710E-AA8B-46CF-AD5B-7AF8418DAB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989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0B072-8ECE-47C8-9422-0C46AE1E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DADAFF-FF42-466B-B36A-5BFF75C38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500BA2-30E9-42F1-9908-71CE841C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9FA406-0656-43AF-B13F-8B373D17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28F336-05C2-4BBC-80FC-794266ED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3FCEB-27E0-4AC0-9C11-3D19282D6A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9876509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E7FC3-A4D3-405D-A931-CDA3B0D1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F536B2-F415-4454-B606-55AC3A3D1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A36BB1-4BDF-46A7-90B4-DD6207B79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A32F31-FA75-4713-BBBD-07D47D2B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789F84-95F1-4A54-A8B6-55709FFC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3AED35-9C47-4496-9005-2B8AE35D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ACF22-F3FA-4014-B621-F55F058C8F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782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A7C0B-4D80-4211-B3E3-03E02D9A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8EF8A2-96A8-407F-9EF4-1D4A1916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A479E2-E07E-476E-BBAD-D95C23FA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0B09A0-8462-4EE5-9618-97D536F4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59BFA3-6423-47C3-BCD6-BE608313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41315-FDE8-4895-8191-96254BEE2F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8145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E55287-2617-42C6-BB0A-2B79E6AD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AD3F68-B079-4038-AFF2-AE50B7A76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324DF9-6C1A-40D7-8C19-2CB81C6B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33F22-9BA1-4FC4-B5F7-03E55041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12C11D-1D69-4068-AAB4-03E3CE86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DBD85-C028-422B-A3F8-C2304CE07C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054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9D68B-E9DB-4F9F-A3CE-A51564F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862965-81C7-4B3B-A44B-4C67B5F1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F8D518-BEBE-4B07-911C-2D758318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FBBEC0-B571-4555-8780-D7B29EBD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CED086-B445-43F1-A368-CB3EE7E3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7147D-40B5-46EE-96B5-6CEAAE9F23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688694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DBCCB-EDB1-47B1-A29F-ECBD2A52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10AE5E-693B-4E8E-930E-96B9BEE1C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ED2630-CC1A-49CE-9924-7556574E5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CF2884-5B37-4E14-BA33-B292D83B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246B9D-A9F7-447B-96F4-415026AB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0F745F-7B3D-4630-B76E-5AED7E89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FC83E-D1E7-45A9-A883-3FA4CE92E3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7721150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22E8D-72FD-4B5C-9AB1-76497C08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1E0A99-6D7D-4940-9BA9-8E5DE0AD3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37694-8B9A-4C62-98A3-19EC7C630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EFE13F-F706-4226-827D-4B086F672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44DFF54-B0AB-4E5D-8365-E834AA0F1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F9449F-A780-4401-9DE9-2387F3C5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C7A5287-1546-478D-A016-A010A017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A4A8BB9-28DC-4567-8A5B-7C7C4CAD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CCABD-39A7-4B31-869A-5E401D731B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443869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CEB75-4559-4245-90FE-9FAE910D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45D47A-0DD4-49A0-BF70-F4B055DF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9CE2E8-F736-43ED-888D-9F119F79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4BF1E5-A2B6-40C6-B716-4EA67B06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9971-A955-4E64-9E89-1FBA6814A7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3401698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12D3EB7-5666-4A10-A333-10379C51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3F3D63-A6E8-4554-85C1-4E6C9D2D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F00C31-6691-4382-8DAF-DD008832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05F36-4CD9-403A-8C03-9035F96073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3526533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D0095-9D81-4900-882F-5E049CDE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5F117A-32FA-47A0-9FE2-DCA35541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35620F-124C-49CE-B950-C1C5B30F7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834BCC-63D5-4823-9426-0FF46B67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AF1B21-4087-4E73-B200-741AB991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E0D93E-6F14-4BA7-8F54-EF657FC2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FCF9-835B-41DD-9EB0-55A59E1FB2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9357161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77421-9B6E-4F4B-8943-CC3F70C6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3CA38D-6299-429B-98E1-8CDAD8207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4181EB-A1AF-4A10-A81F-5822BAD56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9160D8-0BEB-4927-AD7B-B7618003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5B7556-63FF-4B07-84C3-07BDF233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B6B540-33F0-484E-92D0-4CBBFC74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7A011-F3CC-4758-B8F3-E17B56E051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6718558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038E0B-151B-4A49-A7AD-B215358EF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F841D4-8B39-4065-AF38-090C6B6E1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1D0880-4C6E-47B6-8C1D-9FC64D4C40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D86FDB-F1D9-46E7-AD83-2D79218020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BF3797-302C-4133-88BA-F2E8F552AC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A4E67CBD-3946-4604-8B92-7F982002D34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6A6F5A09-5FA9-4251-A681-6B88151DB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29E617C2-5601-4FFA-A69A-2BBE59AF0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75812" name="Rectangle 4">
            <a:extLst>
              <a:ext uri="{FF2B5EF4-FFF2-40B4-BE49-F238E27FC236}">
                <a16:creationId xmlns:a16="http://schemas.microsoft.com/office/drawing/2014/main" id="{98591988-EF86-4497-88E2-85CCB1D192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75813" name="Rectangle 5">
            <a:extLst>
              <a:ext uri="{FF2B5EF4-FFF2-40B4-BE49-F238E27FC236}">
                <a16:creationId xmlns:a16="http://schemas.microsoft.com/office/drawing/2014/main" id="{2110E3AF-00F8-4C17-88A1-01EC877E5C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75814" name="Rectangle 6">
            <a:extLst>
              <a:ext uri="{FF2B5EF4-FFF2-40B4-BE49-F238E27FC236}">
                <a16:creationId xmlns:a16="http://schemas.microsoft.com/office/drawing/2014/main" id="{A27B26BA-71B7-417B-90C3-334BCB4227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0A9911CB-BBC6-4F8B-8FB2-2105B749D15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53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5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2" name="Picture 6" descr="7pragas-in">
            <a:extLst>
              <a:ext uri="{FF2B5EF4-FFF2-40B4-BE49-F238E27FC236}">
                <a16:creationId xmlns:a16="http://schemas.microsoft.com/office/drawing/2014/main" id="{406B491F-C202-4A59-A6D2-7BCDFC90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3225"/>
            <a:ext cx="79216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30" name="Picture 10" descr="tereceirapraga">
            <a:extLst>
              <a:ext uri="{FF2B5EF4-FFF2-40B4-BE49-F238E27FC236}">
                <a16:creationId xmlns:a16="http://schemas.microsoft.com/office/drawing/2014/main" id="{60B7AE30-0F44-4AB2-A6F6-1D295CF3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8958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31" name="Picture 11" descr="RIOSEFONTES">
            <a:extLst>
              <a:ext uri="{FF2B5EF4-FFF2-40B4-BE49-F238E27FC236}">
                <a16:creationId xmlns:a16="http://schemas.microsoft.com/office/drawing/2014/main" id="{213FFB0A-76E9-45F5-AAC4-4B31DE264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6337300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32" name="Picture 12" descr="PORQUANTO">
            <a:extLst>
              <a:ext uri="{FF2B5EF4-FFF2-40B4-BE49-F238E27FC236}">
                <a16:creationId xmlns:a16="http://schemas.microsoft.com/office/drawing/2014/main" id="{4379B0DC-56D7-4CDC-B756-6CE968B6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59055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33" name="Picture 13" descr="apoc16-4-7">
            <a:extLst>
              <a:ext uri="{FF2B5EF4-FFF2-40B4-BE49-F238E27FC236}">
                <a16:creationId xmlns:a16="http://schemas.microsoft.com/office/drawing/2014/main" id="{F24AD942-BE34-47BE-9E8A-6035E4CA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092825"/>
            <a:ext cx="2881312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56" name="Picture 12" descr="quartapraga">
            <a:extLst>
              <a:ext uri="{FF2B5EF4-FFF2-40B4-BE49-F238E27FC236}">
                <a16:creationId xmlns:a16="http://schemas.microsoft.com/office/drawing/2014/main" id="{9368BB04-66B2-4D9F-9040-6054F3C7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48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57" name="Picture 13" descr="SOBREOSOL">
            <a:extLst>
              <a:ext uri="{FF2B5EF4-FFF2-40B4-BE49-F238E27FC236}">
                <a16:creationId xmlns:a16="http://schemas.microsoft.com/office/drawing/2014/main" id="{E63093DA-D8B1-4615-B4B2-458019A4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736850" cy="4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58" name="Picture 14" descr="SOLVAIAQUECER">
            <a:extLst>
              <a:ext uri="{FF2B5EF4-FFF2-40B4-BE49-F238E27FC236}">
                <a16:creationId xmlns:a16="http://schemas.microsoft.com/office/drawing/2014/main" id="{4D1B622B-4D75-447E-956C-C5BC213A0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7129462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59" name="Picture 15" descr="OSHOMENSQUEIMARAO">
            <a:extLst>
              <a:ext uri="{FF2B5EF4-FFF2-40B4-BE49-F238E27FC236}">
                <a16:creationId xmlns:a16="http://schemas.microsoft.com/office/drawing/2014/main" id="{48DED4EE-2621-44F1-AE73-D607FD499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6696075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60" name="Picture 16" descr="apoc16-8-9">
            <a:extLst>
              <a:ext uri="{FF2B5EF4-FFF2-40B4-BE49-F238E27FC236}">
                <a16:creationId xmlns:a16="http://schemas.microsoft.com/office/drawing/2014/main" id="{3CC490DF-2B27-42AC-9AC8-CF68AE46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21388"/>
            <a:ext cx="2519362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61" name="Picture 17" descr="isaias30-26">
            <a:extLst>
              <a:ext uri="{FF2B5EF4-FFF2-40B4-BE49-F238E27FC236}">
                <a16:creationId xmlns:a16="http://schemas.microsoft.com/office/drawing/2014/main" id="{26882FD5-3905-4FD1-BF47-188A198F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21388"/>
            <a:ext cx="2233613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43" name="Picture 19" descr="domingo">
            <a:extLst>
              <a:ext uri="{FF2B5EF4-FFF2-40B4-BE49-F238E27FC236}">
                <a16:creationId xmlns:a16="http://schemas.microsoft.com/office/drawing/2014/main" id="{1350EC2D-0349-4179-89A0-74FF9CC1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9425"/>
            <a:ext cx="395605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44" name="Picture 20" descr="DIADOSOL">
            <a:extLst>
              <a:ext uri="{FF2B5EF4-FFF2-40B4-BE49-F238E27FC236}">
                <a16:creationId xmlns:a16="http://schemas.microsoft.com/office/drawing/2014/main" id="{15BDD670-CCCE-4299-8D4A-75B9E641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60550"/>
            <a:ext cx="4103687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47" name="Picture 23" descr="dia">
            <a:extLst>
              <a:ext uri="{FF2B5EF4-FFF2-40B4-BE49-F238E27FC236}">
                <a16:creationId xmlns:a16="http://schemas.microsoft.com/office/drawing/2014/main" id="{FFF6A98B-A542-4E4C-B171-4325B9B4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5516563"/>
            <a:ext cx="93662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3854" name="Group 30">
            <a:extLst>
              <a:ext uri="{FF2B5EF4-FFF2-40B4-BE49-F238E27FC236}">
                <a16:creationId xmlns:a16="http://schemas.microsoft.com/office/drawing/2014/main" id="{9B252F26-B03A-48D0-A73F-A8D9C0111116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813175"/>
            <a:ext cx="1800225" cy="1487488"/>
            <a:chOff x="1791" y="2402"/>
            <a:chExt cx="1134" cy="937"/>
          </a:xfrm>
        </p:grpSpPr>
        <p:pic>
          <p:nvPicPr>
            <p:cNvPr id="333846" name="Picture 22" descr="DAY">
              <a:extLst>
                <a:ext uri="{FF2B5EF4-FFF2-40B4-BE49-F238E27FC236}">
                  <a16:creationId xmlns:a16="http://schemas.microsoft.com/office/drawing/2014/main" id="{CFA98F90-4F13-4733-A7CA-24DF83082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402"/>
              <a:ext cx="1134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3848" name="Picture 24" descr="SETAVERMELHA">
              <a:extLst>
                <a:ext uri="{FF2B5EF4-FFF2-40B4-BE49-F238E27FC236}">
                  <a16:creationId xmlns:a16="http://schemas.microsoft.com/office/drawing/2014/main" id="{6103624C-C4AB-475A-989A-3EB5CE303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3001"/>
              <a:ext cx="352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3849" name="Picture 25" descr="sol">
            <a:extLst>
              <a:ext uri="{FF2B5EF4-FFF2-40B4-BE49-F238E27FC236}">
                <a16:creationId xmlns:a16="http://schemas.microsoft.com/office/drawing/2014/main" id="{62579907-AAF6-460C-B541-7E6FAA82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16563"/>
            <a:ext cx="9366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3855" name="Group 31">
            <a:extLst>
              <a:ext uri="{FF2B5EF4-FFF2-40B4-BE49-F238E27FC236}">
                <a16:creationId xmlns:a16="http://schemas.microsoft.com/office/drawing/2014/main" id="{8067CA8D-D819-418B-B398-45847D49CA59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3813175"/>
            <a:ext cx="1724025" cy="1447800"/>
            <a:chOff x="252" y="2402"/>
            <a:chExt cx="1086" cy="912"/>
          </a:xfrm>
        </p:grpSpPr>
        <p:pic>
          <p:nvPicPr>
            <p:cNvPr id="333850" name="Picture 26" descr="SUN">
              <a:extLst>
                <a:ext uri="{FF2B5EF4-FFF2-40B4-BE49-F238E27FC236}">
                  <a16:creationId xmlns:a16="http://schemas.microsoft.com/office/drawing/2014/main" id="{A42D382C-3766-421C-9E89-268128CAF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2402"/>
              <a:ext cx="1086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3851" name="Picture 27" descr="SETAVERMELHA">
              <a:extLst>
                <a:ext uri="{FF2B5EF4-FFF2-40B4-BE49-F238E27FC236}">
                  <a16:creationId xmlns:a16="http://schemas.microsoft.com/office/drawing/2014/main" id="{AC41DF05-4DDC-4065-B517-F12C5B5E7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976"/>
              <a:ext cx="352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81" name="Picture 13" descr="quintapraga">
            <a:extLst>
              <a:ext uri="{FF2B5EF4-FFF2-40B4-BE49-F238E27FC236}">
                <a16:creationId xmlns:a16="http://schemas.microsoft.com/office/drawing/2014/main" id="{2DC78247-4BA9-44C1-8C2A-9790FB01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1775"/>
            <a:ext cx="42100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82" name="Picture 14" descr="SOBREOTRONO">
            <a:extLst>
              <a:ext uri="{FF2B5EF4-FFF2-40B4-BE49-F238E27FC236}">
                <a16:creationId xmlns:a16="http://schemas.microsoft.com/office/drawing/2014/main" id="{8135906A-5F8E-42D0-BCDC-4097EA12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905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83" name="Picture 15" descr="ESTEREINO">
            <a:extLst>
              <a:ext uri="{FF2B5EF4-FFF2-40B4-BE49-F238E27FC236}">
                <a16:creationId xmlns:a16="http://schemas.microsoft.com/office/drawing/2014/main" id="{899B3493-723B-45CF-ACDD-C4DC341B2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648017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84" name="Picture 16" descr="BLASFEMARAO">
            <a:extLst>
              <a:ext uri="{FF2B5EF4-FFF2-40B4-BE49-F238E27FC236}">
                <a16:creationId xmlns:a16="http://schemas.microsoft.com/office/drawing/2014/main" id="{B2B09D23-2DE6-4C48-9B49-9AF4D29F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6626225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85" name="Picture 17" descr="apoc16-10-11">
            <a:extLst>
              <a:ext uri="{FF2B5EF4-FFF2-40B4-BE49-F238E27FC236}">
                <a16:creationId xmlns:a16="http://schemas.microsoft.com/office/drawing/2014/main" id="{B5F9228A-9D26-417C-BFCF-2E48EBF9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237288"/>
            <a:ext cx="25336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406" name="Picture 14" descr="sextapraga">
            <a:extLst>
              <a:ext uri="{FF2B5EF4-FFF2-40B4-BE49-F238E27FC236}">
                <a16:creationId xmlns:a16="http://schemas.microsoft.com/office/drawing/2014/main" id="{7F2122D7-9FBB-4414-B8B7-476CD2B0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9719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07" name="Picture 15" descr="SOBREEUFRTES">
            <a:extLst>
              <a:ext uri="{FF2B5EF4-FFF2-40B4-BE49-F238E27FC236}">
                <a16:creationId xmlns:a16="http://schemas.microsoft.com/office/drawing/2014/main" id="{F9BD7660-0F9E-48FA-993C-2EB753ED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66838"/>
            <a:ext cx="44640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08" name="Picture 16" descr="ENTRAEMACAO">
            <a:extLst>
              <a:ext uri="{FF2B5EF4-FFF2-40B4-BE49-F238E27FC236}">
                <a16:creationId xmlns:a16="http://schemas.microsoft.com/office/drawing/2014/main" id="{CEE9B3EF-4D1E-4D71-B5CC-DB1130FB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79625"/>
            <a:ext cx="475615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09" name="Picture 17" descr="DRAGAO">
            <a:extLst>
              <a:ext uri="{FF2B5EF4-FFF2-40B4-BE49-F238E27FC236}">
                <a16:creationId xmlns:a16="http://schemas.microsoft.com/office/drawing/2014/main" id="{32A01474-3322-43DA-86F9-27EBCA67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3895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10" name="Picture 18" descr="BESTAS">
            <a:extLst>
              <a:ext uri="{FF2B5EF4-FFF2-40B4-BE49-F238E27FC236}">
                <a16:creationId xmlns:a16="http://schemas.microsoft.com/office/drawing/2014/main" id="{A762B7C6-9A82-4435-871B-58CACC4AD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36099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11" name="Picture 19" descr="FALSOPROFETA">
            <a:extLst>
              <a:ext uri="{FF2B5EF4-FFF2-40B4-BE49-F238E27FC236}">
                <a16:creationId xmlns:a16="http://schemas.microsoft.com/office/drawing/2014/main" id="{28E570EA-AC55-447E-A545-53B20F9A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4763"/>
            <a:ext cx="59912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12" name="Picture 20" descr="CHAVE">
            <a:extLst>
              <a:ext uri="{FF2B5EF4-FFF2-40B4-BE49-F238E27FC236}">
                <a16:creationId xmlns:a16="http://schemas.microsoft.com/office/drawing/2014/main" id="{43D2E4BE-420E-4DC7-B190-C2DB2847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5048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13" name="Picture 21" descr="SAOESPIRITOS">
            <a:extLst>
              <a:ext uri="{FF2B5EF4-FFF2-40B4-BE49-F238E27FC236}">
                <a16:creationId xmlns:a16="http://schemas.microsoft.com/office/drawing/2014/main" id="{5AD66CE5-B1E8-46A9-BB63-EC100A07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66900"/>
            <a:ext cx="2808287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14" name="Picture 22" descr="apoc16-10-11">
            <a:extLst>
              <a:ext uri="{FF2B5EF4-FFF2-40B4-BE49-F238E27FC236}">
                <a16:creationId xmlns:a16="http://schemas.microsoft.com/office/drawing/2014/main" id="{0B0D0E76-079B-488D-AA1A-8187CC91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092825"/>
            <a:ext cx="25336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31" name="Picture 15" descr="sextapraga">
            <a:extLst>
              <a:ext uri="{FF2B5EF4-FFF2-40B4-BE49-F238E27FC236}">
                <a16:creationId xmlns:a16="http://schemas.microsoft.com/office/drawing/2014/main" id="{CE7DEF9B-0794-4485-AB67-D6DFE4DE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9719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32" name="Picture 16" descr="3ESPIRITOSIMUNDOS">
            <a:extLst>
              <a:ext uri="{FF2B5EF4-FFF2-40B4-BE49-F238E27FC236}">
                <a16:creationId xmlns:a16="http://schemas.microsoft.com/office/drawing/2014/main" id="{A41DC18E-090C-46EF-AD14-4C9CA33F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6624637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35" name="Picture 19" descr="MARCARAO">
            <a:extLst>
              <a:ext uri="{FF2B5EF4-FFF2-40B4-BE49-F238E27FC236}">
                <a16:creationId xmlns:a16="http://schemas.microsoft.com/office/drawing/2014/main" id="{FC117EAE-D31D-4726-A115-44C421D2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7993063" cy="15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36" name="Picture 20" descr="ARMAGEDOM">
            <a:extLst>
              <a:ext uri="{FF2B5EF4-FFF2-40B4-BE49-F238E27FC236}">
                <a16:creationId xmlns:a16="http://schemas.microsoft.com/office/drawing/2014/main" id="{435C8EEF-B967-42D5-B324-75309EB7D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300663"/>
            <a:ext cx="5664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37" name="Picture 21" descr="apoc16-12-16">
            <a:extLst>
              <a:ext uri="{FF2B5EF4-FFF2-40B4-BE49-F238E27FC236}">
                <a16:creationId xmlns:a16="http://schemas.microsoft.com/office/drawing/2014/main" id="{E0358E10-748A-4606-89D1-0ADFC3E9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165850"/>
            <a:ext cx="2590800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4" name="Picture 14" descr="setimapraga">
            <a:extLst>
              <a:ext uri="{FF2B5EF4-FFF2-40B4-BE49-F238E27FC236}">
                <a16:creationId xmlns:a16="http://schemas.microsoft.com/office/drawing/2014/main" id="{235FA3DA-7913-43FB-A758-60E046FF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62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5" name="Picture 15" descr="SOBREOAR">
            <a:extLst>
              <a:ext uri="{FF2B5EF4-FFF2-40B4-BE49-F238E27FC236}">
                <a16:creationId xmlns:a16="http://schemas.microsoft.com/office/drawing/2014/main" id="{B91CABF6-B73B-4CAE-A6B4-954F031E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08100"/>
            <a:ext cx="266382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6" name="Picture 16" descr="OUVE-SE">
            <a:extLst>
              <a:ext uri="{FF2B5EF4-FFF2-40B4-BE49-F238E27FC236}">
                <a16:creationId xmlns:a16="http://schemas.microsoft.com/office/drawing/2014/main" id="{49800C5A-705E-41F9-AB31-2FAE8E31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90750"/>
            <a:ext cx="5976938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7" name="Picture 17" descr="SOBREVIERAM">
            <a:extLst>
              <a:ext uri="{FF2B5EF4-FFF2-40B4-BE49-F238E27FC236}">
                <a16:creationId xmlns:a16="http://schemas.microsoft.com/office/drawing/2014/main" id="{8182D4A5-680C-4CC6-8B75-34F0AB14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7000"/>
            <a:ext cx="6105525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8" name="Picture 18" descr="ACONTECERATERREMOTO">
            <a:extLst>
              <a:ext uri="{FF2B5EF4-FFF2-40B4-BE49-F238E27FC236}">
                <a16:creationId xmlns:a16="http://schemas.microsoft.com/office/drawing/2014/main" id="{BB50B42F-7424-4F1B-B2A4-59C074E4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453063"/>
            <a:ext cx="7205663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9" name="Picture 19" descr="FEITOESTA">
            <a:extLst>
              <a:ext uri="{FF2B5EF4-FFF2-40B4-BE49-F238E27FC236}">
                <a16:creationId xmlns:a16="http://schemas.microsoft.com/office/drawing/2014/main" id="{920821DE-8654-4179-9408-B431C3DA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20988"/>
            <a:ext cx="4032250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77" name="Picture 13" descr="setimapraga">
            <a:extLst>
              <a:ext uri="{FF2B5EF4-FFF2-40B4-BE49-F238E27FC236}">
                <a16:creationId xmlns:a16="http://schemas.microsoft.com/office/drawing/2014/main" id="{65F04578-A1C7-45C1-AB74-96F478F0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62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78" name="Picture 14" descr="VAIDESABAFAR">
            <a:extLst>
              <a:ext uri="{FF2B5EF4-FFF2-40B4-BE49-F238E27FC236}">
                <a16:creationId xmlns:a16="http://schemas.microsoft.com/office/drawing/2014/main" id="{2831F3FD-7AFC-4A69-90D9-E6903B63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5940425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79" name="Picture 15" descr="HAVERACOMOCAO">
            <a:extLst>
              <a:ext uri="{FF2B5EF4-FFF2-40B4-BE49-F238E27FC236}">
                <a16:creationId xmlns:a16="http://schemas.microsoft.com/office/drawing/2014/main" id="{A3680337-B362-4D52-8F02-F85D03C8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66897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80" name="Picture 16" descr="APOSESTEMOMENTO">
            <a:extLst>
              <a:ext uri="{FF2B5EF4-FFF2-40B4-BE49-F238E27FC236}">
                <a16:creationId xmlns:a16="http://schemas.microsoft.com/office/drawing/2014/main" id="{62B5CC89-2500-4FCD-A924-A8C06A91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6913562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81" name="Picture 17" descr="apoc16-10-11">
            <a:extLst>
              <a:ext uri="{FF2B5EF4-FFF2-40B4-BE49-F238E27FC236}">
                <a16:creationId xmlns:a16="http://schemas.microsoft.com/office/drawing/2014/main" id="{8363DE7B-E6FA-4A1C-A3FD-97F2E733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237288"/>
            <a:ext cx="25336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82" name="Picture 18" descr="SETAMRELA">
            <a:extLst>
              <a:ext uri="{FF2B5EF4-FFF2-40B4-BE49-F238E27FC236}">
                <a16:creationId xmlns:a16="http://schemas.microsoft.com/office/drawing/2014/main" id="{0078F3E4-5413-4DAA-9652-24AA5200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5492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83" name="Picture 19" descr="SETAMRELA">
            <a:extLst>
              <a:ext uri="{FF2B5EF4-FFF2-40B4-BE49-F238E27FC236}">
                <a16:creationId xmlns:a16="http://schemas.microsoft.com/office/drawing/2014/main" id="{DDA6F966-359E-42F4-B61C-C46924DA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500438"/>
            <a:ext cx="5492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66" name="Picture 18" descr="adao">
            <a:extLst>
              <a:ext uri="{FF2B5EF4-FFF2-40B4-BE49-F238E27FC236}">
                <a16:creationId xmlns:a16="http://schemas.microsoft.com/office/drawing/2014/main" id="{E55CDA79-018C-4855-98F2-E6D3B369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15843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7" name="Picture 19" descr="fecha-se">
            <a:extLst>
              <a:ext uri="{FF2B5EF4-FFF2-40B4-BE49-F238E27FC236}">
                <a16:creationId xmlns:a16="http://schemas.microsoft.com/office/drawing/2014/main" id="{E677B463-B6D7-4EC2-BC8B-43187405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44675"/>
            <a:ext cx="21145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8" name="Picture 20" descr="grafico">
            <a:extLst>
              <a:ext uri="{FF2B5EF4-FFF2-40B4-BE49-F238E27FC236}">
                <a16:creationId xmlns:a16="http://schemas.microsoft.com/office/drawing/2014/main" id="{28095CB9-B066-4A8D-ACBC-B2DCE84E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16338"/>
            <a:ext cx="61150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69" name="Text Box 21">
            <a:extLst>
              <a:ext uri="{FF2B5EF4-FFF2-40B4-BE49-F238E27FC236}">
                <a16:creationId xmlns:a16="http://schemas.microsoft.com/office/drawing/2014/main" id="{1851F810-F53A-48C8-9C1C-7F4A9197D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708275"/>
            <a:ext cx="1555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2005</a:t>
            </a:r>
          </a:p>
        </p:txBody>
      </p:sp>
    </p:spTree>
  </p:cSld>
  <p:clrMapOvr>
    <a:masterClrMapping/>
  </p:clrMapOvr>
  <p:transition spd="med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48" name="Picture 16" descr="ESTESBEBERAO">
            <a:extLst>
              <a:ext uri="{FF2B5EF4-FFF2-40B4-BE49-F238E27FC236}">
                <a16:creationId xmlns:a16="http://schemas.microsoft.com/office/drawing/2014/main" id="{F16B09D3-5447-4409-8F22-E15DC29D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24400"/>
            <a:ext cx="7632700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9" name="Picture 17" descr="SOBREAQUELE">
            <a:extLst>
              <a:ext uri="{FF2B5EF4-FFF2-40B4-BE49-F238E27FC236}">
                <a16:creationId xmlns:a16="http://schemas.microsoft.com/office/drawing/2014/main" id="{7114CC92-DD93-44B1-9697-F15AC183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840537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50" name="Picture 18" descr="SOBREAQUELEQUERECEBE">
            <a:extLst>
              <a:ext uri="{FF2B5EF4-FFF2-40B4-BE49-F238E27FC236}">
                <a16:creationId xmlns:a16="http://schemas.microsoft.com/office/drawing/2014/main" id="{C77F0996-A79B-4195-BA4F-428A2D27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6624637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51" name="Picture 19" descr="SETAMRELA">
            <a:extLst>
              <a:ext uri="{FF2B5EF4-FFF2-40B4-BE49-F238E27FC236}">
                <a16:creationId xmlns:a16="http://schemas.microsoft.com/office/drawing/2014/main" id="{BD371DBB-5F60-4F77-A244-1CCC054B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5492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52" name="Picture 20" descr="SETAMRELA">
            <a:extLst>
              <a:ext uri="{FF2B5EF4-FFF2-40B4-BE49-F238E27FC236}">
                <a16:creationId xmlns:a16="http://schemas.microsoft.com/office/drawing/2014/main" id="{CDF04539-AAF5-423B-AC0B-80539455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54927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7" name="Picture 1035" descr="OSVENCEDORESDABETA">
            <a:extLst>
              <a:ext uri="{FF2B5EF4-FFF2-40B4-BE49-F238E27FC236}">
                <a16:creationId xmlns:a16="http://schemas.microsoft.com/office/drawing/2014/main" id="{B5DAAE84-8281-4878-869F-F0E06E57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048375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8" name="Picture 1036" descr="AQUELES QUERECEBERAMSELO">
            <a:extLst>
              <a:ext uri="{FF2B5EF4-FFF2-40B4-BE49-F238E27FC236}">
                <a16:creationId xmlns:a16="http://schemas.microsoft.com/office/drawing/2014/main" id="{DB04CD66-8AA9-4F03-97A5-D6CDD059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92438"/>
            <a:ext cx="6985000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9" name="Picture 1037" descr="OSQUE-AMAM-OBEDECEM">
            <a:extLst>
              <a:ext uri="{FF2B5EF4-FFF2-40B4-BE49-F238E27FC236}">
                <a16:creationId xmlns:a16="http://schemas.microsoft.com/office/drawing/2014/main" id="{3777DA47-1D86-477D-83A6-67A721CD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7561262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70" name="Picture 1038" descr="SETAMRELA">
            <a:extLst>
              <a:ext uri="{FF2B5EF4-FFF2-40B4-BE49-F238E27FC236}">
                <a16:creationId xmlns:a16="http://schemas.microsoft.com/office/drawing/2014/main" id="{BCA7C351-DB5B-4AAC-8D7E-637805CF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5492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71" name="Picture 1039" descr="SETAMRELA">
            <a:extLst>
              <a:ext uri="{FF2B5EF4-FFF2-40B4-BE49-F238E27FC236}">
                <a16:creationId xmlns:a16="http://schemas.microsoft.com/office/drawing/2014/main" id="{4E32EDA1-09F9-431D-B607-AA8B4F31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5492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72" name="Picture 1040" descr="apoc15-2">
            <a:extLst>
              <a:ext uri="{FF2B5EF4-FFF2-40B4-BE49-F238E27FC236}">
                <a16:creationId xmlns:a16="http://schemas.microsoft.com/office/drawing/2014/main" id="{CC1FE324-B00B-42C4-A6D0-03F523BDE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92825"/>
            <a:ext cx="1871662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73" name="Picture 1041" descr="apoc7-2-3">
            <a:extLst>
              <a:ext uri="{FF2B5EF4-FFF2-40B4-BE49-F238E27FC236}">
                <a16:creationId xmlns:a16="http://schemas.microsoft.com/office/drawing/2014/main" id="{0F40EE67-0D03-4404-9C0C-28E62797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092825"/>
            <a:ext cx="216058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74" name="Picture 1042" descr="apoc14-12">
            <a:extLst>
              <a:ext uri="{FF2B5EF4-FFF2-40B4-BE49-F238E27FC236}">
                <a16:creationId xmlns:a16="http://schemas.microsoft.com/office/drawing/2014/main" id="{A0CD5E7B-6893-418F-805F-18145C30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21388"/>
            <a:ext cx="223202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9" name="Picture 5" descr="SENHORPASTOR">
            <a:extLst>
              <a:ext uri="{FF2B5EF4-FFF2-40B4-BE49-F238E27FC236}">
                <a16:creationId xmlns:a16="http://schemas.microsoft.com/office/drawing/2014/main" id="{5759A531-8FD8-41F7-935A-9E2EC120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91" name="Picture 7" descr="VAISECUMPRIR">
            <a:extLst>
              <a:ext uri="{FF2B5EF4-FFF2-40B4-BE49-F238E27FC236}">
                <a16:creationId xmlns:a16="http://schemas.microsoft.com/office/drawing/2014/main" id="{20B752BF-8708-46A8-878B-AD3C53DA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7513"/>
            <a:ext cx="67691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92" name="Picture 8" descr="MILCAIRAO">
            <a:extLst>
              <a:ext uri="{FF2B5EF4-FFF2-40B4-BE49-F238E27FC236}">
                <a16:creationId xmlns:a16="http://schemas.microsoft.com/office/drawing/2014/main" id="{4DD48CBA-AA29-4E35-9566-CA645B80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19363"/>
            <a:ext cx="6408738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93" name="Picture 9" descr="SOMENTECOMTEUSOLHOS">
            <a:extLst>
              <a:ext uri="{FF2B5EF4-FFF2-40B4-BE49-F238E27FC236}">
                <a16:creationId xmlns:a16="http://schemas.microsoft.com/office/drawing/2014/main" id="{1350DEAC-9F9A-4A0D-BBC3-87F960C7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41888"/>
            <a:ext cx="6934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7" name="Picture 5" descr="promessas">
            <a:extLst>
              <a:ext uri="{FF2B5EF4-FFF2-40B4-BE49-F238E27FC236}">
                <a16:creationId xmlns:a16="http://schemas.microsoft.com/office/drawing/2014/main" id="{8526C020-892A-4CF2-9064-C62EA957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71463"/>
            <a:ext cx="8137525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1729" name="Group 17">
            <a:extLst>
              <a:ext uri="{FF2B5EF4-FFF2-40B4-BE49-F238E27FC236}">
                <a16:creationId xmlns:a16="http://schemas.microsoft.com/office/drawing/2014/main" id="{D7A7F9DE-1F31-4392-BA7A-721BAED26479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73238"/>
            <a:ext cx="5148262" cy="609600"/>
            <a:chOff x="521" y="1117"/>
            <a:chExt cx="3243" cy="384"/>
          </a:xfrm>
        </p:grpSpPr>
        <p:pic>
          <p:nvPicPr>
            <p:cNvPr id="371718" name="Picture 6" descr="setaprata">
              <a:extLst>
                <a:ext uri="{FF2B5EF4-FFF2-40B4-BE49-F238E27FC236}">
                  <a16:creationId xmlns:a16="http://schemas.microsoft.com/office/drawing/2014/main" id="{9FB8C520-0DC5-434B-AC11-44B3EE38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62"/>
              <a:ext cx="314" cy="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723" name="Picture 11" descr="habitara">
              <a:extLst>
                <a:ext uri="{FF2B5EF4-FFF2-40B4-BE49-F238E27FC236}">
                  <a16:creationId xmlns:a16="http://schemas.microsoft.com/office/drawing/2014/main" id="{A03AF193-3895-4F85-B21F-F3161C5BA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117"/>
              <a:ext cx="2789" cy="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1730" name="Group 18">
            <a:extLst>
              <a:ext uri="{FF2B5EF4-FFF2-40B4-BE49-F238E27FC236}">
                <a16:creationId xmlns:a16="http://schemas.microsoft.com/office/drawing/2014/main" id="{13D1416D-6A3A-4164-882D-DD1FD9740C1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03500"/>
            <a:ext cx="7418387" cy="681038"/>
            <a:chOff x="521" y="1640"/>
            <a:chExt cx="4673" cy="429"/>
          </a:xfrm>
        </p:grpSpPr>
        <p:pic>
          <p:nvPicPr>
            <p:cNvPr id="371721" name="Picture 9" descr="setaprata">
              <a:extLst>
                <a:ext uri="{FF2B5EF4-FFF2-40B4-BE49-F238E27FC236}">
                  <a16:creationId xmlns:a16="http://schemas.microsoft.com/office/drawing/2014/main" id="{AC0E4970-2B8A-4422-B153-AF4CCA22E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661"/>
              <a:ext cx="314" cy="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724" name="Picture 12" descr="abrigonafortaleza">
              <a:extLst>
                <a:ext uri="{FF2B5EF4-FFF2-40B4-BE49-F238E27FC236}">
                  <a16:creationId xmlns:a16="http://schemas.microsoft.com/office/drawing/2014/main" id="{46712559-82C8-41D6-9E8C-C73ADF526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40"/>
              <a:ext cx="4264" cy="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1731" name="Group 19">
            <a:extLst>
              <a:ext uri="{FF2B5EF4-FFF2-40B4-BE49-F238E27FC236}">
                <a16:creationId xmlns:a16="http://schemas.microsoft.com/office/drawing/2014/main" id="{E6A26A41-F075-473D-8F6B-7D8D854C1510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395663"/>
            <a:ext cx="5732462" cy="681037"/>
            <a:chOff x="521" y="2139"/>
            <a:chExt cx="3611" cy="429"/>
          </a:xfrm>
        </p:grpSpPr>
        <p:pic>
          <p:nvPicPr>
            <p:cNvPr id="371722" name="Picture 10" descr="setaprata">
              <a:extLst>
                <a:ext uri="{FF2B5EF4-FFF2-40B4-BE49-F238E27FC236}">
                  <a16:creationId xmlns:a16="http://schemas.microsoft.com/office/drawing/2014/main" id="{9BEEE4E9-EE78-4003-BEE8-F34358288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160"/>
              <a:ext cx="314" cy="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725" name="Picture 13" descr="seupaodado">
              <a:extLst>
                <a:ext uri="{FF2B5EF4-FFF2-40B4-BE49-F238E27FC236}">
                  <a16:creationId xmlns:a16="http://schemas.microsoft.com/office/drawing/2014/main" id="{56347FA6-5375-41F8-BEA4-94DF1CF6C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139"/>
              <a:ext cx="3157" cy="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1732" name="Group 20">
            <a:extLst>
              <a:ext uri="{FF2B5EF4-FFF2-40B4-BE49-F238E27FC236}">
                <a16:creationId xmlns:a16="http://schemas.microsoft.com/office/drawing/2014/main" id="{6357F59F-3623-4EE1-AD9E-0E85EC639C91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187825"/>
            <a:ext cx="6049962" cy="681038"/>
            <a:chOff x="521" y="2638"/>
            <a:chExt cx="3811" cy="429"/>
          </a:xfrm>
        </p:grpSpPr>
        <p:pic>
          <p:nvPicPr>
            <p:cNvPr id="371719" name="Picture 7" descr="setaprata">
              <a:extLst>
                <a:ext uri="{FF2B5EF4-FFF2-40B4-BE49-F238E27FC236}">
                  <a16:creationId xmlns:a16="http://schemas.microsoft.com/office/drawing/2014/main" id="{48EE8E51-8C25-4792-B5AD-012D0FB6D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659"/>
              <a:ext cx="314" cy="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726" name="Picture 14" descr="suasaguas">
              <a:extLst>
                <a:ext uri="{FF2B5EF4-FFF2-40B4-BE49-F238E27FC236}">
                  <a16:creationId xmlns:a16="http://schemas.microsoft.com/office/drawing/2014/main" id="{D7E95E6F-080B-4CEC-A5F5-FCAD46E69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638"/>
              <a:ext cx="3357" cy="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1727" name="Picture 15" descr="veraoReidosreis">
            <a:extLst>
              <a:ext uri="{FF2B5EF4-FFF2-40B4-BE49-F238E27FC236}">
                <a16:creationId xmlns:a16="http://schemas.microsoft.com/office/drawing/2014/main" id="{924157E9-CDEA-49D7-88A3-6E4EC303D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229225"/>
            <a:ext cx="6049963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728" name="Picture 16" descr="isaias33-16-17">
            <a:extLst>
              <a:ext uri="{FF2B5EF4-FFF2-40B4-BE49-F238E27FC236}">
                <a16:creationId xmlns:a16="http://schemas.microsoft.com/office/drawing/2014/main" id="{41D3812B-C5F7-4E41-AA49-BE528CF2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37288"/>
            <a:ext cx="2886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49" name="Picture 13" descr="NAOHAVERA">
            <a:extLst>
              <a:ext uri="{FF2B5EF4-FFF2-40B4-BE49-F238E27FC236}">
                <a16:creationId xmlns:a16="http://schemas.microsoft.com/office/drawing/2014/main" id="{CF8C9B26-FC01-40E6-B901-FBDA917A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704138" cy="53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4" name="Picture 4" descr="diagrama">
            <a:extLst>
              <a:ext uri="{FF2B5EF4-FFF2-40B4-BE49-F238E27FC236}">
                <a16:creationId xmlns:a16="http://schemas.microsoft.com/office/drawing/2014/main" id="{FA13E5DD-B0ED-449D-9537-428AFEC5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70213"/>
            <a:ext cx="7307263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65" name="Picture 5" descr="AGORA">
            <a:extLst>
              <a:ext uri="{FF2B5EF4-FFF2-40B4-BE49-F238E27FC236}">
                <a16:creationId xmlns:a16="http://schemas.microsoft.com/office/drawing/2014/main" id="{F3183E7B-7147-46A4-8431-4C6ACE62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89350"/>
            <a:ext cx="11430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68" name="Picture 8" descr="1000ANOS">
            <a:extLst>
              <a:ext uri="{FF2B5EF4-FFF2-40B4-BE49-F238E27FC236}">
                <a16:creationId xmlns:a16="http://schemas.microsoft.com/office/drawing/2014/main" id="{C1592D9C-C16E-41FA-89C7-76FB6549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311525"/>
            <a:ext cx="9239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69" name="Picture 9" descr="POUCOTEMPO">
            <a:extLst>
              <a:ext uri="{FF2B5EF4-FFF2-40B4-BE49-F238E27FC236}">
                <a16:creationId xmlns:a16="http://schemas.microsoft.com/office/drawing/2014/main" id="{EC3EB690-1688-4B36-BFFE-2354B780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92475"/>
            <a:ext cx="10858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1" name="Picture 11" descr="FECHAPORTA">
            <a:extLst>
              <a:ext uri="{FF2B5EF4-FFF2-40B4-BE49-F238E27FC236}">
                <a16:creationId xmlns:a16="http://schemas.microsoft.com/office/drawing/2014/main" id="{C942E4A5-B497-44AF-93CF-00781D52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222500"/>
            <a:ext cx="1189038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2" name="Picture 12" descr="VOLTADEJESUS">
            <a:extLst>
              <a:ext uri="{FF2B5EF4-FFF2-40B4-BE49-F238E27FC236}">
                <a16:creationId xmlns:a16="http://schemas.microsoft.com/office/drawing/2014/main" id="{81A01D50-455D-4FF4-BDBB-D432A900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200275"/>
            <a:ext cx="1365250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3" name="Picture 13">
            <a:extLst>
              <a:ext uri="{FF2B5EF4-FFF2-40B4-BE49-F238E27FC236}">
                <a16:creationId xmlns:a16="http://schemas.microsoft.com/office/drawing/2014/main" id="{5CEF27D2-6E2C-4D53-A9C2-5ABD0139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73288"/>
            <a:ext cx="1422400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4" name="Picture 14" descr="DESTRUICAOIMPIOS">
            <a:extLst>
              <a:ext uri="{FF2B5EF4-FFF2-40B4-BE49-F238E27FC236}">
                <a16:creationId xmlns:a16="http://schemas.microsoft.com/office/drawing/2014/main" id="{553360A8-42C4-417B-8625-FD2CCEEB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33600"/>
            <a:ext cx="1476375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5" name="Picture 15" descr="TEMPODAGRACA">
            <a:extLst>
              <a:ext uri="{FF2B5EF4-FFF2-40B4-BE49-F238E27FC236}">
                <a16:creationId xmlns:a16="http://schemas.microsoft.com/office/drawing/2014/main" id="{A2865FEB-BF8C-4296-9926-A4D633F5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410075"/>
            <a:ext cx="1420812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6" name="Picture 16" descr="7PRAGAS">
            <a:extLst>
              <a:ext uri="{FF2B5EF4-FFF2-40B4-BE49-F238E27FC236}">
                <a16:creationId xmlns:a16="http://schemas.microsoft.com/office/drawing/2014/main" id="{68BCE60C-AE82-46DB-B814-B61351FC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10088"/>
            <a:ext cx="1455737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7" name="Picture 17" descr="TERRAVAZIA">
            <a:extLst>
              <a:ext uri="{FF2B5EF4-FFF2-40B4-BE49-F238E27FC236}">
                <a16:creationId xmlns:a16="http://schemas.microsoft.com/office/drawing/2014/main" id="{C13C2488-ED76-4305-9C90-3D184D00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1663"/>
            <a:ext cx="935038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8" name="Picture 18" descr="TODOJOELHO">
            <a:extLst>
              <a:ext uri="{FF2B5EF4-FFF2-40B4-BE49-F238E27FC236}">
                <a16:creationId xmlns:a16="http://schemas.microsoft.com/office/drawing/2014/main" id="{E217118A-5C2C-407B-98BC-855E8AC1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86263"/>
            <a:ext cx="1008062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9" name="Picture 19" descr="POUCOTEMPO">
            <a:extLst>
              <a:ext uri="{FF2B5EF4-FFF2-40B4-BE49-F238E27FC236}">
                <a16:creationId xmlns:a16="http://schemas.microsoft.com/office/drawing/2014/main" id="{6EC12C42-FE67-4C98-9D2E-275AA1DE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10858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780" name="Text Box 20">
            <a:extLst>
              <a:ext uri="{FF2B5EF4-FFF2-40B4-BE49-F238E27FC236}">
                <a16:creationId xmlns:a16="http://schemas.microsoft.com/office/drawing/2014/main" id="{5C65E33C-F50A-4012-A43E-612D84DFC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5265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2005</a:t>
            </a:r>
          </a:p>
        </p:txBody>
      </p:sp>
    </p:spTree>
  </p:cSld>
  <p:clrMapOvr>
    <a:masterClrMapping/>
  </p:clrMapOvr>
  <p:transition spd="med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poderdaesco-bk2">
            <a:extLst>
              <a:ext uri="{FF2B5EF4-FFF2-40B4-BE49-F238E27FC236}">
                <a16:creationId xmlns:a16="http://schemas.microsoft.com/office/drawing/2014/main" id="{E7CAA9EF-DF1B-4F71-B574-87E240B9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6" name="Picture 6" descr="DeusAma">
            <a:extLst>
              <a:ext uri="{FF2B5EF4-FFF2-40B4-BE49-F238E27FC236}">
                <a16:creationId xmlns:a16="http://schemas.microsoft.com/office/drawing/2014/main" id="{B5FD9A6C-7169-4CA9-AB72-5F9F8CE8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176712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7" name="Picture 7" descr="DeusAbomina">
            <a:extLst>
              <a:ext uri="{FF2B5EF4-FFF2-40B4-BE49-F238E27FC236}">
                <a16:creationId xmlns:a16="http://schemas.microsoft.com/office/drawing/2014/main" id="{CA0A5323-4508-4E27-88A3-BB1860FA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67125"/>
            <a:ext cx="3101975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8" name="Picture 8" descr="amarelinha">
            <a:extLst>
              <a:ext uri="{FF2B5EF4-FFF2-40B4-BE49-F238E27FC236}">
                <a16:creationId xmlns:a16="http://schemas.microsoft.com/office/drawing/2014/main" id="{FDB77615-E0C2-4ACB-8411-5518B5A0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17838"/>
            <a:ext cx="28098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58" name="Picture 14" descr="1DIA1ANO">
            <a:extLst>
              <a:ext uri="{FF2B5EF4-FFF2-40B4-BE49-F238E27FC236}">
                <a16:creationId xmlns:a16="http://schemas.microsoft.com/office/drawing/2014/main" id="{5954D7E2-B0F8-4572-A5DE-19113224C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24125"/>
            <a:ext cx="5932488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9" name="Picture 15" descr="ezeq4-6-7">
            <a:extLst>
              <a:ext uri="{FF2B5EF4-FFF2-40B4-BE49-F238E27FC236}">
                <a16:creationId xmlns:a16="http://schemas.microsoft.com/office/drawing/2014/main" id="{338A81B4-508D-44B7-98DD-5B2311B1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29000"/>
            <a:ext cx="1944687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0" name="Picture 16" descr="apoc18-8">
            <a:extLst>
              <a:ext uri="{FF2B5EF4-FFF2-40B4-BE49-F238E27FC236}">
                <a16:creationId xmlns:a16="http://schemas.microsoft.com/office/drawing/2014/main" id="{48529725-DA2A-4D9B-BD07-6564664D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49950"/>
            <a:ext cx="1871662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1" name="Picture 17" descr="AS7PRAGASNUMDIA">
            <a:extLst>
              <a:ext uri="{FF2B5EF4-FFF2-40B4-BE49-F238E27FC236}">
                <a16:creationId xmlns:a16="http://schemas.microsoft.com/office/drawing/2014/main" id="{65001235-AC24-4CEB-8A09-4ADB47E1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2" name="Picture 18" descr="1ANTES">
            <a:extLst>
              <a:ext uri="{FF2B5EF4-FFF2-40B4-BE49-F238E27FC236}">
                <a16:creationId xmlns:a16="http://schemas.microsoft.com/office/drawing/2014/main" id="{B5A211D0-C787-4A35-80E4-7331CA82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7488237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7" name="Picture 9" descr="primeirapraga">
            <a:extLst>
              <a:ext uri="{FF2B5EF4-FFF2-40B4-BE49-F238E27FC236}">
                <a16:creationId xmlns:a16="http://schemas.microsoft.com/office/drawing/2014/main" id="{F75527D8-A444-43F8-BF8E-1A7A06D3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616575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8" name="Picture 10" descr="ULCERAS">
            <a:extLst>
              <a:ext uri="{FF2B5EF4-FFF2-40B4-BE49-F238E27FC236}">
                <a16:creationId xmlns:a16="http://schemas.microsoft.com/office/drawing/2014/main" id="{1BA33795-090B-409E-A823-110A6544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67691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9" name="Picture 11" descr="SOBREATERRA">
            <a:extLst>
              <a:ext uri="{FF2B5EF4-FFF2-40B4-BE49-F238E27FC236}">
                <a16:creationId xmlns:a16="http://schemas.microsoft.com/office/drawing/2014/main" id="{39908A28-742E-4D89-8811-9E1F3423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7127875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80" name="Picture 12" descr="apoc16-1-2">
            <a:extLst>
              <a:ext uri="{FF2B5EF4-FFF2-40B4-BE49-F238E27FC236}">
                <a16:creationId xmlns:a16="http://schemas.microsoft.com/office/drawing/2014/main" id="{5C5EEC38-6B5A-4532-B206-FC3B1587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89588"/>
            <a:ext cx="252095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5" name="Picture 9" descr="segundapraga">
            <a:extLst>
              <a:ext uri="{FF2B5EF4-FFF2-40B4-BE49-F238E27FC236}">
                <a16:creationId xmlns:a16="http://schemas.microsoft.com/office/drawing/2014/main" id="{C711105E-4489-4DC7-960B-437915D1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6958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6" name="Picture 10" descr="MARSANGUE">
            <a:extLst>
              <a:ext uri="{FF2B5EF4-FFF2-40B4-BE49-F238E27FC236}">
                <a16:creationId xmlns:a16="http://schemas.microsoft.com/office/drawing/2014/main" id="{5BF98AD8-465F-469B-85A3-BE0FFF86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11313"/>
            <a:ext cx="6480175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7" name="Picture 11" descr="MORRERATODOSER">
            <a:extLst>
              <a:ext uri="{FF2B5EF4-FFF2-40B4-BE49-F238E27FC236}">
                <a16:creationId xmlns:a16="http://schemas.microsoft.com/office/drawing/2014/main" id="{A0BFFBFC-C269-401A-AE8F-8CA7B63F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9450"/>
            <a:ext cx="6697662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8" name="Picture 12" descr="apos16-3">
            <a:extLst>
              <a:ext uri="{FF2B5EF4-FFF2-40B4-BE49-F238E27FC236}">
                <a16:creationId xmlns:a16="http://schemas.microsoft.com/office/drawing/2014/main" id="{6F064F3D-72D7-4A53-9618-19B9594A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589588"/>
            <a:ext cx="22320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2</Words>
  <Application>Microsoft Office PowerPoint</Application>
  <PresentationFormat>Apresentação na tela (4:3)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Times New Roman</vt:lpstr>
      <vt:lpstr>Arial</vt:lpstr>
      <vt:lpstr>Estrutura padrão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Sete Pragas</dc:title>
  <dc:subject>APOCALIPSE A RESPOSTA</dc:subject>
  <dc:creator>Pr. MARCELO AUGUSTO DE CARVALHO; Elkeane</dc:creator>
  <cp:keywords>www.4tons.com.br</cp:keywords>
  <dc:description>COMÉRCIO PROIBIDO. USO PESSOAL</dc:description>
  <cp:lastModifiedBy>Pr. Marcelo Carvalho</cp:lastModifiedBy>
  <cp:revision>437</cp:revision>
  <dcterms:created xsi:type="dcterms:W3CDTF">1999-09-17T17:35:17Z</dcterms:created>
  <dcterms:modified xsi:type="dcterms:W3CDTF">2019-11-26T14:12:53Z</dcterms:modified>
  <cp:category>SM-EVANGELISMO</cp:category>
</cp:coreProperties>
</file>