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82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90" autoAdjust="0"/>
    <p:restoredTop sz="94660"/>
  </p:normalViewPr>
  <p:slideViewPr>
    <p:cSldViewPr>
      <p:cViewPr varScale="1">
        <p:scale>
          <a:sx n="63" d="100"/>
          <a:sy n="63" d="100"/>
        </p:scale>
        <p:origin x="107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F0D41D-8E21-4DE3-8176-870313CC9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78CF07-B6D5-43E9-96EB-47093CEA8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2B694F-448D-402B-944D-FC941E2DA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B87ABB-1EDE-4948-9085-44EA748A1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8CF468-24BE-457A-B629-47C01063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F1E82-B280-4397-878C-1A6B93A0AD9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36478225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0B699A-7DE7-429F-82C9-EA47E6CAD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4E4E233-291D-4AAF-B856-B5CB07A33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3BBA3D-708C-43F6-9CDF-E2D33D350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3576B3-455D-401B-B3E4-168062A6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C0511F-61E1-412E-87FB-B8D5BC851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F6B66-3309-4638-9A06-49A30E155B0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6386924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4E561CB-4CCC-4BFA-89AA-4D27201DE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46FCE1A-1825-4BA6-90E4-DC2CA0AFE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C6BAC2-A2EF-43BC-B04F-9F71531BD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40E458-6483-497D-A2F0-ED9F7DF20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72DAF3-7C13-489A-BCE7-957E07D1A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309D1-B8F4-4225-9100-F2E1965C960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43898822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9A60E-ED9D-4E61-B7FD-80C348FA3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877663-D312-40AB-B02D-82761B2F6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58D9E9-40C0-45B5-8651-112A5DF98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996BDC-37D2-410E-A60F-0CF849136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3C8CF50-001A-4589-9321-038F0B32D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42F77-A491-4310-9061-2A15CA55E7D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54718249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0CF87D-45AF-4A7E-A84C-C4997A865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8A767B-E007-4E39-9102-6E97BAAB9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CC137D-EB0B-4004-9E34-DDB559AB9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563333-2AA5-4A2C-A464-1B207AF59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5DFF1A-59DA-450E-890A-CC2A29B13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2AF54-59F5-4152-A25B-E5B0E81079D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3303323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20BFFF-4FCF-4EF4-888F-A7BFCAD15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44B1CC-A5F6-4543-B894-F91DDA36A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47C1C7D-951F-41F9-B1AD-A231C00E6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2A514C3-BA81-4B49-B59A-0A603EBAA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FFA3595-0445-4632-A9C0-CBADEAB1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7C51408-E1A7-46AD-B73E-6309B306E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F0BCC-54E4-42AF-8FCC-448CDA3780F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39057891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691F11-B059-4C21-AC64-736566A29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EB4E3E2-2E61-4DEB-932A-D30F2421A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6B8D0F1-70A6-40C8-BDDB-9342C7328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2B9D8D4-0F45-4703-88DB-69AFAB3AA9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B6D0113-99CD-4AA9-B95F-DBB7C055ED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F947F3E-80FE-494C-B918-ECB0B4EA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267E90E-4D3B-423D-84BA-170F46FE7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9807623-D958-4EEF-909B-6D8826440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2103-3691-4804-8974-74BA3363816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99880068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266EF9-0560-4A9D-8903-DED2396D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218F603-B870-460B-8552-9CE72C46F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4CC52D-B49A-4ED2-85A3-3EA7C27E0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78B771A-5196-4691-A8E0-ACF1B2A8F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39665-6266-4C5A-8FA9-63E1DBB66A6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28837821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0299764-0562-4493-B96C-BA50BAC21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89AED35-0D7D-4470-A9F9-AA4ABA059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373C399-A4E9-4FCE-89DD-0A36461A6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304BE-48B8-4B8E-9EDD-E6DB1477165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7237569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BAC2D7-D40F-4CEF-9F5A-951BCCBC6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8D9D4E-8155-4551-A527-1BE788353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C87B161-1DF1-4F15-A3F1-6E0F9932B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487BDEB-6A01-43E0-A6DC-CCD78535F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268E072-6513-4ACA-AE87-9C01554C9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C891D78-2257-47E4-9EE3-3702474FE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251F2-86E6-4F51-8DF5-EDC525124F5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32080419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F6142A-B4F1-4373-8DD5-3A69E0CF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94C640A-0FC8-4460-B2FF-723C4C573B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EF9B531-744F-4344-9990-7B6DDC6D8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1CA9C03-734F-46F5-8ACF-A37C1CEFE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035E1FF-82A4-4DC6-B979-7A47E7363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D00D66F-B080-4451-9D65-86B7BED53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DF863-E3F6-4FFF-A5F6-4F01015EAA1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82129745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0159150-398D-4DA8-BEE9-1E3697D2AD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89EA9EC-C18D-473C-8DE5-358D64781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5D089902-0FFB-475F-A227-405BF84B324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E5E25929-06F3-46C4-A221-0C265F5A3FB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8AA7B507-2C41-4596-BD66-4B39F9EC07B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EA78C25-7444-4E48-92C7-27A1D489824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randomBa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jpe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3.png"/><Relationship Id="rId7" Type="http://schemas.openxmlformats.org/officeDocument/2006/relationships/image" Target="../media/image86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8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2" Type="http://schemas.openxmlformats.org/officeDocument/2006/relationships/image" Target="../media/image89.jpeg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Relationship Id="rId9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parentemente">
            <a:extLst>
              <a:ext uri="{FF2B5EF4-FFF2-40B4-BE49-F238E27FC236}">
                <a16:creationId xmlns:a16="http://schemas.microsoft.com/office/drawing/2014/main" id="{364B02DD-CD3D-41E0-BF2F-09BB0E193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476250"/>
            <a:ext cx="4535488" cy="237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vermelhinha-vfp">
            <a:extLst>
              <a:ext uri="{FF2B5EF4-FFF2-40B4-BE49-F238E27FC236}">
                <a16:creationId xmlns:a16="http://schemas.microsoft.com/office/drawing/2014/main" id="{464D0C59-A9DF-4143-BF9A-9F2B62C50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41433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dissetome">
            <a:extLst>
              <a:ext uri="{FF2B5EF4-FFF2-40B4-BE49-F238E27FC236}">
                <a16:creationId xmlns:a16="http://schemas.microsoft.com/office/drawing/2014/main" id="{2604B22A-1CAB-4056-B37B-CE60D0103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89363"/>
            <a:ext cx="4103687" cy="240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ARACTERISTICAS">
            <a:extLst>
              <a:ext uri="{FF2B5EF4-FFF2-40B4-BE49-F238E27FC236}">
                <a16:creationId xmlns:a16="http://schemas.microsoft.com/office/drawing/2014/main" id="{040CC244-EEAC-40B2-856F-3E830B6BE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4968875" cy="123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VE">
            <a:extLst>
              <a:ext uri="{FF2B5EF4-FFF2-40B4-BE49-F238E27FC236}">
                <a16:creationId xmlns:a16="http://schemas.microsoft.com/office/drawing/2014/main" id="{54227FA1-4923-4E5E-86A8-19B56A714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1700213"/>
            <a:ext cx="762000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OUVE">
            <a:extLst>
              <a:ext uri="{FF2B5EF4-FFF2-40B4-BE49-F238E27FC236}">
                <a16:creationId xmlns:a16="http://schemas.microsoft.com/office/drawing/2014/main" id="{10EB9197-8E3D-43DC-94BD-5374545C8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2492375"/>
            <a:ext cx="14605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SENTE">
            <a:extLst>
              <a:ext uri="{FF2B5EF4-FFF2-40B4-BE49-F238E27FC236}">
                <a16:creationId xmlns:a16="http://schemas.microsoft.com/office/drawing/2014/main" id="{1A431CD1-E651-49CD-AFA8-3FAD28715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3251200"/>
            <a:ext cx="16383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FALA">
            <a:extLst>
              <a:ext uri="{FF2B5EF4-FFF2-40B4-BE49-F238E27FC236}">
                <a16:creationId xmlns:a16="http://schemas.microsoft.com/office/drawing/2014/main" id="{7A4EE761-FEA9-48A5-A461-2D3037B73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4043363"/>
            <a:ext cx="1371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 descr="NAORESPIRA">
            <a:extLst>
              <a:ext uri="{FF2B5EF4-FFF2-40B4-BE49-F238E27FC236}">
                <a16:creationId xmlns:a16="http://schemas.microsoft.com/office/drawing/2014/main" id="{CA55E1A0-42F2-4315-93D0-20A3609C7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662488"/>
            <a:ext cx="338455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dan10-15-17">
            <a:extLst>
              <a:ext uri="{FF2B5EF4-FFF2-40B4-BE49-F238E27FC236}">
                <a16:creationId xmlns:a16="http://schemas.microsoft.com/office/drawing/2014/main" id="{9C1BBEF8-39F1-42DB-B017-38CD5B9D5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734050"/>
            <a:ext cx="3024187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vermelinha-gd">
            <a:extLst>
              <a:ext uri="{FF2B5EF4-FFF2-40B4-BE49-F238E27FC236}">
                <a16:creationId xmlns:a16="http://schemas.microsoft.com/office/drawing/2014/main" id="{A4C0CAD5-385A-4EEC-AB57-1125FA424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149725"/>
            <a:ext cx="7775575" cy="22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7" descr="diabonaopode">
            <a:extLst>
              <a:ext uri="{FF2B5EF4-FFF2-40B4-BE49-F238E27FC236}">
                <a16:creationId xmlns:a16="http://schemas.microsoft.com/office/drawing/2014/main" id="{081DD48E-FA57-4B8D-A8A8-26CC4D4F3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24400"/>
            <a:ext cx="8135937" cy="111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2" name="Group 10">
            <a:extLst>
              <a:ext uri="{FF2B5EF4-FFF2-40B4-BE49-F238E27FC236}">
                <a16:creationId xmlns:a16="http://schemas.microsoft.com/office/drawing/2014/main" id="{1BF66F94-7953-4D1A-A108-6D7DB59A5437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549275"/>
            <a:ext cx="7640638" cy="1181100"/>
            <a:chOff x="244" y="346"/>
            <a:chExt cx="4813" cy="744"/>
          </a:xfrm>
        </p:grpSpPr>
        <p:pic>
          <p:nvPicPr>
            <p:cNvPr id="23556" name="Picture 4" descr="DIABOPODE">
              <a:extLst>
                <a:ext uri="{FF2B5EF4-FFF2-40B4-BE49-F238E27FC236}">
                  <a16:creationId xmlns:a16="http://schemas.microsoft.com/office/drawing/2014/main" id="{DBB41DE7-45F0-48F7-BB1F-CC0415BD7C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346"/>
              <a:ext cx="4581" cy="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0" name="Picture 8" descr="SETINHA2">
              <a:extLst>
                <a:ext uri="{FF2B5EF4-FFF2-40B4-BE49-F238E27FC236}">
                  <a16:creationId xmlns:a16="http://schemas.microsoft.com/office/drawing/2014/main" id="{ECCC1F16-7AC7-469D-AAEA-AF23A7EBCD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" y="436"/>
              <a:ext cx="226" cy="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563" name="Group 11">
            <a:extLst>
              <a:ext uri="{FF2B5EF4-FFF2-40B4-BE49-F238E27FC236}">
                <a16:creationId xmlns:a16="http://schemas.microsoft.com/office/drawing/2014/main" id="{5E17C923-85ED-43B5-8EA9-574575CF209D}"/>
              </a:ext>
            </a:extLst>
          </p:cNvPr>
          <p:cNvGrpSpPr>
            <a:grpSpLocks/>
          </p:cNvGrpSpPr>
          <p:nvPr/>
        </p:nvGrpSpPr>
        <p:grpSpPr bwMode="auto">
          <a:xfrm>
            <a:off x="325438" y="2205038"/>
            <a:ext cx="8675687" cy="1608137"/>
            <a:chOff x="205" y="1389"/>
            <a:chExt cx="5465" cy="1013"/>
          </a:xfrm>
        </p:grpSpPr>
        <p:pic>
          <p:nvPicPr>
            <p:cNvPr id="23557" name="Picture 5" descr="OFALSOPROF-PODE">
              <a:extLst>
                <a:ext uri="{FF2B5EF4-FFF2-40B4-BE49-F238E27FC236}">
                  <a16:creationId xmlns:a16="http://schemas.microsoft.com/office/drawing/2014/main" id="{F2D72303-5AA7-4F75-9363-CD8E628715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389"/>
              <a:ext cx="5239" cy="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1" name="Picture 9" descr="SETINHA2">
              <a:extLst>
                <a:ext uri="{FF2B5EF4-FFF2-40B4-BE49-F238E27FC236}">
                  <a16:creationId xmlns:a16="http://schemas.microsoft.com/office/drawing/2014/main" id="{DBDF1805-F5BA-424C-98A6-CF93D81937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" y="1434"/>
              <a:ext cx="226" cy="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also-prof-e-todo">
            <a:extLst>
              <a:ext uri="{FF2B5EF4-FFF2-40B4-BE49-F238E27FC236}">
                <a16:creationId xmlns:a16="http://schemas.microsoft.com/office/drawing/2014/main" id="{4303982D-4ED7-42CF-98EA-98123E0CB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5888"/>
            <a:ext cx="8569325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euconhecoenao">
            <a:extLst>
              <a:ext uri="{FF2B5EF4-FFF2-40B4-BE49-F238E27FC236}">
                <a16:creationId xmlns:a16="http://schemas.microsoft.com/office/drawing/2014/main" id="{41FFF685-86FE-4B97-A5D0-2F015C3B5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43000"/>
            <a:ext cx="8642350" cy="149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igrejaoupessoa">
            <a:extLst>
              <a:ext uri="{FF2B5EF4-FFF2-40B4-BE49-F238E27FC236}">
                <a16:creationId xmlns:a16="http://schemas.microsoft.com/office/drawing/2014/main" id="{80B80330-515F-4856-93EC-66C52549D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57563"/>
            <a:ext cx="4679950" cy="26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UARDAOSMAND-TEST">
            <a:extLst>
              <a:ext uri="{FF2B5EF4-FFF2-40B4-BE49-F238E27FC236}">
                <a16:creationId xmlns:a16="http://schemas.microsoft.com/office/drawing/2014/main" id="{F6BEB3F4-7555-4CBE-80E2-E90CAECDA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5040312" cy="4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apo12-17">
            <a:extLst>
              <a:ext uri="{FF2B5EF4-FFF2-40B4-BE49-F238E27FC236}">
                <a16:creationId xmlns:a16="http://schemas.microsoft.com/office/drawing/2014/main" id="{73F913BA-8117-4664-B633-1E075A103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876925"/>
            <a:ext cx="3025775" cy="55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SPI-DOMDEPROFECIA">
            <a:extLst>
              <a:ext uri="{FF2B5EF4-FFF2-40B4-BE49-F238E27FC236}">
                <a16:creationId xmlns:a16="http://schemas.microsoft.com/office/drawing/2014/main" id="{221D94AF-888B-42D3-A46F-744F04349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24175"/>
            <a:ext cx="496887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aigrejaadventista">
            <a:extLst>
              <a:ext uri="{FF2B5EF4-FFF2-40B4-BE49-F238E27FC236}">
                <a16:creationId xmlns:a16="http://schemas.microsoft.com/office/drawing/2014/main" id="{29F1C100-B70B-482A-BA61-9130E1594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8569325" cy="14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vermelinha-gd">
            <a:extLst>
              <a:ext uri="{FF2B5EF4-FFF2-40B4-BE49-F238E27FC236}">
                <a16:creationId xmlns:a16="http://schemas.microsoft.com/office/drawing/2014/main" id="{1DAA3BC8-ADA0-460C-8642-7437E8C88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16113"/>
            <a:ext cx="7775575" cy="22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poiristodragao">
            <a:extLst>
              <a:ext uri="{FF2B5EF4-FFF2-40B4-BE49-F238E27FC236}">
                <a16:creationId xmlns:a16="http://schemas.microsoft.com/office/drawing/2014/main" id="{12FC9FFD-EB73-4F63-99D7-E48E1793D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202238"/>
            <a:ext cx="7056438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 descr="dragao-mulher">
            <a:extLst>
              <a:ext uri="{FF2B5EF4-FFF2-40B4-BE49-F238E27FC236}">
                <a16:creationId xmlns:a16="http://schemas.microsoft.com/office/drawing/2014/main" id="{EF8ACDF3-7496-44CC-B4EA-97F886CAC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492375"/>
            <a:ext cx="6192838" cy="248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MIRIA">
            <a:extLst>
              <a:ext uri="{FF2B5EF4-FFF2-40B4-BE49-F238E27FC236}">
                <a16:creationId xmlns:a16="http://schemas.microsoft.com/office/drawing/2014/main" id="{31446327-46C2-492D-86DD-769E75F65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89138"/>
            <a:ext cx="11715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Picture 3" descr="SETINHA-PQ">
            <a:extLst>
              <a:ext uri="{FF2B5EF4-FFF2-40B4-BE49-F238E27FC236}">
                <a16:creationId xmlns:a16="http://schemas.microsoft.com/office/drawing/2014/main" id="{2384585F-6163-4284-BAF2-5EFC21887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2168525"/>
            <a:ext cx="7048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DEBORA">
            <a:extLst>
              <a:ext uri="{FF2B5EF4-FFF2-40B4-BE49-F238E27FC236}">
                <a16:creationId xmlns:a16="http://schemas.microsoft.com/office/drawing/2014/main" id="{54AD684C-59D5-40DC-8277-165BAE5DC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2781300"/>
            <a:ext cx="17049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5" descr="HULDA">
            <a:extLst>
              <a:ext uri="{FF2B5EF4-FFF2-40B4-BE49-F238E27FC236}">
                <a16:creationId xmlns:a16="http://schemas.microsoft.com/office/drawing/2014/main" id="{36DCDA06-F8AD-4D27-9551-78ECBC609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578225"/>
            <a:ext cx="14001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 descr="ANA">
            <a:extLst>
              <a:ext uri="{FF2B5EF4-FFF2-40B4-BE49-F238E27FC236}">
                <a16:creationId xmlns:a16="http://schemas.microsoft.com/office/drawing/2014/main" id="{8F0919C1-FB16-48DC-850C-77FF13568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303713"/>
            <a:ext cx="100965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5" name="Picture 7" descr="FILHAS-FILIPE">
            <a:extLst>
              <a:ext uri="{FF2B5EF4-FFF2-40B4-BE49-F238E27FC236}">
                <a16:creationId xmlns:a16="http://schemas.microsoft.com/office/drawing/2014/main" id="{CDBCD8E5-52E8-4591-B343-4CDE7F137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5105400"/>
            <a:ext cx="26479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8" descr="SETINHA-PQ">
            <a:extLst>
              <a:ext uri="{FF2B5EF4-FFF2-40B4-BE49-F238E27FC236}">
                <a16:creationId xmlns:a16="http://schemas.microsoft.com/office/drawing/2014/main" id="{5E13F391-4CE3-46E2-A20C-BC3F77C67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2900363"/>
            <a:ext cx="7048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7" name="Picture 9" descr="SETINHA-PQ">
            <a:extLst>
              <a:ext uri="{FF2B5EF4-FFF2-40B4-BE49-F238E27FC236}">
                <a16:creationId xmlns:a16="http://schemas.microsoft.com/office/drawing/2014/main" id="{19420CC0-6DFE-4F83-B44A-BC65A1D1A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3633788"/>
            <a:ext cx="7048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10" descr="SETINHA-PQ">
            <a:extLst>
              <a:ext uri="{FF2B5EF4-FFF2-40B4-BE49-F238E27FC236}">
                <a16:creationId xmlns:a16="http://schemas.microsoft.com/office/drawing/2014/main" id="{D65CFA16-59D1-4DC4-9732-A4F964D25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4403725"/>
            <a:ext cx="7048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9" name="Picture 11" descr="SETINHA-PQ">
            <a:extLst>
              <a:ext uri="{FF2B5EF4-FFF2-40B4-BE49-F238E27FC236}">
                <a16:creationId xmlns:a16="http://schemas.microsoft.com/office/drawing/2014/main" id="{57856968-E9A3-4FD0-8C15-71C588685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30825"/>
            <a:ext cx="7048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0" name="Picture 12" descr="EXO15-20">
            <a:extLst>
              <a:ext uri="{FF2B5EF4-FFF2-40B4-BE49-F238E27FC236}">
                <a16:creationId xmlns:a16="http://schemas.microsoft.com/office/drawing/2014/main" id="{AFD6F5DB-189F-4C9F-89A9-5A2491A65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2060575"/>
            <a:ext cx="20288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1" name="Picture 13" descr="JUI4-4">
            <a:extLst>
              <a:ext uri="{FF2B5EF4-FFF2-40B4-BE49-F238E27FC236}">
                <a16:creationId xmlns:a16="http://schemas.microsoft.com/office/drawing/2014/main" id="{71E1E086-018A-4C16-B97D-22A6836B6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63" y="2852738"/>
            <a:ext cx="15525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2" name="Picture 14" descr="2REIS22-14">
            <a:extLst>
              <a:ext uri="{FF2B5EF4-FFF2-40B4-BE49-F238E27FC236}">
                <a16:creationId xmlns:a16="http://schemas.microsoft.com/office/drawing/2014/main" id="{435F03A0-095D-4C41-B4DC-DD745DB5D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3573463"/>
            <a:ext cx="19145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3" name="Picture 15" descr="LUCAS2-36-38">
            <a:extLst>
              <a:ext uri="{FF2B5EF4-FFF2-40B4-BE49-F238E27FC236}">
                <a16:creationId xmlns:a16="http://schemas.microsoft.com/office/drawing/2014/main" id="{D81C8E7B-30D3-4D5C-A003-D39326684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4365625"/>
            <a:ext cx="231457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4" name="Picture 16" descr="ATOS21-8-9">
            <a:extLst>
              <a:ext uri="{FF2B5EF4-FFF2-40B4-BE49-F238E27FC236}">
                <a16:creationId xmlns:a16="http://schemas.microsoft.com/office/drawing/2014/main" id="{7ED1D01F-5CBA-4D3B-81B8-FA714D6E2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5302250"/>
            <a:ext cx="218122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periodo-biblico">
            <a:extLst>
              <a:ext uri="{FF2B5EF4-FFF2-40B4-BE49-F238E27FC236}">
                <a16:creationId xmlns:a16="http://schemas.microsoft.com/office/drawing/2014/main" id="{4C35CFC9-6B10-4ED8-B374-284F97AA1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3573462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5" name="Picture 3" descr="deusfalou-profetas">
            <a:extLst>
              <a:ext uri="{FF2B5EF4-FFF2-40B4-BE49-F238E27FC236}">
                <a16:creationId xmlns:a16="http://schemas.microsoft.com/office/drawing/2014/main" id="{18F05A48-07F0-4FB2-BD8A-AF5E12D69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31900"/>
            <a:ext cx="3529012" cy="212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profetas">
            <a:extLst>
              <a:ext uri="{FF2B5EF4-FFF2-40B4-BE49-F238E27FC236}">
                <a16:creationId xmlns:a16="http://schemas.microsoft.com/office/drawing/2014/main" id="{ABA346E2-83A2-4F7C-9A33-0366327C4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33775"/>
            <a:ext cx="3455988" cy="264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5" descr="ultimosdias">
            <a:extLst>
              <a:ext uri="{FF2B5EF4-FFF2-40B4-BE49-F238E27FC236}">
                <a16:creationId xmlns:a16="http://schemas.microsoft.com/office/drawing/2014/main" id="{E31A98B5-10E9-4ECF-8709-6F0720293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3" y="3213100"/>
            <a:ext cx="2971800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luzmenor">
            <a:extLst>
              <a:ext uri="{FF2B5EF4-FFF2-40B4-BE49-F238E27FC236}">
                <a16:creationId xmlns:a16="http://schemas.microsoft.com/office/drawing/2014/main" id="{25D16486-F152-49AE-9AA4-387548DB9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4143375"/>
            <a:ext cx="3427413" cy="20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9" name="Picture 7" descr="egw">
            <a:extLst>
              <a:ext uri="{FF2B5EF4-FFF2-40B4-BE49-F238E27FC236}">
                <a16:creationId xmlns:a16="http://schemas.microsoft.com/office/drawing/2014/main" id="{344E6F61-73EA-4911-AB19-3FC5C3C9E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66713"/>
            <a:ext cx="3455987" cy="264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Picture 8" descr="linhavert">
            <a:extLst>
              <a:ext uri="{FF2B5EF4-FFF2-40B4-BE49-F238E27FC236}">
                <a16:creationId xmlns:a16="http://schemas.microsoft.com/office/drawing/2014/main" id="{661800CD-6A70-425E-8196-5D658FC00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404813"/>
            <a:ext cx="228600" cy="619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3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0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6" name="Picture 10" descr="cercade200visoes">
            <a:extLst>
              <a:ext uri="{FF2B5EF4-FFF2-40B4-BE49-F238E27FC236}">
                <a16:creationId xmlns:a16="http://schemas.microsoft.com/office/drawing/2014/main" id="{B3A65BBB-BFB4-4945-B1B4-48B5F740F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990975"/>
            <a:ext cx="69627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7" name="Picture 11" descr="trabalholiterario">
            <a:extLst>
              <a:ext uri="{FF2B5EF4-FFF2-40B4-BE49-F238E27FC236}">
                <a16:creationId xmlns:a16="http://schemas.microsoft.com/office/drawing/2014/main" id="{D02177C1-CAD0-4414-9E9E-E70340362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6024563"/>
            <a:ext cx="7862887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952" name="Group 16">
            <a:extLst>
              <a:ext uri="{FF2B5EF4-FFF2-40B4-BE49-F238E27FC236}">
                <a16:creationId xmlns:a16="http://schemas.microsoft.com/office/drawing/2014/main" id="{5D54EB12-0D8A-4F9F-96B1-A1F84D7257B1}"/>
              </a:ext>
            </a:extLst>
          </p:cNvPr>
          <p:cNvGrpSpPr>
            <a:grpSpLocks/>
          </p:cNvGrpSpPr>
          <p:nvPr/>
        </p:nvGrpSpPr>
        <p:grpSpPr bwMode="auto">
          <a:xfrm>
            <a:off x="396875" y="1125538"/>
            <a:ext cx="7454900" cy="495300"/>
            <a:chOff x="250" y="709"/>
            <a:chExt cx="4696" cy="312"/>
          </a:xfrm>
        </p:grpSpPr>
        <p:pic>
          <p:nvPicPr>
            <p:cNvPr id="39938" name="Picture 2" descr="egw-solteira">
              <a:extLst>
                <a:ext uri="{FF2B5EF4-FFF2-40B4-BE49-F238E27FC236}">
                  <a16:creationId xmlns:a16="http://schemas.microsoft.com/office/drawing/2014/main" id="{E41F2897-522C-4719-B7C9-550160879D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709"/>
              <a:ext cx="4470" cy="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948" name="Picture 12" descr="SETINHA2">
              <a:extLst>
                <a:ext uri="{FF2B5EF4-FFF2-40B4-BE49-F238E27FC236}">
                  <a16:creationId xmlns:a16="http://schemas.microsoft.com/office/drawing/2014/main" id="{FC8D1799-0818-4D48-83C0-097F10C192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" y="754"/>
              <a:ext cx="226" cy="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953" name="Group 17">
            <a:extLst>
              <a:ext uri="{FF2B5EF4-FFF2-40B4-BE49-F238E27FC236}">
                <a16:creationId xmlns:a16="http://schemas.microsoft.com/office/drawing/2014/main" id="{7B7AEC16-62E9-4801-AE7E-085A9E79FC24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844675"/>
            <a:ext cx="6704012" cy="496888"/>
            <a:chOff x="249" y="1162"/>
            <a:chExt cx="4223" cy="313"/>
          </a:xfrm>
        </p:grpSpPr>
        <p:pic>
          <p:nvPicPr>
            <p:cNvPr id="39939" name="Picture 3" descr="egw-casada">
              <a:extLst>
                <a:ext uri="{FF2B5EF4-FFF2-40B4-BE49-F238E27FC236}">
                  <a16:creationId xmlns:a16="http://schemas.microsoft.com/office/drawing/2014/main" id="{89A511C1-2737-45E3-A2C6-FF92B90484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163"/>
              <a:ext cx="3996" cy="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949" name="Picture 13" descr="SETINHA2">
              <a:extLst>
                <a:ext uri="{FF2B5EF4-FFF2-40B4-BE49-F238E27FC236}">
                  <a16:creationId xmlns:a16="http://schemas.microsoft.com/office/drawing/2014/main" id="{AA86D19D-D85B-431A-A605-2E988D9F14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162"/>
              <a:ext cx="226" cy="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954" name="Group 18">
            <a:extLst>
              <a:ext uri="{FF2B5EF4-FFF2-40B4-BE49-F238E27FC236}">
                <a16:creationId xmlns:a16="http://schemas.microsoft.com/office/drawing/2014/main" id="{24F0BCD3-0C29-4006-B6BE-1BF58C1F135A}"/>
              </a:ext>
            </a:extLst>
          </p:cNvPr>
          <p:cNvGrpSpPr>
            <a:grpSpLocks/>
          </p:cNvGrpSpPr>
          <p:nvPr/>
        </p:nvGrpSpPr>
        <p:grpSpPr bwMode="auto">
          <a:xfrm>
            <a:off x="396875" y="2493963"/>
            <a:ext cx="4406900" cy="504825"/>
            <a:chOff x="250" y="1571"/>
            <a:chExt cx="2776" cy="318"/>
          </a:xfrm>
        </p:grpSpPr>
        <p:pic>
          <p:nvPicPr>
            <p:cNvPr id="39940" name="Picture 4" descr="nasc-egw">
              <a:extLst>
                <a:ext uri="{FF2B5EF4-FFF2-40B4-BE49-F238E27FC236}">
                  <a16:creationId xmlns:a16="http://schemas.microsoft.com/office/drawing/2014/main" id="{A532DF90-949E-489C-A349-D30C4F8EDC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571"/>
              <a:ext cx="2550" cy="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950" name="Picture 14" descr="SETINHA2">
              <a:extLst>
                <a:ext uri="{FF2B5EF4-FFF2-40B4-BE49-F238E27FC236}">
                  <a16:creationId xmlns:a16="http://schemas.microsoft.com/office/drawing/2014/main" id="{AAFC90CA-91CA-4158-9490-DE3054EF6B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" y="1616"/>
              <a:ext cx="226" cy="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955" name="Group 19">
            <a:extLst>
              <a:ext uri="{FF2B5EF4-FFF2-40B4-BE49-F238E27FC236}">
                <a16:creationId xmlns:a16="http://schemas.microsoft.com/office/drawing/2014/main" id="{22425481-7A9E-4149-A9F8-910CB820A71D}"/>
              </a:ext>
            </a:extLst>
          </p:cNvPr>
          <p:cNvGrpSpPr>
            <a:grpSpLocks/>
          </p:cNvGrpSpPr>
          <p:nvPr/>
        </p:nvGrpSpPr>
        <p:grpSpPr bwMode="auto">
          <a:xfrm>
            <a:off x="396875" y="3213100"/>
            <a:ext cx="5673725" cy="515938"/>
            <a:chOff x="250" y="2024"/>
            <a:chExt cx="3574" cy="325"/>
          </a:xfrm>
        </p:grpSpPr>
        <p:pic>
          <p:nvPicPr>
            <p:cNvPr id="39941" name="Picture 5" descr="faleceu-egw">
              <a:extLst>
                <a:ext uri="{FF2B5EF4-FFF2-40B4-BE49-F238E27FC236}">
                  <a16:creationId xmlns:a16="http://schemas.microsoft.com/office/drawing/2014/main" id="{1F76413E-2EE8-4610-9F0D-291DC8F1DC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025"/>
              <a:ext cx="3348" cy="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951" name="Picture 15" descr="SETINHA2">
              <a:extLst>
                <a:ext uri="{FF2B5EF4-FFF2-40B4-BE49-F238E27FC236}">
                  <a16:creationId xmlns:a16="http://schemas.microsoft.com/office/drawing/2014/main" id="{57724C27-7996-4EFE-B4A5-7B172F57E4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" y="2024"/>
              <a:ext cx="226" cy="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222LINGUAS">
            <a:extLst>
              <a:ext uri="{FF2B5EF4-FFF2-40B4-BE49-F238E27FC236}">
                <a16:creationId xmlns:a16="http://schemas.microsoft.com/office/drawing/2014/main" id="{92450058-6A57-4D53-999F-ABF855A2A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196975"/>
            <a:ext cx="2255838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3" name="Picture 3" descr="LEnin">
            <a:extLst>
              <a:ext uri="{FF2B5EF4-FFF2-40B4-BE49-F238E27FC236}">
                <a16:creationId xmlns:a16="http://schemas.microsoft.com/office/drawing/2014/main" id="{0E4381B8-0E5F-4BD8-B08B-EB27DA30E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87" b="-929"/>
          <a:stretch>
            <a:fillRect/>
          </a:stretch>
        </p:blipFill>
        <p:spPr bwMode="auto">
          <a:xfrm>
            <a:off x="539750" y="1255713"/>
            <a:ext cx="2160588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SImeon">
            <a:extLst>
              <a:ext uri="{FF2B5EF4-FFF2-40B4-BE49-F238E27FC236}">
                <a16:creationId xmlns:a16="http://schemas.microsoft.com/office/drawing/2014/main" id="{D2A187B0-B1D2-4BD2-B53F-A4649C5D0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4" b="1857"/>
          <a:stretch>
            <a:fillRect/>
          </a:stretch>
        </p:blipFill>
        <p:spPr bwMode="auto">
          <a:xfrm>
            <a:off x="539750" y="1989138"/>
            <a:ext cx="2447925" cy="5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5" descr="143LINGUAS">
            <a:extLst>
              <a:ext uri="{FF2B5EF4-FFF2-40B4-BE49-F238E27FC236}">
                <a16:creationId xmlns:a16="http://schemas.microsoft.com/office/drawing/2014/main" id="{0A70F8D9-A2BB-4E95-ABF8-D10206607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003425"/>
            <a:ext cx="2222500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 descr="TOLstoy">
            <a:extLst>
              <a:ext uri="{FF2B5EF4-FFF2-40B4-BE49-F238E27FC236}">
                <a16:creationId xmlns:a16="http://schemas.microsoft.com/office/drawing/2014/main" id="{4DB45217-0925-415B-9D41-F08364F3E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6" b="620"/>
          <a:stretch>
            <a:fillRect/>
          </a:stretch>
        </p:blipFill>
        <p:spPr bwMode="auto">
          <a:xfrm>
            <a:off x="539750" y="2703513"/>
            <a:ext cx="2592388" cy="5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7" name="Picture 7" descr="132LINGUAS">
            <a:extLst>
              <a:ext uri="{FF2B5EF4-FFF2-40B4-BE49-F238E27FC236}">
                <a16:creationId xmlns:a16="http://schemas.microsoft.com/office/drawing/2014/main" id="{7E1BFAFD-3902-4A2D-A142-96BCC7043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736850"/>
            <a:ext cx="22225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8" name="Picture 8" descr="126LINGUAS">
            <a:extLst>
              <a:ext uri="{FF2B5EF4-FFF2-40B4-BE49-F238E27FC236}">
                <a16:creationId xmlns:a16="http://schemas.microsoft.com/office/drawing/2014/main" id="{F0559421-D332-438D-8F56-6F26C5A10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588" y="3400425"/>
            <a:ext cx="2192337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9" name="Picture 9" descr="ELlen">
            <a:extLst>
              <a:ext uri="{FF2B5EF4-FFF2-40B4-BE49-F238E27FC236}">
                <a16:creationId xmlns:a16="http://schemas.microsoft.com/office/drawing/2014/main" id="{C6A6087A-6D17-4CFE-ACFA-6D2555DBA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8" b="4942"/>
          <a:stretch>
            <a:fillRect/>
          </a:stretch>
        </p:blipFill>
        <p:spPr bwMode="auto">
          <a:xfrm>
            <a:off x="504825" y="3414713"/>
            <a:ext cx="3635375" cy="51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0" name="Picture 10" descr="114LINGUAS">
            <a:extLst>
              <a:ext uri="{FF2B5EF4-FFF2-40B4-BE49-F238E27FC236}">
                <a16:creationId xmlns:a16="http://schemas.microsoft.com/office/drawing/2014/main" id="{8DBB3CA6-A357-466A-A7EA-F7802B206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3" y="4154488"/>
            <a:ext cx="2222500" cy="6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1" name="Picture 11" descr="MARx">
            <a:extLst>
              <a:ext uri="{FF2B5EF4-FFF2-40B4-BE49-F238E27FC236}">
                <a16:creationId xmlns:a16="http://schemas.microsoft.com/office/drawing/2014/main" id="{C38E0E13-D6E3-4440-800C-D02123FDE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1"/>
          <a:stretch>
            <a:fillRect/>
          </a:stretch>
        </p:blipFill>
        <p:spPr bwMode="auto">
          <a:xfrm>
            <a:off x="595313" y="4140200"/>
            <a:ext cx="2392362" cy="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2" name="Picture 12" descr="111LINGUAS">
            <a:extLst>
              <a:ext uri="{FF2B5EF4-FFF2-40B4-BE49-F238E27FC236}">
                <a16:creationId xmlns:a16="http://schemas.microsoft.com/office/drawing/2014/main" id="{C060AC58-D4B2-48C4-9F31-291928B09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3" y="4946650"/>
            <a:ext cx="2222500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3" name="Picture 13" descr="SHAEKESPEARE">
            <a:extLst>
              <a:ext uri="{FF2B5EF4-FFF2-40B4-BE49-F238E27FC236}">
                <a16:creationId xmlns:a16="http://schemas.microsoft.com/office/drawing/2014/main" id="{DE459AAA-2FF5-43D4-931D-138129132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21" b="15501"/>
          <a:stretch>
            <a:fillRect/>
          </a:stretch>
        </p:blipFill>
        <p:spPr bwMode="auto">
          <a:xfrm>
            <a:off x="557213" y="4932363"/>
            <a:ext cx="1566862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4" name="Picture 14" descr="AGata">
            <a:extLst>
              <a:ext uri="{FF2B5EF4-FFF2-40B4-BE49-F238E27FC236}">
                <a16:creationId xmlns:a16="http://schemas.microsoft.com/office/drawing/2014/main" id="{063CCEF7-66F6-4725-AEE2-32076CC29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592763"/>
            <a:ext cx="4008437" cy="62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5" name="Picture 15" descr="99LINGUAS">
            <a:extLst>
              <a:ext uri="{FF2B5EF4-FFF2-40B4-BE49-F238E27FC236}">
                <a16:creationId xmlns:a16="http://schemas.microsoft.com/office/drawing/2014/main" id="{A8E0F455-84F6-4505-AEF0-AD3382699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665788"/>
            <a:ext cx="2016125" cy="6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6" name="Picture 16" descr="SHAEKESPEARE">
            <a:extLst>
              <a:ext uri="{FF2B5EF4-FFF2-40B4-BE49-F238E27FC236}">
                <a16:creationId xmlns:a16="http://schemas.microsoft.com/office/drawing/2014/main" id="{D90C9627-02BF-4AF1-952E-9A78080F3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8" t="-5167" r="4727" b="2736"/>
          <a:stretch>
            <a:fillRect/>
          </a:stretch>
        </p:blipFill>
        <p:spPr bwMode="auto">
          <a:xfrm>
            <a:off x="2124075" y="4910138"/>
            <a:ext cx="1943100" cy="53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PROFECIA">
            <a:extLst>
              <a:ext uri="{FF2B5EF4-FFF2-40B4-BE49-F238E27FC236}">
                <a16:creationId xmlns:a16="http://schemas.microsoft.com/office/drawing/2014/main" id="{6F6BABD0-59CE-4A97-BAAB-5B819CF01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268413"/>
            <a:ext cx="271621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SAUDE">
            <a:extLst>
              <a:ext uri="{FF2B5EF4-FFF2-40B4-BE49-F238E27FC236}">
                <a16:creationId xmlns:a16="http://schemas.microsoft.com/office/drawing/2014/main" id="{EB96A204-AFA9-491F-A8B7-1F847F0B7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930400"/>
            <a:ext cx="1985962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 descr="FAMILIA">
            <a:extLst>
              <a:ext uri="{FF2B5EF4-FFF2-40B4-BE49-F238E27FC236}">
                <a16:creationId xmlns:a16="http://schemas.microsoft.com/office/drawing/2014/main" id="{FC6E3533-A15D-4041-8676-5D3B9C63E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779713"/>
            <a:ext cx="2324100" cy="87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RELIGIAO">
            <a:extLst>
              <a:ext uri="{FF2B5EF4-FFF2-40B4-BE49-F238E27FC236}">
                <a16:creationId xmlns:a16="http://schemas.microsoft.com/office/drawing/2014/main" id="{4FFA333C-D4E8-49C6-AE4A-0008BA821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621088"/>
            <a:ext cx="2624137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1" name="Picture 7" descr="EDUCACAO">
            <a:extLst>
              <a:ext uri="{FF2B5EF4-FFF2-40B4-BE49-F238E27FC236}">
                <a16:creationId xmlns:a16="http://schemas.microsoft.com/office/drawing/2014/main" id="{36984BA9-DA6C-4F8C-A0E2-8BF4A0E1E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437063"/>
            <a:ext cx="3052762" cy="85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Picture 8" descr="EOUROS">
            <a:extLst>
              <a:ext uri="{FF2B5EF4-FFF2-40B4-BE49-F238E27FC236}">
                <a16:creationId xmlns:a16="http://schemas.microsoft.com/office/drawing/2014/main" id="{15023E5D-CF55-4C3E-8306-3771480EE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324475"/>
            <a:ext cx="2881312" cy="69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998" name="Group 14">
            <a:extLst>
              <a:ext uri="{FF2B5EF4-FFF2-40B4-BE49-F238E27FC236}">
                <a16:creationId xmlns:a16="http://schemas.microsoft.com/office/drawing/2014/main" id="{6E8F1FC6-BF60-4663-8B99-545984364288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412875"/>
            <a:ext cx="720725" cy="4475163"/>
            <a:chOff x="476" y="890"/>
            <a:chExt cx="454" cy="2819"/>
          </a:xfrm>
        </p:grpSpPr>
        <p:pic>
          <p:nvPicPr>
            <p:cNvPr id="41986" name="Picture 2" descr="SETINHA-PQ">
              <a:extLst>
                <a:ext uri="{FF2B5EF4-FFF2-40B4-BE49-F238E27FC236}">
                  <a16:creationId xmlns:a16="http://schemas.microsoft.com/office/drawing/2014/main" id="{11D71C15-E90E-46F2-B7FE-A83090D4F0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" y="890"/>
              <a:ext cx="444" cy="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93" name="Picture 9" descr="SETINHA-PQ">
              <a:extLst>
                <a:ext uri="{FF2B5EF4-FFF2-40B4-BE49-F238E27FC236}">
                  <a16:creationId xmlns:a16="http://schemas.microsoft.com/office/drawing/2014/main" id="{4E8E68BF-330E-429D-BA2C-1B6D0FA12D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389"/>
              <a:ext cx="444" cy="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94" name="Picture 10" descr="SETINHA-PQ">
              <a:extLst>
                <a:ext uri="{FF2B5EF4-FFF2-40B4-BE49-F238E27FC236}">
                  <a16:creationId xmlns:a16="http://schemas.microsoft.com/office/drawing/2014/main" id="{DAC6E744-730E-4E6A-96FB-7CD62F52E7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933"/>
              <a:ext cx="444" cy="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95" name="Picture 11" descr="SETINHA-PQ">
              <a:extLst>
                <a:ext uri="{FF2B5EF4-FFF2-40B4-BE49-F238E27FC236}">
                  <a16:creationId xmlns:a16="http://schemas.microsoft.com/office/drawing/2014/main" id="{8137D48C-CFE7-4ED8-894E-EBADC22D8D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432"/>
              <a:ext cx="444" cy="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96" name="Picture 12" descr="SETINHA-PQ">
              <a:extLst>
                <a:ext uri="{FF2B5EF4-FFF2-40B4-BE49-F238E27FC236}">
                  <a16:creationId xmlns:a16="http://schemas.microsoft.com/office/drawing/2014/main" id="{FD04F71A-CC42-44D3-A9E5-DDD920F0E0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931"/>
              <a:ext cx="444" cy="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97" name="Picture 13" descr="SETINHA-PQ">
              <a:extLst>
                <a:ext uri="{FF2B5EF4-FFF2-40B4-BE49-F238E27FC236}">
                  <a16:creationId xmlns:a16="http://schemas.microsoft.com/office/drawing/2014/main" id="{9F9A8375-BF9F-43BB-8F37-B4551043F8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" y="3475"/>
              <a:ext cx="444" cy="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APOS">
            <a:extLst>
              <a:ext uri="{FF2B5EF4-FFF2-40B4-BE49-F238E27FC236}">
                <a16:creationId xmlns:a16="http://schemas.microsoft.com/office/drawing/2014/main" id="{0E757DB6-DCF5-4D8A-9440-1A8318B57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7345362" cy="20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SONHOSVISOES">
            <a:extLst>
              <a:ext uri="{FF2B5EF4-FFF2-40B4-BE49-F238E27FC236}">
                <a16:creationId xmlns:a16="http://schemas.microsoft.com/office/drawing/2014/main" id="{0DD71FEF-A1CF-4EDB-B0CA-18BA227ED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643438"/>
            <a:ext cx="5256212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ETADOWN">
            <a:extLst>
              <a:ext uri="{FF2B5EF4-FFF2-40B4-BE49-F238E27FC236}">
                <a16:creationId xmlns:a16="http://schemas.microsoft.com/office/drawing/2014/main" id="{F201D9ED-AF90-4F6D-B663-9BA8096DD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284538"/>
            <a:ext cx="53340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NEMAGOS">
            <a:extLst>
              <a:ext uri="{FF2B5EF4-FFF2-40B4-BE49-F238E27FC236}">
                <a16:creationId xmlns:a16="http://schemas.microsoft.com/office/drawing/2014/main" id="{2A976CE2-AC9F-41FE-AA64-4FCD2C3A6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92150"/>
            <a:ext cx="3068638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NEMASTROLOGOS">
            <a:extLst>
              <a:ext uri="{FF2B5EF4-FFF2-40B4-BE49-F238E27FC236}">
                <a16:creationId xmlns:a16="http://schemas.microsoft.com/office/drawing/2014/main" id="{0529704E-9D05-4D8E-BF4D-4B1A17FFC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4556125" cy="65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NEMENCANTADORES">
            <a:extLst>
              <a:ext uri="{FF2B5EF4-FFF2-40B4-BE49-F238E27FC236}">
                <a16:creationId xmlns:a16="http://schemas.microsoft.com/office/drawing/2014/main" id="{FC8BA77B-174D-4421-8A49-AC9F76531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128838"/>
            <a:ext cx="5184775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NENHUM">
            <a:extLst>
              <a:ext uri="{FF2B5EF4-FFF2-40B4-BE49-F238E27FC236}">
                <a16:creationId xmlns:a16="http://schemas.microsoft.com/office/drawing/2014/main" id="{A0F9A9AC-C9C8-46F5-88C5-F90E32B72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868863"/>
            <a:ext cx="7489825" cy="94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ANIEL2-28">
            <a:extLst>
              <a:ext uri="{FF2B5EF4-FFF2-40B4-BE49-F238E27FC236}">
                <a16:creationId xmlns:a16="http://schemas.microsoft.com/office/drawing/2014/main" id="{94D93EFC-B96F-4005-94B2-B1D537921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933825"/>
            <a:ext cx="7488237" cy="20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51" name="Group 19">
            <a:extLst>
              <a:ext uri="{FF2B5EF4-FFF2-40B4-BE49-F238E27FC236}">
                <a16:creationId xmlns:a16="http://schemas.microsoft.com/office/drawing/2014/main" id="{B9334705-CA6F-4EAC-A127-FE8D90043E5C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1700213"/>
            <a:ext cx="4176712" cy="536575"/>
            <a:chOff x="521" y="1389"/>
            <a:chExt cx="2631" cy="338"/>
          </a:xfrm>
        </p:grpSpPr>
        <p:pic>
          <p:nvPicPr>
            <p:cNvPr id="18443" name="Picture 11" descr="FARAOMILAGRES">
              <a:extLst>
                <a:ext uri="{FF2B5EF4-FFF2-40B4-BE49-F238E27FC236}">
                  <a16:creationId xmlns:a16="http://schemas.microsoft.com/office/drawing/2014/main" id="{E97BCD32-0602-4270-8CB1-8422D0D609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" y="1389"/>
              <a:ext cx="2369" cy="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7" name="Picture 15" descr="SETINHA1">
              <a:extLst>
                <a:ext uri="{FF2B5EF4-FFF2-40B4-BE49-F238E27FC236}">
                  <a16:creationId xmlns:a16="http://schemas.microsoft.com/office/drawing/2014/main" id="{EA4169C5-BD47-4A86-A760-6DF3E1C3E7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477"/>
              <a:ext cx="219" cy="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452" name="Group 20">
            <a:extLst>
              <a:ext uri="{FF2B5EF4-FFF2-40B4-BE49-F238E27FC236}">
                <a16:creationId xmlns:a16="http://schemas.microsoft.com/office/drawing/2014/main" id="{EF4287E0-C96C-478B-96F2-A90405B4CCD0}"/>
              </a:ext>
            </a:extLst>
          </p:cNvPr>
          <p:cNvGrpSpPr>
            <a:grpSpLocks/>
          </p:cNvGrpSpPr>
          <p:nvPr/>
        </p:nvGrpSpPr>
        <p:grpSpPr bwMode="auto">
          <a:xfrm>
            <a:off x="768350" y="2439988"/>
            <a:ext cx="5619750" cy="555625"/>
            <a:chOff x="484" y="1855"/>
            <a:chExt cx="3540" cy="350"/>
          </a:xfrm>
        </p:grpSpPr>
        <p:pic>
          <p:nvPicPr>
            <p:cNvPr id="18444" name="Picture 12" descr="ESPULSARAO">
              <a:extLst>
                <a:ext uri="{FF2B5EF4-FFF2-40B4-BE49-F238E27FC236}">
                  <a16:creationId xmlns:a16="http://schemas.microsoft.com/office/drawing/2014/main" id="{C3F1C382-76FC-4CC6-9B04-F1390E7187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855"/>
              <a:ext cx="3276" cy="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8" name="Picture 16" descr="SETINHA1">
              <a:extLst>
                <a:ext uri="{FF2B5EF4-FFF2-40B4-BE49-F238E27FC236}">
                  <a16:creationId xmlns:a16="http://schemas.microsoft.com/office/drawing/2014/main" id="{85EBB5E4-ECD3-4D02-9774-F841C023BB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" y="1933"/>
              <a:ext cx="219" cy="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453" name="Group 21">
            <a:extLst>
              <a:ext uri="{FF2B5EF4-FFF2-40B4-BE49-F238E27FC236}">
                <a16:creationId xmlns:a16="http://schemas.microsoft.com/office/drawing/2014/main" id="{5797F9BC-8587-42F2-AB79-5A47B963E575}"/>
              </a:ext>
            </a:extLst>
          </p:cNvPr>
          <p:cNvGrpSpPr>
            <a:grpSpLocks/>
          </p:cNvGrpSpPr>
          <p:nvPr/>
        </p:nvGrpSpPr>
        <p:grpSpPr bwMode="auto">
          <a:xfrm>
            <a:off x="768350" y="3151188"/>
            <a:ext cx="6040438" cy="565150"/>
            <a:chOff x="484" y="2303"/>
            <a:chExt cx="3805" cy="356"/>
          </a:xfrm>
        </p:grpSpPr>
        <p:pic>
          <p:nvPicPr>
            <p:cNvPr id="18445" name="Picture 13" descr="FALARAO">
              <a:extLst>
                <a:ext uri="{FF2B5EF4-FFF2-40B4-BE49-F238E27FC236}">
                  <a16:creationId xmlns:a16="http://schemas.microsoft.com/office/drawing/2014/main" id="{7BBEC90B-D489-404B-858D-D4AE76AB0B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2303"/>
              <a:ext cx="3541" cy="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9" name="Picture 17" descr="SETINHA1">
              <a:extLst>
                <a:ext uri="{FF2B5EF4-FFF2-40B4-BE49-F238E27FC236}">
                  <a16:creationId xmlns:a16="http://schemas.microsoft.com/office/drawing/2014/main" id="{7C44B4DA-27F3-4B85-B550-8A57CD40ED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" y="2387"/>
              <a:ext cx="219" cy="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454" name="Group 22">
            <a:extLst>
              <a:ext uri="{FF2B5EF4-FFF2-40B4-BE49-F238E27FC236}">
                <a16:creationId xmlns:a16="http://schemas.microsoft.com/office/drawing/2014/main" id="{884D5F2C-D9E3-45CE-AA97-17778FF39508}"/>
              </a:ext>
            </a:extLst>
          </p:cNvPr>
          <p:cNvGrpSpPr>
            <a:grpSpLocks/>
          </p:cNvGrpSpPr>
          <p:nvPr/>
        </p:nvGrpSpPr>
        <p:grpSpPr bwMode="auto">
          <a:xfrm>
            <a:off x="768350" y="3921125"/>
            <a:ext cx="7188200" cy="1019175"/>
            <a:chOff x="484" y="2788"/>
            <a:chExt cx="4528" cy="642"/>
          </a:xfrm>
        </p:grpSpPr>
        <p:pic>
          <p:nvPicPr>
            <p:cNvPr id="18446" name="Picture 14" descr="OBEDECEM">
              <a:extLst>
                <a:ext uri="{FF2B5EF4-FFF2-40B4-BE49-F238E27FC236}">
                  <a16:creationId xmlns:a16="http://schemas.microsoft.com/office/drawing/2014/main" id="{542AE623-0E16-4225-8939-E121B26BF0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2788"/>
              <a:ext cx="4264" cy="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50" name="Picture 18" descr="SETINHA1">
              <a:extLst>
                <a:ext uri="{FF2B5EF4-FFF2-40B4-BE49-F238E27FC236}">
                  <a16:creationId xmlns:a16="http://schemas.microsoft.com/office/drawing/2014/main" id="{124692C1-9F52-420B-BC60-C0DE0CB949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" y="2795"/>
              <a:ext cx="219" cy="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64" name="Group 12">
            <a:extLst>
              <a:ext uri="{FF2B5EF4-FFF2-40B4-BE49-F238E27FC236}">
                <a16:creationId xmlns:a16="http://schemas.microsoft.com/office/drawing/2014/main" id="{14B58537-4A93-4ED3-8497-B29AD2DEAE34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276475"/>
            <a:ext cx="6219825" cy="542925"/>
            <a:chOff x="521" y="1434"/>
            <a:chExt cx="3918" cy="342"/>
          </a:xfrm>
        </p:grpSpPr>
        <p:pic>
          <p:nvPicPr>
            <p:cNvPr id="49154" name="Picture 2" descr="SETINHA1">
              <a:extLst>
                <a:ext uri="{FF2B5EF4-FFF2-40B4-BE49-F238E27FC236}">
                  <a16:creationId xmlns:a16="http://schemas.microsoft.com/office/drawing/2014/main" id="{C9478A8B-1C49-45F4-9398-1175ADA035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477"/>
              <a:ext cx="219" cy="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159" name="Picture 7" descr="FALAMEMNOME">
              <a:extLst>
                <a:ext uri="{FF2B5EF4-FFF2-40B4-BE49-F238E27FC236}">
                  <a16:creationId xmlns:a16="http://schemas.microsoft.com/office/drawing/2014/main" id="{F9B780AC-871F-4BE4-ABF1-03E19D7F42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1434"/>
              <a:ext cx="3646" cy="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165" name="Group 13">
            <a:extLst>
              <a:ext uri="{FF2B5EF4-FFF2-40B4-BE49-F238E27FC236}">
                <a16:creationId xmlns:a16="http://schemas.microsoft.com/office/drawing/2014/main" id="{F5FC81CD-10A5-4D90-90A6-BDAEF6CF8E3D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3068638"/>
            <a:ext cx="6102350" cy="1117600"/>
            <a:chOff x="476" y="1933"/>
            <a:chExt cx="3844" cy="704"/>
          </a:xfrm>
        </p:grpSpPr>
        <p:pic>
          <p:nvPicPr>
            <p:cNvPr id="49160" name="Picture 8" descr="SAOGUIADOS">
              <a:extLst>
                <a:ext uri="{FF2B5EF4-FFF2-40B4-BE49-F238E27FC236}">
                  <a16:creationId xmlns:a16="http://schemas.microsoft.com/office/drawing/2014/main" id="{78C2432E-3D37-4DDD-854B-F9DBAA918B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933"/>
              <a:ext cx="3572" cy="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162" name="Picture 10" descr="SETINHA1">
              <a:extLst>
                <a:ext uri="{FF2B5EF4-FFF2-40B4-BE49-F238E27FC236}">
                  <a16:creationId xmlns:a16="http://schemas.microsoft.com/office/drawing/2014/main" id="{3BB846B1-415B-42E9-9E09-E1A8687BEF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024"/>
              <a:ext cx="219" cy="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166" name="Group 14">
            <a:extLst>
              <a:ext uri="{FF2B5EF4-FFF2-40B4-BE49-F238E27FC236}">
                <a16:creationId xmlns:a16="http://schemas.microsoft.com/office/drawing/2014/main" id="{55FBB414-C6E9-4460-B739-9A2B390AE57A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4581525"/>
            <a:ext cx="6842125" cy="1046163"/>
            <a:chOff x="521" y="2886"/>
            <a:chExt cx="4310" cy="659"/>
          </a:xfrm>
        </p:grpSpPr>
        <p:pic>
          <p:nvPicPr>
            <p:cNvPr id="49161" name="Picture 9" descr="USAMEACREDITAM">
              <a:extLst>
                <a:ext uri="{FF2B5EF4-FFF2-40B4-BE49-F238E27FC236}">
                  <a16:creationId xmlns:a16="http://schemas.microsoft.com/office/drawing/2014/main" id="{70ED981F-F53F-459A-AED3-E43757DAAE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2886"/>
              <a:ext cx="4083" cy="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163" name="Picture 11" descr="SETINHA1">
              <a:extLst>
                <a:ext uri="{FF2B5EF4-FFF2-40B4-BE49-F238E27FC236}">
                  <a16:creationId xmlns:a16="http://schemas.microsoft.com/office/drawing/2014/main" id="{EE800D49-28E1-4ADA-9F9F-A83229E153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931"/>
              <a:ext cx="219" cy="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2" name="Picture 12" descr="PARAENGANAR">
            <a:extLst>
              <a:ext uri="{FF2B5EF4-FFF2-40B4-BE49-F238E27FC236}">
                <a16:creationId xmlns:a16="http://schemas.microsoft.com/office/drawing/2014/main" id="{CDD93940-5F75-4E37-A019-529D9459C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229225"/>
            <a:ext cx="69119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498" name="Group 18">
            <a:extLst>
              <a:ext uri="{FF2B5EF4-FFF2-40B4-BE49-F238E27FC236}">
                <a16:creationId xmlns:a16="http://schemas.microsoft.com/office/drawing/2014/main" id="{6F9D6D17-B3FF-427E-B946-DDA356DF364F}"/>
              </a:ext>
            </a:extLst>
          </p:cNvPr>
          <p:cNvGrpSpPr>
            <a:grpSpLocks/>
          </p:cNvGrpSpPr>
          <p:nvPr/>
        </p:nvGrpSpPr>
        <p:grpSpPr bwMode="auto">
          <a:xfrm>
            <a:off x="688975" y="1412875"/>
            <a:ext cx="5349875" cy="711200"/>
            <a:chOff x="434" y="890"/>
            <a:chExt cx="3370" cy="448"/>
          </a:xfrm>
        </p:grpSpPr>
        <p:pic>
          <p:nvPicPr>
            <p:cNvPr id="20487" name="Picture 7" descr="fazemsinais">
              <a:extLst>
                <a:ext uri="{FF2B5EF4-FFF2-40B4-BE49-F238E27FC236}">
                  <a16:creationId xmlns:a16="http://schemas.microsoft.com/office/drawing/2014/main" id="{E97594D8-13DE-4675-B303-F1ABF8445C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890"/>
              <a:ext cx="3056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93" name="Picture 13" descr="SETINHA2">
              <a:extLst>
                <a:ext uri="{FF2B5EF4-FFF2-40B4-BE49-F238E27FC236}">
                  <a16:creationId xmlns:a16="http://schemas.microsoft.com/office/drawing/2014/main" id="{190E4C31-D3CA-4B11-A1BC-3B2C08472D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" y="935"/>
              <a:ext cx="269" cy="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499" name="Group 19">
            <a:extLst>
              <a:ext uri="{FF2B5EF4-FFF2-40B4-BE49-F238E27FC236}">
                <a16:creationId xmlns:a16="http://schemas.microsoft.com/office/drawing/2014/main" id="{84A3B7A4-8F82-438F-8198-D523A7C1D0AB}"/>
              </a:ext>
            </a:extLst>
          </p:cNvPr>
          <p:cNvGrpSpPr>
            <a:grpSpLocks/>
          </p:cNvGrpSpPr>
          <p:nvPr/>
        </p:nvGrpSpPr>
        <p:grpSpPr bwMode="auto">
          <a:xfrm>
            <a:off x="688975" y="2141538"/>
            <a:ext cx="4224338" cy="711200"/>
            <a:chOff x="434" y="1349"/>
            <a:chExt cx="2661" cy="448"/>
          </a:xfrm>
        </p:grpSpPr>
        <p:pic>
          <p:nvPicPr>
            <p:cNvPr id="20488" name="Picture 8" descr="fazemprodigios">
              <a:extLst>
                <a:ext uri="{FF2B5EF4-FFF2-40B4-BE49-F238E27FC236}">
                  <a16:creationId xmlns:a16="http://schemas.microsoft.com/office/drawing/2014/main" id="{1DF578F1-91EE-4E30-9333-BFB91C8989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349"/>
              <a:ext cx="2347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94" name="Picture 14" descr="SETINHA2">
              <a:extLst>
                <a:ext uri="{FF2B5EF4-FFF2-40B4-BE49-F238E27FC236}">
                  <a16:creationId xmlns:a16="http://schemas.microsoft.com/office/drawing/2014/main" id="{B52B46D2-6426-476E-A68A-4A6E64FC23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" y="1376"/>
              <a:ext cx="269" cy="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00" name="Group 20">
            <a:extLst>
              <a:ext uri="{FF2B5EF4-FFF2-40B4-BE49-F238E27FC236}">
                <a16:creationId xmlns:a16="http://schemas.microsoft.com/office/drawing/2014/main" id="{A4AB8438-F987-4103-9C3B-374F9A87BF2D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2871788"/>
            <a:ext cx="7488237" cy="701675"/>
            <a:chOff x="431" y="1809"/>
            <a:chExt cx="4717" cy="442"/>
          </a:xfrm>
        </p:grpSpPr>
        <p:pic>
          <p:nvPicPr>
            <p:cNvPr id="20489" name="Picture 9" descr="pofetizam">
              <a:extLst>
                <a:ext uri="{FF2B5EF4-FFF2-40B4-BE49-F238E27FC236}">
                  <a16:creationId xmlns:a16="http://schemas.microsoft.com/office/drawing/2014/main" id="{0E118BE4-CBC6-49ED-84C5-E82C73AD13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809"/>
              <a:ext cx="4400" cy="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95" name="Picture 15" descr="SETINHA2">
              <a:extLst>
                <a:ext uri="{FF2B5EF4-FFF2-40B4-BE49-F238E27FC236}">
                  <a16:creationId xmlns:a16="http://schemas.microsoft.com/office/drawing/2014/main" id="{6CB27091-D00B-4639-B223-1B47C6ED63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842"/>
              <a:ext cx="269" cy="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01" name="Group 21">
            <a:extLst>
              <a:ext uri="{FF2B5EF4-FFF2-40B4-BE49-F238E27FC236}">
                <a16:creationId xmlns:a16="http://schemas.microsoft.com/office/drawing/2014/main" id="{8E791B14-915B-4702-9C01-F1C0879CAE52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3602038"/>
            <a:ext cx="5049837" cy="690562"/>
            <a:chOff x="431" y="2269"/>
            <a:chExt cx="3181" cy="435"/>
          </a:xfrm>
        </p:grpSpPr>
        <p:pic>
          <p:nvPicPr>
            <p:cNvPr id="20490" name="Picture 10" descr="expulsam">
              <a:extLst>
                <a:ext uri="{FF2B5EF4-FFF2-40B4-BE49-F238E27FC236}">
                  <a16:creationId xmlns:a16="http://schemas.microsoft.com/office/drawing/2014/main" id="{696B381C-31D1-4785-B858-0719D0C075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2269"/>
              <a:ext cx="2864" cy="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96" name="Picture 16" descr="SETINHA2">
              <a:extLst>
                <a:ext uri="{FF2B5EF4-FFF2-40B4-BE49-F238E27FC236}">
                  <a16:creationId xmlns:a16="http://schemas.microsoft.com/office/drawing/2014/main" id="{FA5E75E6-7F9E-4260-9872-30C4C3D242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296"/>
              <a:ext cx="269" cy="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02" name="Group 22">
            <a:extLst>
              <a:ext uri="{FF2B5EF4-FFF2-40B4-BE49-F238E27FC236}">
                <a16:creationId xmlns:a16="http://schemas.microsoft.com/office/drawing/2014/main" id="{262FF035-31D1-4645-A78F-5DAD2E438BA6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4259263"/>
            <a:ext cx="6769100" cy="754062"/>
            <a:chOff x="476" y="2683"/>
            <a:chExt cx="4264" cy="475"/>
          </a:xfrm>
        </p:grpSpPr>
        <p:pic>
          <p:nvPicPr>
            <p:cNvPr id="20491" name="Picture 11" descr="falamlinguasestranhas">
              <a:extLst>
                <a:ext uri="{FF2B5EF4-FFF2-40B4-BE49-F238E27FC236}">
                  <a16:creationId xmlns:a16="http://schemas.microsoft.com/office/drawing/2014/main" id="{E39810F3-F959-40D0-96B5-6856D80AE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" y="2683"/>
              <a:ext cx="3984" cy="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97" name="Picture 17" descr="SETINHA2">
              <a:extLst>
                <a:ext uri="{FF2B5EF4-FFF2-40B4-BE49-F238E27FC236}">
                  <a16:creationId xmlns:a16="http://schemas.microsoft.com/office/drawing/2014/main" id="{6FC3178C-0A78-41FA-B35D-9C18FFD9E1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750"/>
              <a:ext cx="269" cy="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0</Words>
  <Application>Microsoft Office PowerPoint</Application>
  <PresentationFormat>Apresentação na tela 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7" baseType="lpstr">
      <vt:lpstr>Arial</vt:lpstr>
      <vt:lpstr>Times New Roman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APaC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APOCALIPSE A RESPOSTA</dc:subject>
  <dc:creator>Pr. MARCELO AUGUSTO DE CARVALHO; Elkeane</dc:creator>
  <cp:keywords>www.4tons.com.br</cp:keywords>
  <dc:description>COMÉRCIO PROIBIDO. USO PESSOAL</dc:description>
  <cp:lastModifiedBy>Pr. Marcelo Carvalho</cp:lastModifiedBy>
  <cp:revision>9</cp:revision>
  <dcterms:created xsi:type="dcterms:W3CDTF">2004-06-30T16:49:13Z</dcterms:created>
  <dcterms:modified xsi:type="dcterms:W3CDTF">2019-11-26T14:12:42Z</dcterms:modified>
  <cp:category>SM-EVANGELISMO</cp:category>
</cp:coreProperties>
</file>