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  <p:sldMasterId id="2147483653" r:id="rId4"/>
    <p:sldMasterId id="2147483655" r:id="rId5"/>
    <p:sldMasterId id="2147483656" r:id="rId6"/>
    <p:sldMasterId id="2147483658" r:id="rId7"/>
    <p:sldMasterId id="2147483659" r:id="rId8"/>
  </p:sldMasterIdLst>
  <p:notesMasterIdLst>
    <p:notesMasterId r:id="rId87"/>
  </p:notesMasterIdLst>
  <p:sldIdLst>
    <p:sldId id="265" r:id="rId9"/>
    <p:sldId id="266" r:id="rId10"/>
    <p:sldId id="267" r:id="rId11"/>
    <p:sldId id="268" r:id="rId12"/>
    <p:sldId id="269" r:id="rId13"/>
    <p:sldId id="270" r:id="rId14"/>
    <p:sldId id="271" r:id="rId15"/>
    <p:sldId id="357" r:id="rId16"/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4" r:id="rId24"/>
    <p:sldId id="278" r:id="rId25"/>
    <p:sldId id="279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8" r:id="rId53"/>
    <p:sldId id="323" r:id="rId54"/>
    <p:sldId id="324" r:id="rId55"/>
    <p:sldId id="326" r:id="rId56"/>
    <p:sldId id="328" r:id="rId57"/>
    <p:sldId id="329" r:id="rId58"/>
    <p:sldId id="330" r:id="rId59"/>
    <p:sldId id="331" r:id="rId60"/>
    <p:sldId id="332" r:id="rId61"/>
    <p:sldId id="333" r:id="rId62"/>
    <p:sldId id="335" r:id="rId63"/>
    <p:sldId id="337" r:id="rId64"/>
    <p:sldId id="338" r:id="rId65"/>
    <p:sldId id="339" r:id="rId66"/>
    <p:sldId id="340" r:id="rId67"/>
    <p:sldId id="341" r:id="rId68"/>
    <p:sldId id="342" r:id="rId69"/>
    <p:sldId id="346" r:id="rId70"/>
    <p:sldId id="347" r:id="rId71"/>
    <p:sldId id="348" r:id="rId72"/>
    <p:sldId id="349" r:id="rId73"/>
    <p:sldId id="350" r:id="rId74"/>
    <p:sldId id="351" r:id="rId75"/>
    <p:sldId id="352" r:id="rId76"/>
    <p:sldId id="353" r:id="rId77"/>
    <p:sldId id="354" r:id="rId78"/>
    <p:sldId id="356" r:id="rId79"/>
    <p:sldId id="358" r:id="rId80"/>
    <p:sldId id="359" r:id="rId81"/>
    <p:sldId id="360" r:id="rId82"/>
    <p:sldId id="361" r:id="rId83"/>
    <p:sldId id="365" r:id="rId84"/>
    <p:sldId id="366" r:id="rId85"/>
    <p:sldId id="367" r:id="rId86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40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viewProps" Target="viewProps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54BA085-FDBD-43DB-BD37-AE2DCA937C3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F44626C-9F7E-4D93-8C48-F6E9D6C076A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1790E1F-F6DE-4165-A40D-C9BB1DEA6927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8C80739B-A4A3-43BD-9FA3-A3945A14058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3B1C4C20-97C1-4911-83AC-355873A8387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CF30029E-A2CC-4378-8942-6C5B9FC6E5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38A150C-D7CD-4980-B117-8C922F70E21D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F58E8BA-82E7-4FDD-BDCA-52E3BD7F6B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BF221F-DE4A-45C6-A614-F3F3F55766EE}" type="slidenum">
              <a:rPr lang="pt-BR" altLang="pt-BR"/>
              <a:pPr/>
              <a:t>9</a:t>
            </a:fld>
            <a:endParaRPr lang="pt-BR" altLang="pt-BR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910CC974-0C18-4510-A2C8-068A239A018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8463C07-E2C7-44D1-8C6A-269BC451BE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00D519D-7F94-4BF3-97DF-2415EEB0A8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0D6243-859A-44A4-9A9F-C3D49480DB66}" type="slidenum">
              <a:rPr lang="pt-BR" altLang="pt-BR"/>
              <a:pPr/>
              <a:t>48</a:t>
            </a:fld>
            <a:endParaRPr lang="pt-BR" altLang="pt-BR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E45AAD0D-F568-4954-A76B-8508524DA90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66603966-59AF-4247-9DB8-2416AC02CD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354483-D7E9-4806-A82E-2395248C0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4B90848-ADC5-41F1-AE3C-4EC455EFD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64026A-AEC7-489B-A242-DC4EB1F93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6660A0-F505-440C-8A9B-B751606B6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12ED41-9C0E-4718-870F-27F40525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7FE953-5D9D-46DF-8999-5B665DAD6AD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23976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F9E2D6-7F3A-4D62-AE62-2B85F217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961AD72-7737-474F-ADF1-76DB7A3700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61CA958-1753-448E-BBCD-D150A73E5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7DD98D-4A6E-48ED-8F77-56303390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D5C47C0-1D06-472F-81C6-B4C92793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4A6ED-A5C2-449E-90B1-D705D47F4A4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06967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A86A703-E683-4C4F-8616-BDEB651525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EBD20DC-FB7B-4840-89D0-DD82716F5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31256E-E3FF-4270-AF74-0B2D8B59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477AD9B-3870-4586-BA75-9ADA96E7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9B6B2FF-9134-4649-87AE-3099A5461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656DD2-0BC5-4E8F-B6C6-5F835DEE94D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71608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B087AE-BFB3-45CA-A62F-62B73FA7A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07BF8A-0D9C-461D-8A62-A0E257C5A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8980B5-53BC-4A6E-B9FF-A331BDD80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0DA4DA-12BD-41FE-A4AF-5F9181DA1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ED4A179-D507-426D-B9EB-FEC0F7E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A7671-ADD6-4E37-8C32-22A62E9195D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40821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76661F-1666-4FF9-A9CE-324C748EF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B9A3FB-49C5-40D4-B3D5-6B18E58EA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1FD2ED-98FC-4FC0-B544-A8CC95C48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C78411-91B1-41C8-A41F-E847EC8DA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2BB735-47EC-485F-B14C-F29C2CF72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24CE2-9DF6-4D38-BC3A-0F2B73C11E8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29297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99123C-5673-4EC8-8281-835E04C21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B0E87ED-094F-41A0-BB81-1B91FACA2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0D4EFF-4FA7-45BC-8A61-CE195D73C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EF351A-8F8F-4613-A054-1CED80233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3CC95C-BDCA-4E7E-97B3-D0F793DBC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CA446-3314-4E62-8290-56AEF59605A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19956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E620B9-DC8B-42A9-B003-3CE04D231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1173D7-1ED7-4A01-A341-782CBEEA99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134E238-E97F-460B-9C52-CE5A3628A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BBED4EF-50E7-43D8-B7FF-618C602D4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35D6D94-573B-477F-A8E5-3FFE6DA66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7513CCD-0F1C-4942-AD11-3283522F9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D1DFC-B5A5-40DF-8EEE-873E6207C55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17161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A3FA03-248E-472A-AA22-840EE612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DE665CF-C111-4469-B529-AB10C1849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284725F-9707-4BFA-B6D8-5299EF73F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1FD9461-A7BD-456E-9260-CAF2AA277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9739A12-550B-4836-B993-1B0A30C74F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0076CFC-745F-4F0D-BCE5-FC3144D72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C50CB72-63B8-42BC-A8E6-7AA9C9919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05B6D63-14FE-4441-BCA1-DE46DB999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D21BB-FB4D-47F7-ABA5-B743718F16A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28824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6F9F3A-EC43-4B97-9429-A4466AF95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F899E02-6312-4CE7-8C17-0A3F97AFA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F140613-CE38-4203-BB1F-5EC22193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8462AA0-7F7F-4BC8-A087-98BB87466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DA8223-ECCB-4706-A7AE-B9F0B3636BE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27005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2B2CA65-F39F-468B-9CE0-4E6E743EB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D7DD496-2679-4EDA-8366-97E05105A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A377DFC-7C6D-409A-8600-D545B054B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AF6144-53A8-4E2B-92FE-6BB6E8075B4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18736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2933CE-D76E-4AE7-8F19-390C5CBCF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557A12-150E-40BF-91C3-43CF41829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ACBCAB7-8B69-46B9-ADA5-CBDC1EDC4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5763C24-D8C9-46D6-97C1-75B0C2482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AEC7D11-4C15-4980-8971-8E59FF823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A17093-FD1D-4F05-B2AD-FA167145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938AC-16BD-4B3D-A768-B928EDB8555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85992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79CBDB-68E0-4482-9E19-269B84402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C523EE-B614-4670-A2C2-B001AFC3A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39A4A1-8D6B-478D-813D-5CCA22FE3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1D20EE-998A-4E0F-B30E-9E51935D1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9E4A04-1706-4510-998D-92853E97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2C957-85B3-4F8F-B66F-0C164ADCB72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66421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6EFC67-47DE-4AD9-AB3F-908CCF709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DF9D97E-04FE-47A2-80B1-9117F0837B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BB2F75A-4EEF-4CF8-BF73-11C339657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D2EBC35-66C0-45EA-B847-B3F6A143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635D38F-FB80-400D-B617-01DD6ED68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0E08FE7-64B3-41FA-B256-15B41A827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3360A7-0F3E-4AD3-A24F-F600DDC2F8A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415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3540FE-5B08-4737-94FD-825E3DCD4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D01E680-25CC-4E18-9D7A-7D771411A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8B84A8D-A3EE-4E23-ACA9-9765FCAC4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C11A03-2B0D-47DC-8DF0-3982F60A4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A419A65-4E6D-4ACE-ABF7-DF95E6A3E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DE68F-5E96-4A6F-94FA-C741EF50E70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100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464528A-4D7F-4F3C-99B7-F8FE62F0AD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8C38D2A-9C8D-4D01-8E4C-829B92FDC7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05E70BD-05F2-4E34-B742-1CD284EBE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8B7291-29BD-4E67-982C-B29F06916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3213374-7071-4F3B-AFC3-6F4A34668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031880-D799-4A43-9FF7-69A56F6A8AC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83812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2C60E-78DC-4808-B01C-F6B83B447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A7DBF30-82DE-45CE-94E5-E9E63137D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449781-108B-4F30-8FAD-3F96BD367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ABD9ACC-8DDB-4CBE-B7DA-3AACDA8A0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BFDC20-249F-40A5-9665-00AC2BC17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F03F5B-77EC-4F13-A198-294B77A57740}" type="slidenum">
              <a:rPr lang="pt-BR" altLang="pt-BR"/>
              <a:pPr/>
              <a:t>‹nº›</a:t>
            </a:fld>
            <a:r>
              <a:rPr lang="pt-BR" altLang="pt-BR"/>
              <a:t> de 56</a:t>
            </a:r>
          </a:p>
        </p:txBody>
      </p:sp>
    </p:spTree>
    <p:extLst>
      <p:ext uri="{BB962C8B-B14F-4D97-AF65-F5344CB8AC3E}">
        <p14:creationId xmlns:p14="http://schemas.microsoft.com/office/powerpoint/2010/main" val="1191168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49FB64-96D5-4EA2-A3DA-FA758C390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872BA6-2532-4303-A6C2-4720E6DF7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0651979-644C-4D43-BD3C-0638CE1AA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8426DD-272F-4AE0-90B3-ABDFFF4A0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FB91E3-29BD-4978-92B3-33F9F7A2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8C5A7E-EA09-4361-8C75-BA05CB44EAD4}" type="slidenum">
              <a:rPr lang="pt-BR" altLang="pt-BR"/>
              <a:pPr/>
              <a:t>‹nº›</a:t>
            </a:fld>
            <a:r>
              <a:rPr lang="pt-BR" altLang="pt-BR"/>
              <a:t> de 56</a:t>
            </a:r>
          </a:p>
        </p:txBody>
      </p:sp>
    </p:spTree>
    <p:extLst>
      <p:ext uri="{BB962C8B-B14F-4D97-AF65-F5344CB8AC3E}">
        <p14:creationId xmlns:p14="http://schemas.microsoft.com/office/powerpoint/2010/main" val="11352082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7D2EC0-252E-4EB9-8F93-D9FB4FF3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AB58E6-06D3-4E58-90BB-2AEF46C75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F3743B-55F5-454B-BFE7-3182B992A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FD8F7E-F59A-43A3-91E3-59CA37F4B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2EF61C-F879-4DAE-A4DE-726848133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DE728-8072-4B4A-BC4B-A0C2399D15F8}" type="slidenum">
              <a:rPr lang="pt-BR" altLang="pt-BR"/>
              <a:pPr/>
              <a:t>‹nº›</a:t>
            </a:fld>
            <a:r>
              <a:rPr lang="pt-BR" altLang="pt-BR"/>
              <a:t> de 56</a:t>
            </a:r>
          </a:p>
        </p:txBody>
      </p:sp>
    </p:spTree>
    <p:extLst>
      <p:ext uri="{BB962C8B-B14F-4D97-AF65-F5344CB8AC3E}">
        <p14:creationId xmlns:p14="http://schemas.microsoft.com/office/powerpoint/2010/main" val="360847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189AB-CB80-4024-95F5-B63397D5D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D746D8-CDCE-44EC-B436-88D49AD562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0BA2E62-AC81-4BBD-8522-59D2F07D7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7A657B3-F615-41E9-AB10-6651ADB6B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8D46020-9255-4FA9-AEA8-6DE45400F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5D06D71-0020-4B25-AE75-E5AE9BBC4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F97154-ADB7-4660-8E75-B95BB2790C97}" type="slidenum">
              <a:rPr lang="pt-BR" altLang="pt-BR"/>
              <a:pPr/>
              <a:t>‹nº›</a:t>
            </a:fld>
            <a:r>
              <a:rPr lang="pt-BR" altLang="pt-BR"/>
              <a:t> de 56</a:t>
            </a:r>
          </a:p>
        </p:txBody>
      </p:sp>
    </p:spTree>
    <p:extLst>
      <p:ext uri="{BB962C8B-B14F-4D97-AF65-F5344CB8AC3E}">
        <p14:creationId xmlns:p14="http://schemas.microsoft.com/office/powerpoint/2010/main" val="3214576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28C9AA-FCCE-442C-99D1-E66AE6FE9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D8D113-C8A7-4F5B-9775-F5C0CE1C7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BE537A7-571C-4E5E-BE1F-6B0345A23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189BF03-29AB-41A9-9B0A-D5969718B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A9A953D-7516-4F67-B344-3A9C8291D1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CE837E7-85AF-466E-B891-A706987FB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838E2B8-BBC6-4E59-BD78-6A4F74052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CA159AE-F8FD-49BF-8925-A225A356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65F86B-7FF4-40E6-8280-346087196499}" type="slidenum">
              <a:rPr lang="pt-BR" altLang="pt-BR"/>
              <a:pPr/>
              <a:t>‹nº›</a:t>
            </a:fld>
            <a:r>
              <a:rPr lang="pt-BR" altLang="pt-BR"/>
              <a:t> de 56</a:t>
            </a:r>
          </a:p>
        </p:txBody>
      </p:sp>
    </p:spTree>
    <p:extLst>
      <p:ext uri="{BB962C8B-B14F-4D97-AF65-F5344CB8AC3E}">
        <p14:creationId xmlns:p14="http://schemas.microsoft.com/office/powerpoint/2010/main" val="3318391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9F66C-7F90-4708-A4AA-A6CB57B7C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22DDCFF-A1C2-4323-A96A-38A055BE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003D012-48BF-4952-9384-2103ABA0C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17A51F5-3BED-4FF2-B773-2D8E49853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969FB4-8E3C-45BC-B59F-6743C946CAE2}" type="slidenum">
              <a:rPr lang="pt-BR" altLang="pt-BR"/>
              <a:pPr/>
              <a:t>‹nº›</a:t>
            </a:fld>
            <a:r>
              <a:rPr lang="pt-BR" altLang="pt-BR"/>
              <a:t> de 56</a:t>
            </a:r>
          </a:p>
        </p:txBody>
      </p:sp>
    </p:spTree>
    <p:extLst>
      <p:ext uri="{BB962C8B-B14F-4D97-AF65-F5344CB8AC3E}">
        <p14:creationId xmlns:p14="http://schemas.microsoft.com/office/powerpoint/2010/main" val="535364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50F2EF7-57F5-4188-A21E-966081B80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FE5DB32-A6DA-4CC1-BEF8-5A841F58F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3655622-BC8E-4CF3-AC85-A25EBC0A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171D8-3A9A-4881-AF15-CFBA259E31C3}" type="slidenum">
              <a:rPr lang="pt-BR" altLang="pt-BR"/>
              <a:pPr/>
              <a:t>‹nº›</a:t>
            </a:fld>
            <a:r>
              <a:rPr lang="pt-BR" altLang="pt-BR"/>
              <a:t> de 56</a:t>
            </a:r>
          </a:p>
        </p:txBody>
      </p:sp>
    </p:spTree>
    <p:extLst>
      <p:ext uri="{BB962C8B-B14F-4D97-AF65-F5344CB8AC3E}">
        <p14:creationId xmlns:p14="http://schemas.microsoft.com/office/powerpoint/2010/main" val="2295134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74A17-3020-4EA3-99BD-A41297786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CEB33BE-A58B-44AA-8E70-5087817FC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736C0C-456B-42C6-BD8C-872F2B8EB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D29E056-8AE4-476E-B192-7D724EC8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B364F5-3FF7-4E9C-A117-70074559F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926B0-D9D3-41A1-A731-F1B8E272B7B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48983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4D8407-6650-48EB-855F-46D14FA51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835A8C-8E58-47C1-9C75-3EB83B2B0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6E98153-AB23-4027-A2BC-8CA031125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E6F1C8-8645-4F67-AEE0-3F77335A5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C12DDF-0643-4FA9-908F-83BC61354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36FA291-9BE8-4C01-9A21-5819E881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B59F11-EB17-4EAE-8A27-6D15845B2C58}" type="slidenum">
              <a:rPr lang="pt-BR" altLang="pt-BR"/>
              <a:pPr/>
              <a:t>‹nº›</a:t>
            </a:fld>
            <a:r>
              <a:rPr lang="pt-BR" altLang="pt-BR"/>
              <a:t> de 56</a:t>
            </a:r>
          </a:p>
        </p:txBody>
      </p:sp>
    </p:spTree>
    <p:extLst>
      <p:ext uri="{BB962C8B-B14F-4D97-AF65-F5344CB8AC3E}">
        <p14:creationId xmlns:p14="http://schemas.microsoft.com/office/powerpoint/2010/main" val="3929444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F29C0C-F15B-46BF-BD1B-C518DDA58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99A073E-CE99-451B-ABC3-4E094E2C23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880BF0D-01A8-471D-AFF5-AB040EE4C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450936D-8C34-459D-9225-D2646E41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E169FBA-C12C-4B51-89F1-C91D4921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0A6DB71-FADC-4584-8C13-CB6F95E67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254D9-FA2F-4545-92EE-0E415C6FC696}" type="slidenum">
              <a:rPr lang="pt-BR" altLang="pt-BR"/>
              <a:pPr/>
              <a:t>‹nº›</a:t>
            </a:fld>
            <a:r>
              <a:rPr lang="pt-BR" altLang="pt-BR"/>
              <a:t> de 56</a:t>
            </a:r>
          </a:p>
        </p:txBody>
      </p:sp>
    </p:spTree>
    <p:extLst>
      <p:ext uri="{BB962C8B-B14F-4D97-AF65-F5344CB8AC3E}">
        <p14:creationId xmlns:p14="http://schemas.microsoft.com/office/powerpoint/2010/main" val="976683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211CEF-66F1-4022-B4EB-B3EDE9C0C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65667C8-701C-4796-A39C-96ED57F3E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4AB6BBC-A743-4D45-89D0-983A1F29F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0DA5734-CD7C-4382-89D6-161F33E5C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D8FB2B-B1C0-4DBA-B983-8B653F966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1A79F-9B40-4E3D-A072-2D28A7118186}" type="slidenum">
              <a:rPr lang="pt-BR" altLang="pt-BR"/>
              <a:pPr/>
              <a:t>‹nº›</a:t>
            </a:fld>
            <a:r>
              <a:rPr lang="pt-BR" altLang="pt-BR"/>
              <a:t> de 56</a:t>
            </a:r>
          </a:p>
        </p:txBody>
      </p:sp>
    </p:spTree>
    <p:extLst>
      <p:ext uri="{BB962C8B-B14F-4D97-AF65-F5344CB8AC3E}">
        <p14:creationId xmlns:p14="http://schemas.microsoft.com/office/powerpoint/2010/main" val="153473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D8874D2-AEF4-46C1-9A48-C9712F2037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F08D3FF-CFCB-46AE-B45D-3E01FD8EA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A58811D-84F5-43B1-A32F-1B6E71F62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EFAD15-259F-433A-AB97-20B38DA45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BB7065-964B-4768-90CE-DE76297E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9F4A7-73DF-4203-A84C-16EBB13C7043}" type="slidenum">
              <a:rPr lang="pt-BR" altLang="pt-BR"/>
              <a:pPr/>
              <a:t>‹nº›</a:t>
            </a:fld>
            <a:r>
              <a:rPr lang="pt-BR" altLang="pt-BR"/>
              <a:t> de 56</a:t>
            </a:r>
          </a:p>
        </p:txBody>
      </p:sp>
    </p:spTree>
    <p:extLst>
      <p:ext uri="{BB962C8B-B14F-4D97-AF65-F5344CB8AC3E}">
        <p14:creationId xmlns:p14="http://schemas.microsoft.com/office/powerpoint/2010/main" val="18233903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825D515D-773E-4B44-BBAE-B25AD67C66D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" y="838200"/>
            <a:ext cx="8915400" cy="990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pt-BR" noProof="0"/>
              <a:t>Clique para editar o estilo do título mestre</a:t>
            </a: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D5E8817E-0FB9-4580-9AC6-16E21C168AA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altLang="pt-BR" noProof="0"/>
              <a:t>Clique para editar o estilo do subtítulo mestre</a:t>
            </a:r>
          </a:p>
        </p:txBody>
      </p:sp>
      <p:sp>
        <p:nvSpPr>
          <p:cNvPr id="116740" name="Rectangle 4">
            <a:extLst>
              <a:ext uri="{FF2B5EF4-FFF2-40B4-BE49-F238E27FC236}">
                <a16:creationId xmlns:a16="http://schemas.microsoft.com/office/drawing/2014/main" id="{D58E9C27-FEE3-472E-A278-B73E85AFCFD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116741" name="Rectangle 5">
            <a:extLst>
              <a:ext uri="{FF2B5EF4-FFF2-40B4-BE49-F238E27FC236}">
                <a16:creationId xmlns:a16="http://schemas.microsoft.com/office/drawing/2014/main" id="{C732747D-851A-469D-82DA-A0AC8281CE6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116742" name="Rectangle 6">
            <a:extLst>
              <a:ext uri="{FF2B5EF4-FFF2-40B4-BE49-F238E27FC236}">
                <a16:creationId xmlns:a16="http://schemas.microsoft.com/office/drawing/2014/main" id="{A331E7BF-E39D-442C-A9E8-0067888E77B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0525BA74-FB66-4E90-A962-4D9FDCECA0D7}" type="slidenum">
              <a:rPr lang="en-US" altLang="pt-BR"/>
              <a:pPr/>
              <a:t>‹nº›</a:t>
            </a:fld>
            <a:endParaRPr lang="en-US" altLang="pt-BR"/>
          </a:p>
        </p:txBody>
      </p:sp>
      <p:pic>
        <p:nvPicPr>
          <p:cNvPr id="116743" name="Picture 7" descr="paint">
            <a:extLst>
              <a:ext uri="{FF2B5EF4-FFF2-40B4-BE49-F238E27FC236}">
                <a16:creationId xmlns:a16="http://schemas.microsoft.com/office/drawing/2014/main" id="{3DE7B513-4BFB-4759-B16A-7569D94B1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839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CC43B7-2FAD-4D82-A908-CD66956EF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09D2DF-12C4-46D4-B5E9-F7FA884FC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08BE1A-1674-4A99-B6B8-B822F70C0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CA92B5-0FDC-4624-97D0-4202B02EA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ADBD3D3-2CA1-45D4-9460-1B428E268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8ACC1-FDE8-4071-A2BB-7333F4D2F41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864273462"/>
      </p:ext>
    </p:extLst>
  </p:cSld>
  <p:clrMapOvr>
    <a:masterClrMapping/>
  </p:clrMapOvr>
  <p:transition>
    <p:pull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36FF60-64BD-4A1C-A619-D0CCBA660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1132BD-9EC8-4C39-A54C-860A79B44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89E1C08-3FBD-4F7C-B1B7-D833856B5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0F0E66-47E9-4501-943F-9D08EA84F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1F30DF-0617-4478-840F-C2AF7F13E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9755E-AB93-4D3F-ABA3-FF96323FE1F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67106070"/>
      </p:ext>
    </p:extLst>
  </p:cSld>
  <p:clrMapOvr>
    <a:masterClrMapping/>
  </p:clrMapOvr>
  <p:transition>
    <p:pull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FCABCB-83B6-4AA3-9FB0-C03853B84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17470F7-0876-4322-8818-AB6A1BFCF2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11D5586-4307-432B-A8BF-FC9F77C1B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862B3E7-D31A-4ED3-A45B-505525A80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FEBD158-4778-46B6-A010-E716AE889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02183AC-395A-4F59-AE19-1A5BCAA7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2B35C4-6E64-4051-A6DB-9A648C0B8D3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6263379"/>
      </p:ext>
    </p:extLst>
  </p:cSld>
  <p:clrMapOvr>
    <a:masterClrMapping/>
  </p:clrMapOvr>
  <p:transition>
    <p:pull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5C18CC-7500-42B3-ACF8-81AC599CC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554D05A-9F1C-4614-BD3A-387C17BC9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C45A86F-19E6-4B71-AB6B-176D259AC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AD6A24D-5E21-456C-81ED-AC77820CEF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34144F4-950F-4D15-8A3C-632536FB0E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6CC888B-7F20-48F3-862B-E7DD6B56F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84809CA-942D-4082-8A1C-5813758A3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6508259-CB09-455D-9D22-7F12233E3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294D9-2258-4FB9-A0F3-C2DFF69DDEA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55513372"/>
      </p:ext>
    </p:extLst>
  </p:cSld>
  <p:clrMapOvr>
    <a:masterClrMapping/>
  </p:clrMapOvr>
  <p:transition>
    <p:pull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971CBE-5645-4874-B7CB-2382972D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1F4A7BC-6ECB-400C-BB4F-164A3D6B4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FEA29D9-ECE7-4BF5-8BFC-75701FF9B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B0339DF-A9E6-471E-8556-0F99F2BDB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D90BA-405A-4253-9517-1C2D3DE8B6E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42228204"/>
      </p:ext>
    </p:extLst>
  </p:cSld>
  <p:clrMapOvr>
    <a:masterClrMapping/>
  </p:clrMapOvr>
  <p:transition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AC7B5B-5AB1-45F9-BBBD-4D1FDD77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77D2BF-1E28-4475-AED6-A362A7CB5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8D533C6-2112-40DD-A15E-3E6977D60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8D1BA54-CD39-45D6-AA75-4AFA24738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7B13981-2F97-4CE1-9DDA-48B8EB4CA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5A81D30-80A2-4D04-BF4D-AAEC799F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0CEB9-DD61-479C-9BDC-4DF2C9BCEA7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444333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DFABC89-979A-4CC7-AC7B-449937D82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A955EDF-07A9-4A5C-871B-3B16FF9E3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6139FDB-B091-41DE-9B14-0EDB2AC45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69F4C6-F8DF-4080-85E7-AD6095AFE9B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294304466"/>
      </p:ext>
    </p:extLst>
  </p:cSld>
  <p:clrMapOvr>
    <a:masterClrMapping/>
  </p:clrMapOvr>
  <p:transition>
    <p:pull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F4726-94E4-40C4-B661-320A0B230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D021E2-1C06-45C5-8794-0A654967D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8C47C72-9ED6-49A5-ABEA-479CE554A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5152A92-C86B-45F6-81A1-3A9AF1461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4EF30DB-3180-49D3-B73C-132BEE458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DCC0ED1-1585-47DA-806F-243ABC9F6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1DF027-A63C-49F9-8726-1C646C639CE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59708342"/>
      </p:ext>
    </p:extLst>
  </p:cSld>
  <p:clrMapOvr>
    <a:masterClrMapping/>
  </p:clrMapOvr>
  <p:transition>
    <p:pull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F0F05C-69B3-4968-8A6F-5A32EAC3C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BF27A96-CADA-4B2B-BF5A-080CDF9CEE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0F3950E-1401-4467-A978-87F817AAF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3E4AEBB-1A2A-4EEF-AB49-289570C9E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108B5AA-F955-49F3-B71B-9CC66954E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63357AC-B280-45FA-B3F8-B0B8F9B72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30ED0A-7040-4CB2-88A1-289395320B0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69508327"/>
      </p:ext>
    </p:extLst>
  </p:cSld>
  <p:clrMapOvr>
    <a:masterClrMapping/>
  </p:clrMapOvr>
  <p:transition>
    <p:pull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D9C0C-A4BB-4231-AF81-8E618F30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289FE7D-7D2B-4BF5-88DC-71AB1CCA5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54D3D6-4579-4516-B87E-30164D89E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D8C04B-A178-4A4E-807F-BB4A58FB8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F07186-7667-4D7B-B586-E65E1A5E1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A07D3-04AD-492C-B685-E8576C28B6F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14965778"/>
      </p:ext>
    </p:extLst>
  </p:cSld>
  <p:clrMapOvr>
    <a:masterClrMapping/>
  </p:clrMapOvr>
  <p:transition>
    <p:pull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9DC68C3-8CA2-40E4-903E-73A40E43C5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38950" y="457200"/>
            <a:ext cx="2228850" cy="56007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BBEEE2C-DA6B-457F-9043-A7FDA7CA1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2400" y="457200"/>
            <a:ext cx="6534150" cy="56007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A05892-3FA0-497A-9601-2A3BA0924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FDA3C5-E46F-405A-92B9-90184487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E84C9A0-4FD9-4588-AF06-B8F9F1EA4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88629-0B58-4A60-B105-6B44E660A14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49301919"/>
      </p:ext>
    </p:extLst>
  </p:cSld>
  <p:clrMapOvr>
    <a:masterClrMapping/>
  </p:clrMapOvr>
  <p:transition>
    <p:pull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1FA57B-837B-40C4-AA30-DA3312231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9F34F8-44EA-45BE-A27F-AC2994429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015F49-699A-416F-ADE2-262CD4C9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9B0B39-D447-4E88-8F81-DDD995613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A8BB71-B9E4-4C67-90AC-F66FB58DE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9DE1E8-C867-4CCA-9978-C2B11F7B6B2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081230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2815D6-1631-457D-9D4B-B835E35B9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B40F6C-2B17-415D-B76D-AE8BFC18B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FE7761-6F08-401D-8CB9-5A24DA8F8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77E8EA-01E4-4A15-BFB2-C386EA75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BACA9D9-863D-4FC9-B9BC-6280F0984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2F487-BFDA-4763-8003-197A5063265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284468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D3C3CC-7416-489A-9CE5-A0DBF395D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2DD468-F69E-4787-9495-C0D8141C8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E833C6-90B9-43C3-917F-7B7F2536B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C89D56-F1F3-4D42-BC56-36C9387EB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679ADC-FB9A-4CDE-8B7F-F8FEE1740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C76DC-BC10-4080-9932-F80E3AA8799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83878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D5F8FE-F9BE-4EC8-A52E-14F41A5D4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1E4577-A249-4433-AF32-E6BEDA79D5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C42BB78-F2AB-49E6-808A-25F9D4C97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65F5C88-100B-4504-A2AF-65C2DF8FA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C940402-60F3-4EA8-9BF0-2CAA88F1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0AB4467-DE3E-4C3C-B456-2037C712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822EC-34F8-4F92-B2F5-BE23D370CBF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118511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1B8CFF-E91E-42BD-B49C-845EDBD35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D4FC63D-1D91-4E1C-B783-44FF966AF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E951B03-025E-40DB-9583-F5B54EC05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3B4E738-FE52-435B-A2EE-B791CC66AA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03176EF-AF38-4E55-BEBA-19B9F18EBE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AB35235-7406-4710-AF78-ECAC1CCF1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CF4511F-22A5-4655-BFFB-54F37D362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2937458-A2FE-4357-86E0-CD57F8AAC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A3F9EE-1905-476F-A4B7-49B8D87081D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79154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3DC8C6-3722-44F4-856A-BB7FEA58C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B60D0D-6425-413D-8C53-C7F5BE7CE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FE8FFE0-E25F-43EC-9E5B-D04161CB7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C081487-5660-425D-AA39-6B765A08C6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C0FE111-77FA-43E2-9452-7E09DD5125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0236940-4C9F-4B19-B640-C440FDD66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0FA1D00-B894-4676-A7DC-5007E2BC8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1FCAD2-F819-4F6D-A13F-EABB23524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702BEC-CF03-487B-B04C-917F3634DE8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931272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903BCB-7D01-4177-83CE-BE8A25632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D8A05CA-57AE-4B45-89F0-33B6FD688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C6F75F8-5C6B-4073-B8FA-A517C37FD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86731CB-4046-44A9-813E-F1351D29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CBE2F7-F866-49CA-85E0-37B7AB4E482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658090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55379AD-9A8D-4CDD-9F70-8E29B523A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10BB46E-46F5-4D7B-A3D4-C4C8D5CF2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64CC0E9-4E19-4B9A-912B-A4A659C84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4373E-F2ED-4988-9947-87ED058BF71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000989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A28923-BB3F-4E6F-A9B2-AF73D8F81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3BCFE0-544B-4306-9B46-961FFFA1E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03AC980-071B-4173-951E-D72DEB215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E6CDAFC-0761-4676-8D99-674F3F713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03F92D6-ADE8-43FF-A224-D2D564F3E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74FECFE-A499-46F8-87DB-7224E84F7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7048D9-007E-4DF9-8914-6100070CA58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338294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DF8EB2-B536-4ADD-AB0C-BA3F6119A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3861312-5CCE-41B4-AC2C-3D6FD7698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E25CC29-5330-4397-A203-7271973B1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C9368F7-4F13-48B0-9D02-F2B1BBEC7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6F879F1-587F-4E98-A804-067C09669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6310694-5D7A-4CEC-AE1C-91F46D7CB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C0316-0BA2-43C9-B925-2E9EA8A0C9F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09337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006D52-CF22-42C3-93D3-48D402EAA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0BE1FA2-558E-4730-95B2-6DBCC8E62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63A1E6-5E80-444A-9971-54C11C0A9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4DEA54-D5C0-4658-8806-CFA59FA20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2E2583B-B3B5-41D0-82B6-3B0714AD7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D77D2-A620-46FF-ACFB-973E8ACB242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023542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9C76932-ED1E-49E8-AE49-EF2A7F5C32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E3D04B3-AB30-4BB7-A65E-66EED4DA5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C58F32-B149-4BE2-8535-C9F3F9297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3EE27B-E7A3-4497-944A-779FDF48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E465E5-3A74-4A21-AE55-C6E1BDA7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D740E-B367-4282-B336-D39593CDEA1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298599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>
            <a:extLst>
              <a:ext uri="{FF2B5EF4-FFF2-40B4-BE49-F238E27FC236}">
                <a16:creationId xmlns:a16="http://schemas.microsoft.com/office/drawing/2014/main" id="{779B178E-81CB-40A7-B3E1-2F50FEC32221}"/>
              </a:ext>
            </a:extLst>
          </p:cNvPr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>
              <a:gd name="T0" fmla="*/ 163 w 4128"/>
              <a:gd name="T1" fmla="*/ 200 h 479"/>
              <a:gd name="T2" fmla="*/ 4128 w 4128"/>
              <a:gd name="T3" fmla="*/ 200 h 479"/>
              <a:gd name="T4" fmla="*/ 4128 w 4128"/>
              <a:gd name="T5" fmla="*/ 429 h 479"/>
              <a:gd name="T6" fmla="*/ 0 w 4128"/>
              <a:gd name="T7" fmla="*/ 441 h 479"/>
              <a:gd name="T8" fmla="*/ 163 w 4128"/>
              <a:gd name="T9" fmla="*/ 200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35885F11-ABE8-477E-B843-E6A62990DE2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pt-BR" noProof="0"/>
              <a:t>Clique para editar o estilo do título mestre</a:t>
            </a:r>
          </a:p>
        </p:txBody>
      </p:sp>
      <p:sp>
        <p:nvSpPr>
          <p:cNvPr id="196612" name="Rectangle 4">
            <a:extLst>
              <a:ext uri="{FF2B5EF4-FFF2-40B4-BE49-F238E27FC236}">
                <a16:creationId xmlns:a16="http://schemas.microsoft.com/office/drawing/2014/main" id="{D3CDB9E1-2706-4EB9-9F00-8E5472C65AA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altLang="pt-BR" noProof="0"/>
              <a:t>Clique para editar o estilo do subtítulo mestre</a:t>
            </a:r>
          </a:p>
        </p:txBody>
      </p:sp>
      <p:sp>
        <p:nvSpPr>
          <p:cNvPr id="196613" name="Rectangle 5">
            <a:extLst>
              <a:ext uri="{FF2B5EF4-FFF2-40B4-BE49-F238E27FC236}">
                <a16:creationId xmlns:a16="http://schemas.microsoft.com/office/drawing/2014/main" id="{5E767B3D-5FA6-40B7-9F23-43934B0545A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196614" name="Rectangle 6">
            <a:extLst>
              <a:ext uri="{FF2B5EF4-FFF2-40B4-BE49-F238E27FC236}">
                <a16:creationId xmlns:a16="http://schemas.microsoft.com/office/drawing/2014/main" id="{0C3F50D8-B461-4CE7-B21D-AC8F8152E4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196615" name="Rectangle 7">
            <a:extLst>
              <a:ext uri="{FF2B5EF4-FFF2-40B4-BE49-F238E27FC236}">
                <a16:creationId xmlns:a16="http://schemas.microsoft.com/office/drawing/2014/main" id="{C314AA57-C6C2-4EB8-8DA7-165EA028FE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fld id="{2354E52A-878F-459D-9F60-C8D831387432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9219BB-474F-49BA-B2E0-35254C856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E3E2CE-50F9-4758-8778-E4135D569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2D10E5-0F7B-43F6-A830-8D9103772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91BB1C-D6EF-47CE-8ACD-5FE8E5833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1BE42E-2F38-4140-8C1C-C0965C421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CC31C-91C9-4B5C-9000-71D495715E8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07307443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5A2B4F-649A-4523-AD70-D79176446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64AFC1-6696-40C0-933F-2E2282061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3ED308A-4120-46DD-8B60-65FA2FE82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850050-4E59-4837-9684-796105D50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9D9E67-F257-4B9B-A0A9-F2B3CD94D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3378F-2D3B-4793-A030-ED55EB87A58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42655682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473EBC-03BB-4C8A-87A9-1E8F47121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1E94AA-4B71-4973-A6C2-E6A2333F61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6B1AF23-A918-4148-8F92-6C82C4AE0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FA3F9FC-13B4-4E71-B8F8-526761969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FB00686-3065-4EBF-A9B7-0D869FADC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249895E-77BF-4DEB-ACBF-C8907C83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37DF9C-C974-4F61-BE50-FCF517628C7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211514813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586E47-6A1E-468E-A09D-DB1FC6949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E17574E-C4FE-4473-9315-976C07736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0208440-00AC-4E7A-AD09-A7010E17A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897264A-26AB-4089-87CD-AA5241B2E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BCCF8-E822-4BC4-89B5-22314ECCF20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587509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0ECC3-75AB-4CFA-94F2-CE5DD1F4E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15F127-F22F-4007-8181-08BD401A4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1D33541-84EA-448E-A912-389AFDBD3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45A0B60-E307-4C1D-99F7-EB6094F463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C600D79-005D-4C12-8413-4AB6CCCF2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489DA29-363E-4C92-B44E-9CD9DE3E9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8656E38-C3A1-4EE3-939D-F3DCA29C2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05C0668-03B3-4576-9B37-07983FDB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685D9-B707-4E9D-9E7A-A902F629EF0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51440854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0F04E-D03B-4675-85C0-654C52836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D7A58B3-AA4E-497D-80E9-237727ADF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2636B40-EDB1-4C3A-8AB6-FF1D97701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6927A57-AF0E-4E6F-B86B-CEC8F5D17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EA8B3-A3E1-4BF1-AF25-ED552E1E82B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288600520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7C7D6C7-842D-4EBC-85D7-CF289DC19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17EEBF1-C8A4-46CF-8E88-9E0897920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F40333D-F54E-4098-8166-D661A880D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7C11CD-96DB-447A-B35A-9BA1329DB9D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134327888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57B6A0-EF60-41E2-A83E-9B44CCA7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43BD86-241E-42D7-8166-FBE6CC2C1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84478A0-E65C-4D87-8EAE-68DAD659D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F5F03C1-7205-482A-98CF-F1F555DE1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73FE47F-8CD6-4B75-BA43-F4A7727CC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EE35FB5-90D2-4EBE-8E71-528BCC45F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F2343-EED2-4A24-9333-243A0418E99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13979038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11077-D613-4C30-A343-BB979C48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47A8217-3CE9-4BBC-8CF2-98F60A569A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0B94303-1BA7-4D4C-82EE-827D22836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88E7436-B53D-4C96-806A-78C18C2EB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BBD89D6-9F16-4EA0-A8EB-C4A0736EA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A52E93-37F1-43E7-8A36-302A1E9F1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A55BF-2721-4516-898F-11740F93BE0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372939123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FA0D22-090E-40AB-A6C3-E6DA3E1BB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5256004-63E5-41A8-BF00-4DD89BE4E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75011B-0286-4832-9E33-2D2FD567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C4CC825-9FE0-4638-AE60-8C74C3F3D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B176201-358E-45C5-933C-DDD5F7E6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136CA-3381-4E38-9189-0947B59BC35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14588204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05F7A5-24D3-4E04-8AE4-DF22E5E147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8AF0938-CF79-4C3E-8F0C-8F80B89C3C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7211A2-3A0A-416B-9B19-06EB7C81C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C98934A-7DB9-4346-83C5-60DDD417B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0A7AF89-DDF7-4C68-8EC7-3A10E8F8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E8A889-C9F4-4465-9E72-E58A095DF8B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979592402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32ABD5-6C09-423D-A310-35C6B6251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D407BA8-2837-46DD-B453-4B879968F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6E3D2D-50DE-4E93-8DDB-ADB087AA9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26B39F-39FC-42C7-9BFD-33575859A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FA23A6-DFB1-42A9-9A37-4A5B1FCD6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06B88-D50B-409D-A0D6-FB7571DF817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500364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14088F-D047-477B-9F00-FC31FE87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49261F-0E96-4A28-9333-402256A43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677A57-6AE1-47AE-8986-A802B3872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6DB69B-B10A-4E5B-A031-4EC027742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0569A0-F2EA-4632-80BC-A405F55DB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163752-F87E-4EB4-B944-8E4A93DEB9A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911977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3B675E-B08B-4E51-905E-692B81590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59D83E9-2045-40F8-BE82-666EE8262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2B2BEC-2BBB-4D66-B59F-C59D2248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0CEA2D-967A-4F39-819B-376C8476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6FBB0A7-0593-4576-B642-1A5BDCFF1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DDDB4-DF6E-4F9F-A8C8-77380F01D93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10326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E5BCA4F-2B2D-4F50-8C9F-8E736B7CC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3E1D603-F64A-4748-B6D7-C7D4AB121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1ACA6D1-6752-4F1F-888C-F24DC14A1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C3106-FBDC-4A4C-880B-F82DF0945EC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304772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A8AF3-3831-40D0-A552-6615650A9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EACB74-A369-44E9-89E3-B99E32B9A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A339C56-062D-48B2-A916-81D4FF81A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B45A54-9815-468C-8C3A-C6C42E34E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B37FBE5-97C4-48B8-85D8-268837E97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2971339-4E8A-4F6B-8F11-527B3BB52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DA849-0912-4795-938A-592A225F1D2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894157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8B92F6-ED1F-4DD9-988C-92DFAB7E8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A6CD53C-DD87-48D2-82F0-A47E49F7C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1F3D4F0-1002-41F3-A29A-02700D043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1E86C25-0DA8-406D-8B87-4DED5F3BA3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E749F33-F4F7-4E93-9BDB-0E81C7EA25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C0D2BBA-3C46-4C95-8E99-40A9DC9D0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970C6DF-9D1B-450F-BF9A-77E85B5B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61DAFAD-A712-4F12-9767-E818F97EC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600F3-AF51-46DE-B834-A494AEF4A05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741707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D43AE5-E627-4779-99E1-9467CEC98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2563259-39F1-473F-B578-0E7B81CB5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482B4A9-BBF8-42DE-AFCB-BAD9A5057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F4DE5C0-BE9F-4197-8DB3-6B4032A21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60C9A-3E25-49B6-A75D-851B54AD178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068413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17C697B-3944-4420-9D71-93A6E074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F3733BC-6C19-4449-80B1-04F03FE30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EFD8151-93D0-43C9-B820-C386BA5D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11C55-7286-4807-8AB6-FE54A7D5D6E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382402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0887B3-4FE2-4406-93A2-C17613D7B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6D64B4-DE04-4BB8-A081-1FAD865D9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6820F09-FEF8-400D-986A-8E1946537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A3060A-1CB9-49EB-BD1A-4859BE26D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87D0829-E32C-45AF-AB55-75F1B529A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E82E840-81AB-4921-BF34-AEEA334CE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3E211-100C-4DC6-9744-B98E67314C7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664699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E61C88-3EEC-4542-8051-995732022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E539EA7-495E-4319-AB0B-DF671B5980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0526F04-54A8-4553-8270-326960A5C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374B30A-F993-4518-8137-F7AAD374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54ACCE0-ADD1-4433-BE64-8549EF370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C26E78F-56F8-44B1-B2E5-B3D8FF0DF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2D5E6-540E-42FF-8FEF-CEE1B9C2FBC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18269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93FCF7-C845-4D80-A5DB-08E586BA5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CDBE4FB-39E5-4D21-9E02-5E21D23A8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3A788E9-3D37-4A95-9AD6-62A18F89C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05F74A-F464-4149-BAE4-818DDECED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1B52F3-8E0E-42C8-89FF-F845F917F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7710E-E52E-466D-87E3-1B5E59ADE36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665996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A6DD11F-09E8-474D-8A9F-870F6D7BAD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8D019F6-7863-4507-AEB4-462520EDF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3C9ADC-AB01-4962-AF75-097087519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FC7520-977C-404E-B799-4DD52932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1056F7-6F0D-4C45-ADEC-83146AD4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8314DC-C1BB-43C5-9A34-3DDC6B338F3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312592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E2AEBE-055F-44F4-B111-2F34BDB6A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766CC2-6DD1-4483-A78A-35CA35069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39D66E5-27C8-4149-B7B1-08C8412FB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E298B2-CA7C-4B79-98B6-021269824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6F4B23-89A0-4B52-9273-4C9F78B0E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51DE0C-CDF0-46E7-918B-0EBB62CADF6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49732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E2871D-2E6B-4836-AAE5-522D6B587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1525092-D713-4AC8-93C0-1F962A89C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D7743F-AF57-421F-9459-A3E3D83A8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2DF52DE-511B-46ED-8D5B-EAC30076C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17DEDA-A2A9-4E3B-ABA8-DD473BC47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44D1CD-86DF-4179-8214-FECC2751AC1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91481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77885C-2C7F-40C4-B8E6-71A5E6E67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4E3C00-B302-49C6-BB83-D7F1D5B91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3E4FE4A-EE4B-43C8-A1EC-AF70D9442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430CF31-CA58-4F56-9729-EABD5B0D1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F0B447-8677-4997-A09E-5F74E5494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6E37A9E-A8EE-4302-8865-EA80B9BE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F34E18-6675-420A-9085-994B1A31FBD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706557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089FCE-93DE-4E0C-ADE4-8E13D975A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7C0CF7C-FA9F-4B98-B606-970C16BC6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E2762A4-685E-4E6D-8ED2-66C027ABB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BAA7F8-41F5-4AD6-97A3-A44E4211B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571AF9-7ED2-439A-9A6C-B4638ED71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268AC-6081-4EC5-9C08-F8E79ACEE8D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543730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6F2549-8F6C-471B-AC49-3033C7737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125342-5F25-4868-B263-B166210A6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772EEB7-5399-49EE-A5BA-8F37A366F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E0B2F60-D7F0-4D36-B940-407BCA170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5E7C7C5-C44B-42E0-B3D6-59AF33227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73AA648-8321-4230-8484-9ADEA1692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C35571-B236-47D1-939E-70EF5518D82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059549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248DE0-C8EC-44B0-A0CC-F52A02627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B7CE24F-A7A9-439A-A38D-1980DC2A4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4F61ED4-C732-417A-B347-53CB00FF0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A378783-604C-423C-9F92-38ACF05D2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CE35641-C67B-4AB1-BEF4-2EAFD06180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877F5D4-0902-41DB-8D3E-5074AAEC8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9EBE9BB-2659-47F6-A932-06295FC5D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2B0A339-3EFD-48BE-9733-61B96C897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A97CA8-4300-433F-9E64-FCFB751D9BF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64454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5562EA-18EE-4725-87A3-2DFFAB2C3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5E6FE76-F36E-4278-ACFE-0F8AD87A2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D68F71F-15D3-4EBD-809F-15459E1FF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FD1EE4-F2F7-4F9D-A94A-BBB4A58DD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F6330A-8394-48B2-8BCF-06987EE5FCD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438332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291382D-D6DE-4020-8F9A-6C8A08F6B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A5E00CC-D553-4167-BE0C-1D4A065B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F69CDEE-1446-4665-B85D-46748DBB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3B37C7-B79E-4CD7-A1ED-FF85CB6008D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602003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90899-B557-48A5-906E-B60338D2C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E26F6AB-3FB6-4984-8E77-43BA3569A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8FF509A-7628-4DA4-BF4D-75B12A459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17F584C-28F5-48FB-A288-91E1801F4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83B50A4-4F08-4890-B7B1-9BF9BE33C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5D7D5B2-DBBE-433C-A610-E1FC1677C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69EA4-2C20-4E9E-AC25-B1C9C5A7ED5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227405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E9AD95-4AF1-48D5-A560-0763692A1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79327AE-1A9E-44F2-863E-332B400E4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8410030-00A2-408A-81EE-C331C328C4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A9EB7EB-E39C-4D5C-B033-A6FD7864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1500E12-8934-4B2D-94DA-0DFAD520C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8EE28D1-1597-463E-9323-42DD5D0C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C259E-0C2C-4319-B358-D256A794342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422597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6D0E8C-D315-4D22-AA42-D9DA64411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5694F1D-D76B-4867-AB98-401841DC5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73FE5FD-D26F-49AB-AFDF-C3EB7190D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CE37951-77C6-4087-8CD9-2BCB53B1A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1008135-6391-4FE4-98C5-197A80A9E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8077D5-AFD8-4D71-BF4D-B4B72433EB1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581561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D06CEF-B24C-4A8F-B22F-28C22449A4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227F684-D743-4174-8596-4C1EBA483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5B4FCD-9983-427B-A173-5177AF527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9C8D1F-3F2C-4C7B-8AA7-DCD0F3C1E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3F45CB-BE07-4B18-9E99-E8CDD5C12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F75D5-10D1-40F7-BA97-AA667A0CA1C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86461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5322A3-71E7-417E-8F99-CDD14D1E2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833F994-DCDB-45FD-A587-381260A70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41E67C2-D5B0-4605-BE23-21BD46578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30C33E8-C72E-4F66-833F-FF5CF1F73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79AF4FD-E08D-4086-9DB1-4F9735DEC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F252901-41E3-4794-BF13-1CAD8377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63BBA-88BC-4897-A924-C77FA7178FD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22264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F439E07-8678-4E23-9038-F42090BBE7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3192D62B-18A7-4CAC-9C7C-EF37CD241E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6F480EAD-1F4C-499E-9991-A3414460AC7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EB4D9AA2-BE00-4AAC-BD48-47A08DA7BB4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EDF18C71-4B39-46F8-A18E-DEED94CCEC5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fld id="{DBF43F3B-7D2F-4594-B525-A8ADD79F128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B8E1790-5C8C-4F5A-9EA9-0A29C4C034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F7384F3F-D183-4216-B0FF-575DD1BFD3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EA36C2E6-2929-429E-B1D1-1150C149432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02261041-7244-41C6-820E-300FAC41381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8B1381B0-EBA3-45DA-84D8-F47898CDD5E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C2651C27-073D-455E-B302-329BF2A1CAB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905B6913-DD13-423D-809A-9718E25484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45B82160-E71E-46C3-8973-416F689338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FCF72497-F287-4CB1-BA06-6C2E148A4E9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E0967BCB-43A6-433B-B696-01229B9F4FD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1926D027-D026-4DAA-AEB7-AC0494BBC86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fld id="{622F690A-6FF4-407D-9F59-3A92A2C04907}" type="slidenum">
              <a:rPr lang="pt-BR" altLang="pt-BR"/>
              <a:pPr/>
              <a:t>‹nº›</a:t>
            </a:fld>
            <a:r>
              <a:rPr lang="pt-BR" altLang="pt-BR"/>
              <a:t> de 56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CC"/>
            </a:gs>
            <a:gs pos="100000">
              <a:srgbClr val="0000CC">
                <a:gamma/>
                <a:shade val="46275"/>
                <a:invGamma/>
              </a:srgbClr>
            </a:gs>
          </a:gsLst>
          <a:path path="rect">
            <a:fillToRect t="100000" r="100000"/>
          </a:path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F8684007-6211-4AE7-9B75-D5C79D76F9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457200"/>
            <a:ext cx="891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365A8D5E-947F-4D24-A5F5-239A1CD1B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115716" name="Rectangle 4">
            <a:extLst>
              <a:ext uri="{FF2B5EF4-FFF2-40B4-BE49-F238E27FC236}">
                <a16:creationId xmlns:a16="http://schemas.microsoft.com/office/drawing/2014/main" id="{C29D64CE-88F9-4139-9AE3-69DBB16EA58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115717" name="Rectangle 5">
            <a:extLst>
              <a:ext uri="{FF2B5EF4-FFF2-40B4-BE49-F238E27FC236}">
                <a16:creationId xmlns:a16="http://schemas.microsoft.com/office/drawing/2014/main" id="{88E2A438-3916-46A8-801C-18ECCD2EE4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115718" name="Rectangle 6">
            <a:extLst>
              <a:ext uri="{FF2B5EF4-FFF2-40B4-BE49-F238E27FC236}">
                <a16:creationId xmlns:a16="http://schemas.microsoft.com/office/drawing/2014/main" id="{0B78DD65-7EF3-405F-9B13-2C081D39EC6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fld id="{0D6746F4-F827-44E3-83C5-BE89A8B3A44D}" type="slidenum">
              <a:rPr lang="en-US" altLang="pt-BR"/>
              <a:pPr/>
              <a:t>‹nº›</a:t>
            </a:fld>
            <a:endParaRPr lang="en-US" altLang="pt-BR"/>
          </a:p>
        </p:txBody>
      </p:sp>
      <p:pic>
        <p:nvPicPr>
          <p:cNvPr id="115719" name="Picture 7" descr="paint">
            <a:extLst>
              <a:ext uri="{FF2B5EF4-FFF2-40B4-BE49-F238E27FC236}">
                <a16:creationId xmlns:a16="http://schemas.microsoft.com/office/drawing/2014/main" id="{9E8F747B-5B23-4611-957A-C52A495B4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14450"/>
            <a:ext cx="8839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>
    <p:pull dir="r"/>
  </p:transition>
  <p:txStyles>
    <p:titleStyle>
      <a:lvl1pPr algn="l" rtl="0" fontAlgn="base">
        <a:spcBef>
          <a:spcPct val="0"/>
        </a:spcBef>
        <a:spcAft>
          <a:spcPct val="0"/>
        </a:spcAft>
        <a:defRPr kumimoji="1"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162D671A-2AA7-4DE9-BA41-5BC0B8F016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DD233BD3-3A62-471D-B547-3FC494B0D2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26980" name="Rectangle 4">
            <a:extLst>
              <a:ext uri="{FF2B5EF4-FFF2-40B4-BE49-F238E27FC236}">
                <a16:creationId xmlns:a16="http://schemas.microsoft.com/office/drawing/2014/main" id="{26085AC9-EEE9-42BB-AD7A-41B77930374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126981" name="Rectangle 5">
            <a:extLst>
              <a:ext uri="{FF2B5EF4-FFF2-40B4-BE49-F238E27FC236}">
                <a16:creationId xmlns:a16="http://schemas.microsoft.com/office/drawing/2014/main" id="{AD8BD667-CFF0-4C1A-A351-F0E0F7966E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126982" name="Rectangle 6">
            <a:extLst>
              <a:ext uri="{FF2B5EF4-FFF2-40B4-BE49-F238E27FC236}">
                <a16:creationId xmlns:a16="http://schemas.microsoft.com/office/drawing/2014/main" id="{181DF419-1710-4601-BDED-FB6FAB777A7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fld id="{799102DE-1EA2-4E39-9594-B2EE0986A7D2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2A399BDD-1BF5-499C-80D7-823CD30818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86AA2EF2-B69B-4DFC-9137-ED338E555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195588" name="Rectangle 4">
            <a:extLst>
              <a:ext uri="{FF2B5EF4-FFF2-40B4-BE49-F238E27FC236}">
                <a16:creationId xmlns:a16="http://schemas.microsoft.com/office/drawing/2014/main" id="{7AE45D2D-4A8E-4549-A205-AB133985F3B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altLang="pt-BR"/>
          </a:p>
        </p:txBody>
      </p:sp>
      <p:sp>
        <p:nvSpPr>
          <p:cNvPr id="195589" name="Rectangle 5">
            <a:extLst>
              <a:ext uri="{FF2B5EF4-FFF2-40B4-BE49-F238E27FC236}">
                <a16:creationId xmlns:a16="http://schemas.microsoft.com/office/drawing/2014/main" id="{BB974413-DD65-4818-B7C8-1ECB8960E16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altLang="pt-BR"/>
          </a:p>
        </p:txBody>
      </p:sp>
      <p:sp>
        <p:nvSpPr>
          <p:cNvPr id="195590" name="Rectangle 6">
            <a:extLst>
              <a:ext uri="{FF2B5EF4-FFF2-40B4-BE49-F238E27FC236}">
                <a16:creationId xmlns:a16="http://schemas.microsoft.com/office/drawing/2014/main" id="{69A9A9A4-20CB-4D27-A25F-A51A80F73B7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fld id="{FE25D46E-EF94-4F12-A587-CD937B0D63D8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>
    <p:random/>
  </p:transition>
  <p:txStyles>
    <p:titleStyle>
      <a:lvl1pPr algn="l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panose="020B0604020202020204" pitchFamily="34" charset="0"/>
        <a:buChar char="§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2"/>
        </a:buClr>
        <a:buSzPct val="50000"/>
        <a:buFont typeface="Arial" panose="020B0604020202020204" pitchFamily="34" charset="0"/>
        <a:buChar char="l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CEAEE247-0AFB-4CDA-9CEE-F506102D7AF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id="{7972F015-8370-4ACB-AEF1-CD86AECE924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endParaRPr lang="pt-BR" altLang="pt-BR"/>
          </a:p>
        </p:txBody>
      </p:sp>
      <p:sp>
        <p:nvSpPr>
          <p:cNvPr id="224260" name="Rectangle 4">
            <a:extLst>
              <a:ext uri="{FF2B5EF4-FFF2-40B4-BE49-F238E27FC236}">
                <a16:creationId xmlns:a16="http://schemas.microsoft.com/office/drawing/2014/main" id="{0163EA4B-4B7F-4983-860D-723B29B699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fld id="{19ABD92F-3E92-4107-8D09-E25A4270145F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>
            <a:extLst>
              <a:ext uri="{FF2B5EF4-FFF2-40B4-BE49-F238E27FC236}">
                <a16:creationId xmlns:a16="http://schemas.microsoft.com/office/drawing/2014/main" id="{8F713A93-B0ED-4C50-9972-88F9484CDC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71DE71F5-7266-4E2C-8379-4E290F317B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226308" name="Rectangle 4">
            <a:extLst>
              <a:ext uri="{FF2B5EF4-FFF2-40B4-BE49-F238E27FC236}">
                <a16:creationId xmlns:a16="http://schemas.microsoft.com/office/drawing/2014/main" id="{3BFEF7FD-7166-4DFF-B4B8-3295C20D1C0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226309" name="Rectangle 5">
            <a:extLst>
              <a:ext uri="{FF2B5EF4-FFF2-40B4-BE49-F238E27FC236}">
                <a16:creationId xmlns:a16="http://schemas.microsoft.com/office/drawing/2014/main" id="{1EF04945-46E4-45C9-833B-163F8B24562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226310" name="Rectangle 6">
            <a:extLst>
              <a:ext uri="{FF2B5EF4-FFF2-40B4-BE49-F238E27FC236}">
                <a16:creationId xmlns:a16="http://schemas.microsoft.com/office/drawing/2014/main" id="{706E63F6-9A0F-497E-9BA4-2397C55A586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2CC2AD2-C353-42A5-91E6-2B8D682733C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1.jpeg"/><Relationship Id="rId7" Type="http://schemas.openxmlformats.org/officeDocument/2006/relationships/image" Target="../media/image3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3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6.pn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38.png"/><Relationship Id="rId7" Type="http://schemas.openxmlformats.org/officeDocument/2006/relationships/image" Target="../media/image146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7" Type="http://schemas.openxmlformats.org/officeDocument/2006/relationships/image" Target="../media/image172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5.png"/><Relationship Id="rId5" Type="http://schemas.openxmlformats.org/officeDocument/2006/relationships/image" Target="../media/image172.png"/><Relationship Id="rId4" Type="http://schemas.openxmlformats.org/officeDocument/2006/relationships/image" Target="../media/image17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8.png"/><Relationship Id="rId5" Type="http://schemas.openxmlformats.org/officeDocument/2006/relationships/image" Target="../media/image172.png"/><Relationship Id="rId4" Type="http://schemas.openxmlformats.org/officeDocument/2006/relationships/image" Target="../media/image17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8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Backup%2003-08-2004\backup_compaq\Meus%20v&#237;deos\Novos%20v&#237;deos\Estou%20&#224;%20porta.mpg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EUS">
            <a:extLst>
              <a:ext uri="{FF2B5EF4-FFF2-40B4-BE49-F238E27FC236}">
                <a16:creationId xmlns:a16="http://schemas.microsoft.com/office/drawing/2014/main" id="{EBC0FA50-8FE3-4906-882A-23509239A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349500"/>
            <a:ext cx="38163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amor-d">
            <a:extLst>
              <a:ext uri="{FF2B5EF4-FFF2-40B4-BE49-F238E27FC236}">
                <a16:creationId xmlns:a16="http://schemas.microsoft.com/office/drawing/2014/main" id="{C3E8D432-7BF4-4111-A3B2-D1B852FDD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4868863"/>
            <a:ext cx="2160587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doracao-d">
            <a:extLst>
              <a:ext uri="{FF2B5EF4-FFF2-40B4-BE49-F238E27FC236}">
                <a16:creationId xmlns:a16="http://schemas.microsoft.com/office/drawing/2014/main" id="{E6314FE2-71C6-4942-BDD3-2653AC4EC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63" y="4951413"/>
            <a:ext cx="3167062" cy="92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perdao-d">
            <a:extLst>
              <a:ext uri="{FF2B5EF4-FFF2-40B4-BE49-F238E27FC236}">
                <a16:creationId xmlns:a16="http://schemas.microsoft.com/office/drawing/2014/main" id="{F5E4BE87-03F2-402E-8444-6AC97015E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88" y="4941888"/>
            <a:ext cx="2317750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etamarelinha">
            <a:extLst>
              <a:ext uri="{FF2B5EF4-FFF2-40B4-BE49-F238E27FC236}">
                <a16:creationId xmlns:a16="http://schemas.microsoft.com/office/drawing/2014/main" id="{E4B2254F-B89F-4B17-8BC5-32ACEEC4E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59200">
            <a:off x="6227763" y="3789363"/>
            <a:ext cx="766762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setamarelinha">
            <a:extLst>
              <a:ext uri="{FF2B5EF4-FFF2-40B4-BE49-F238E27FC236}">
                <a16:creationId xmlns:a16="http://schemas.microsoft.com/office/drawing/2014/main" id="{99008120-D9FB-4A5D-BA53-5F42FB330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9589">
            <a:off x="1789113" y="3789363"/>
            <a:ext cx="766762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setamarelinha">
            <a:extLst>
              <a:ext uri="{FF2B5EF4-FFF2-40B4-BE49-F238E27FC236}">
                <a16:creationId xmlns:a16="http://schemas.microsoft.com/office/drawing/2014/main" id="{8E30D181-4A3E-430D-9EA6-77F905A8C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002088"/>
            <a:ext cx="769937" cy="79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checke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trips dir="l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blind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jesus-c">
            <a:extLst>
              <a:ext uri="{FF2B5EF4-FFF2-40B4-BE49-F238E27FC236}">
                <a16:creationId xmlns:a16="http://schemas.microsoft.com/office/drawing/2014/main" id="{C0CCFD9F-1093-47AF-8220-7316CAC8F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420938"/>
            <a:ext cx="4752975" cy="131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mediador-c">
            <a:extLst>
              <a:ext uri="{FF2B5EF4-FFF2-40B4-BE49-F238E27FC236}">
                <a16:creationId xmlns:a16="http://schemas.microsoft.com/office/drawing/2014/main" id="{E42A3E78-77B1-4A4C-BF2C-1DD97B8CC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48300"/>
            <a:ext cx="2763838" cy="64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advogado-c">
            <a:extLst>
              <a:ext uri="{FF2B5EF4-FFF2-40B4-BE49-F238E27FC236}">
                <a16:creationId xmlns:a16="http://schemas.microsoft.com/office/drawing/2014/main" id="{445A7FCE-57BA-40DE-ADF5-83B93E7F3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438775"/>
            <a:ext cx="2881312" cy="7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5" descr="salvador-c">
            <a:extLst>
              <a:ext uri="{FF2B5EF4-FFF2-40B4-BE49-F238E27FC236}">
                <a16:creationId xmlns:a16="http://schemas.microsoft.com/office/drawing/2014/main" id="{5157771D-212F-462F-9480-282FBC66D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5419725"/>
            <a:ext cx="2555875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setamarelinha">
            <a:extLst>
              <a:ext uri="{FF2B5EF4-FFF2-40B4-BE49-F238E27FC236}">
                <a16:creationId xmlns:a16="http://schemas.microsoft.com/office/drawing/2014/main" id="{5C586356-6259-4178-A3E4-5CBB4401E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59200">
            <a:off x="6227763" y="4221163"/>
            <a:ext cx="766762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1" name="Picture 7" descr="setamarelinha">
            <a:extLst>
              <a:ext uri="{FF2B5EF4-FFF2-40B4-BE49-F238E27FC236}">
                <a16:creationId xmlns:a16="http://schemas.microsoft.com/office/drawing/2014/main" id="{5B3D6008-CDDA-41EA-9FE7-39AC6B8A7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9589">
            <a:off x="1789113" y="4221163"/>
            <a:ext cx="766762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2" name="Picture 8" descr="setamarelinha">
            <a:extLst>
              <a:ext uri="{FF2B5EF4-FFF2-40B4-BE49-F238E27FC236}">
                <a16:creationId xmlns:a16="http://schemas.microsoft.com/office/drawing/2014/main" id="{E91746A6-75FD-4AA0-8C7C-987C93626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433888"/>
            <a:ext cx="769937" cy="79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ESTABELECEU">
            <a:extLst>
              <a:ext uri="{FF2B5EF4-FFF2-40B4-BE49-F238E27FC236}">
                <a16:creationId xmlns:a16="http://schemas.microsoft.com/office/drawing/2014/main" id="{982AB582-0790-445D-8D5F-7382DD290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12875"/>
            <a:ext cx="6913563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obejeitvo">
            <a:extLst>
              <a:ext uri="{FF2B5EF4-FFF2-40B4-BE49-F238E27FC236}">
                <a16:creationId xmlns:a16="http://schemas.microsoft.com/office/drawing/2014/main" id="{8525AD58-33B4-45FA-855C-9F10036F0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60350"/>
            <a:ext cx="6335713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963" name="Group 3">
            <a:extLst>
              <a:ext uri="{FF2B5EF4-FFF2-40B4-BE49-F238E27FC236}">
                <a16:creationId xmlns:a16="http://schemas.microsoft.com/office/drawing/2014/main" id="{D231C811-A75D-4F62-8E46-1A3546BF8B89}"/>
              </a:ext>
            </a:extLst>
          </p:cNvPr>
          <p:cNvGrpSpPr>
            <a:grpSpLocks/>
          </p:cNvGrpSpPr>
          <p:nvPr/>
        </p:nvGrpSpPr>
        <p:grpSpPr bwMode="auto">
          <a:xfrm>
            <a:off x="828675" y="1916113"/>
            <a:ext cx="7067550" cy="495300"/>
            <a:chOff x="522" y="1207"/>
            <a:chExt cx="4452" cy="312"/>
          </a:xfrm>
        </p:grpSpPr>
        <p:pic>
          <p:nvPicPr>
            <p:cNvPr id="40964" name="Picture 4" descr="setinha-bca">
              <a:extLst>
                <a:ext uri="{FF2B5EF4-FFF2-40B4-BE49-F238E27FC236}">
                  <a16:creationId xmlns:a16="http://schemas.microsoft.com/office/drawing/2014/main" id="{BC8BF12B-FC55-4B1E-8B28-9219DFB9C4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" y="1253"/>
              <a:ext cx="362" cy="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65" name="Picture 5" descr="DEVORAR">
              <a:extLst>
                <a:ext uri="{FF2B5EF4-FFF2-40B4-BE49-F238E27FC236}">
                  <a16:creationId xmlns:a16="http://schemas.microsoft.com/office/drawing/2014/main" id="{6E3FDBA4-2FCD-43E1-A069-3760A97F9A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1207"/>
              <a:ext cx="4044" cy="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66" name="Group 6">
            <a:extLst>
              <a:ext uri="{FF2B5EF4-FFF2-40B4-BE49-F238E27FC236}">
                <a16:creationId xmlns:a16="http://schemas.microsoft.com/office/drawing/2014/main" id="{AA3417DF-EA82-431F-89A1-B70ABF7554F3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924175"/>
            <a:ext cx="5616575" cy="581025"/>
            <a:chOff x="476" y="1842"/>
            <a:chExt cx="3538" cy="366"/>
          </a:xfrm>
        </p:grpSpPr>
        <p:pic>
          <p:nvPicPr>
            <p:cNvPr id="40967" name="Picture 7" descr="FAZERPEDACOS">
              <a:extLst>
                <a:ext uri="{FF2B5EF4-FFF2-40B4-BE49-F238E27FC236}">
                  <a16:creationId xmlns:a16="http://schemas.microsoft.com/office/drawing/2014/main" id="{7E2767E5-6700-4C57-AC8A-3BADC303B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842"/>
              <a:ext cx="3102" cy="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68" name="Picture 8" descr="setinha-bca">
              <a:extLst>
                <a:ext uri="{FF2B5EF4-FFF2-40B4-BE49-F238E27FC236}">
                  <a16:creationId xmlns:a16="http://schemas.microsoft.com/office/drawing/2014/main" id="{28C1EE07-AFF9-42F8-B666-FC62A231EB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1888"/>
              <a:ext cx="362" cy="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69" name="Group 9">
            <a:extLst>
              <a:ext uri="{FF2B5EF4-FFF2-40B4-BE49-F238E27FC236}">
                <a16:creationId xmlns:a16="http://schemas.microsoft.com/office/drawing/2014/main" id="{A3CAAF1D-97DA-455C-9A64-0D546A612335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3789363"/>
            <a:ext cx="4521200" cy="638175"/>
            <a:chOff x="476" y="2387"/>
            <a:chExt cx="2848" cy="402"/>
          </a:xfrm>
        </p:grpSpPr>
        <p:pic>
          <p:nvPicPr>
            <p:cNvPr id="40970" name="Picture 10" descr="PISARPES">
              <a:extLst>
                <a:ext uri="{FF2B5EF4-FFF2-40B4-BE49-F238E27FC236}">
                  <a16:creationId xmlns:a16="http://schemas.microsoft.com/office/drawing/2014/main" id="{7EA62423-01B0-4FE4-989B-3F3A7499CE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2387"/>
              <a:ext cx="2394" cy="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71" name="Picture 11" descr="setinha-bca">
              <a:extLst>
                <a:ext uri="{FF2B5EF4-FFF2-40B4-BE49-F238E27FC236}">
                  <a16:creationId xmlns:a16="http://schemas.microsoft.com/office/drawing/2014/main" id="{0FC1ED9B-996F-40F2-AD9B-FDA975498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2523"/>
              <a:ext cx="362" cy="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72" name="Group 12">
            <a:extLst>
              <a:ext uri="{FF2B5EF4-FFF2-40B4-BE49-F238E27FC236}">
                <a16:creationId xmlns:a16="http://schemas.microsoft.com/office/drawing/2014/main" id="{17689692-9FD0-4A85-B3EA-38152733DED5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4797425"/>
            <a:ext cx="7559675" cy="1123950"/>
            <a:chOff x="477" y="3158"/>
            <a:chExt cx="4762" cy="708"/>
          </a:xfrm>
        </p:grpSpPr>
        <p:pic>
          <p:nvPicPr>
            <p:cNvPr id="40973" name="Picture 13" descr="FAZERGUERRA">
              <a:extLst>
                <a:ext uri="{FF2B5EF4-FFF2-40B4-BE49-F238E27FC236}">
                  <a16:creationId xmlns:a16="http://schemas.microsoft.com/office/drawing/2014/main" id="{40203FA7-9871-49AD-9661-B109AF04A0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" y="3158"/>
              <a:ext cx="4332" cy="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74" name="Picture 14" descr="setinha-bca">
              <a:extLst>
                <a:ext uri="{FF2B5EF4-FFF2-40B4-BE49-F238E27FC236}">
                  <a16:creationId xmlns:a16="http://schemas.microsoft.com/office/drawing/2014/main" id="{AC23B380-DDAA-4AC7-B8DD-1FBB98A1BF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" y="3203"/>
              <a:ext cx="362" cy="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izquemaria">
            <a:extLst>
              <a:ext uri="{FF2B5EF4-FFF2-40B4-BE49-F238E27FC236}">
                <a16:creationId xmlns:a16="http://schemas.microsoft.com/office/drawing/2014/main" id="{0C9C68D0-96DB-48F1-A34F-AC3C6A45F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06525"/>
            <a:ext cx="4535487" cy="385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onvence-c">
            <a:extLst>
              <a:ext uri="{FF2B5EF4-FFF2-40B4-BE49-F238E27FC236}">
                <a16:creationId xmlns:a16="http://schemas.microsoft.com/office/drawing/2014/main" id="{37D5E457-FF6E-4704-B4E5-B2A06CE4A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5373688"/>
            <a:ext cx="86042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3" name="Picture 3" descr="espsanto-c">
            <a:extLst>
              <a:ext uri="{FF2B5EF4-FFF2-40B4-BE49-F238E27FC236}">
                <a16:creationId xmlns:a16="http://schemas.microsoft.com/office/drawing/2014/main" id="{CEA1AD61-3B97-47DD-BA98-208935EAC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601913"/>
            <a:ext cx="6588125" cy="133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 descr="setamarelinha">
            <a:extLst>
              <a:ext uri="{FF2B5EF4-FFF2-40B4-BE49-F238E27FC236}">
                <a16:creationId xmlns:a16="http://schemas.microsoft.com/office/drawing/2014/main" id="{3A747CE7-EAF9-4A36-BF1A-876C34057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3" y="4221163"/>
            <a:ext cx="906462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aigrejaprecisa">
            <a:extLst>
              <a:ext uri="{FF2B5EF4-FFF2-40B4-BE49-F238E27FC236}">
                <a16:creationId xmlns:a16="http://schemas.microsoft.com/office/drawing/2014/main" id="{C74D4284-6BAD-4802-8D0C-F45CB2243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92150"/>
            <a:ext cx="6367462" cy="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7" name="Picture 3" descr="proporcionar">
            <a:extLst>
              <a:ext uri="{FF2B5EF4-FFF2-40B4-BE49-F238E27FC236}">
                <a16:creationId xmlns:a16="http://schemas.microsoft.com/office/drawing/2014/main" id="{9659BAAC-FC7F-4E0E-9FE6-B0C963835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916113"/>
            <a:ext cx="6119813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satanasinventou">
            <a:extLst>
              <a:ext uri="{FF2B5EF4-FFF2-40B4-BE49-F238E27FC236}">
                <a16:creationId xmlns:a16="http://schemas.microsoft.com/office/drawing/2014/main" id="{B8FF6E44-9818-4E18-83DC-44709CC95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00150"/>
            <a:ext cx="6553200" cy="323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shows">
            <a:extLst>
              <a:ext uri="{FF2B5EF4-FFF2-40B4-BE49-F238E27FC236}">
                <a16:creationId xmlns:a16="http://schemas.microsoft.com/office/drawing/2014/main" id="{E2D044F7-EBF6-4826-92E2-7AFFCE7D5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20713"/>
            <a:ext cx="2314575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5" name="Picture 3" descr="dancas">
            <a:extLst>
              <a:ext uri="{FF2B5EF4-FFF2-40B4-BE49-F238E27FC236}">
                <a16:creationId xmlns:a16="http://schemas.microsoft.com/office/drawing/2014/main" id="{612FF02D-8345-4F7F-8516-39EF24C62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12875"/>
            <a:ext cx="2584450" cy="64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6" name="Picture 4" descr="festasdacrane">
            <a:extLst>
              <a:ext uri="{FF2B5EF4-FFF2-40B4-BE49-F238E27FC236}">
                <a16:creationId xmlns:a16="http://schemas.microsoft.com/office/drawing/2014/main" id="{63708166-3D14-41C9-817D-5153FE3C9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133600"/>
            <a:ext cx="5680075" cy="65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7" name="Picture 5" descr="quermesses">
            <a:extLst>
              <a:ext uri="{FF2B5EF4-FFF2-40B4-BE49-F238E27FC236}">
                <a16:creationId xmlns:a16="http://schemas.microsoft.com/office/drawing/2014/main" id="{71DEA9D8-D352-40C8-844D-F0F6BEFD1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789363"/>
            <a:ext cx="40640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8" name="Picture 6" descr="ritmosmundanos">
            <a:extLst>
              <a:ext uri="{FF2B5EF4-FFF2-40B4-BE49-F238E27FC236}">
                <a16:creationId xmlns:a16="http://schemas.microsoft.com/office/drawing/2014/main" id="{C48190D4-C9C0-4439-A169-4748F110F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997200"/>
            <a:ext cx="6227763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9" name="Picture 7" descr="umvedadeiro">
            <a:extLst>
              <a:ext uri="{FF2B5EF4-FFF2-40B4-BE49-F238E27FC236}">
                <a16:creationId xmlns:a16="http://schemas.microsoft.com/office/drawing/2014/main" id="{691885BD-E08B-459E-BD38-36A85897E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581525"/>
            <a:ext cx="5113338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temtambem">
            <a:extLst>
              <a:ext uri="{FF2B5EF4-FFF2-40B4-BE49-F238E27FC236}">
                <a16:creationId xmlns:a16="http://schemas.microsoft.com/office/drawing/2014/main" id="{82A7E9F4-CCDB-4C85-B9D6-84FB5EB42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1125538"/>
            <a:ext cx="6869113" cy="364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3" descr="mat15-7-9">
            <a:extLst>
              <a:ext uri="{FF2B5EF4-FFF2-40B4-BE49-F238E27FC236}">
                <a16:creationId xmlns:a16="http://schemas.microsoft.com/office/drawing/2014/main" id="{B173BE14-6278-4AA1-A4DA-C661ABA1A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300663"/>
            <a:ext cx="2376488" cy="40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santifica-c">
            <a:extLst>
              <a:ext uri="{FF2B5EF4-FFF2-40B4-BE49-F238E27FC236}">
                <a16:creationId xmlns:a16="http://schemas.microsoft.com/office/drawing/2014/main" id="{7ED118F7-1189-4B20-B0BC-BDB7FDDF4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487988"/>
            <a:ext cx="3600450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7" name="Picture 3" descr="ilumina-c">
            <a:extLst>
              <a:ext uri="{FF2B5EF4-FFF2-40B4-BE49-F238E27FC236}">
                <a16:creationId xmlns:a16="http://schemas.microsoft.com/office/drawing/2014/main" id="{0B66ED09-39CA-4F33-B0BD-E8CB2C034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5507038"/>
            <a:ext cx="3019425" cy="9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668" name="Group 4">
            <a:extLst>
              <a:ext uri="{FF2B5EF4-FFF2-40B4-BE49-F238E27FC236}">
                <a16:creationId xmlns:a16="http://schemas.microsoft.com/office/drawing/2014/main" id="{E5091C27-8EC1-4309-83F9-39472FEB7590}"/>
              </a:ext>
            </a:extLst>
          </p:cNvPr>
          <p:cNvGrpSpPr>
            <a:grpSpLocks/>
          </p:cNvGrpSpPr>
          <p:nvPr/>
        </p:nvGrpSpPr>
        <p:grpSpPr bwMode="auto">
          <a:xfrm>
            <a:off x="1157288" y="2492375"/>
            <a:ext cx="6870700" cy="1441450"/>
            <a:chOff x="729" y="1706"/>
            <a:chExt cx="4328" cy="908"/>
          </a:xfrm>
        </p:grpSpPr>
        <p:pic>
          <p:nvPicPr>
            <p:cNvPr id="113669" name="Picture 5" descr="biblia-c">
              <a:extLst>
                <a:ext uri="{FF2B5EF4-FFF2-40B4-BE49-F238E27FC236}">
                  <a16:creationId xmlns:a16="http://schemas.microsoft.com/office/drawing/2014/main" id="{D3883314-8B51-4B66-ACBF-F88220527C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2" r="17249"/>
            <a:stretch>
              <a:fillRect/>
            </a:stretch>
          </p:blipFill>
          <p:spPr bwMode="auto">
            <a:xfrm>
              <a:off x="729" y="1706"/>
              <a:ext cx="3603" cy="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70" name="Picture 6" descr="biblia-c">
              <a:extLst>
                <a:ext uri="{FF2B5EF4-FFF2-40B4-BE49-F238E27FC236}">
                  <a16:creationId xmlns:a16="http://schemas.microsoft.com/office/drawing/2014/main" id="{3004835B-13A9-473B-BC74-9E29CDFA18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92" t="21599" r="597"/>
            <a:stretch>
              <a:fillRect/>
            </a:stretch>
          </p:blipFill>
          <p:spPr bwMode="auto">
            <a:xfrm>
              <a:off x="4312" y="1888"/>
              <a:ext cx="745" cy="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3671" name="Picture 7" descr="setamarelinha">
            <a:extLst>
              <a:ext uri="{FF2B5EF4-FFF2-40B4-BE49-F238E27FC236}">
                <a16:creationId xmlns:a16="http://schemas.microsoft.com/office/drawing/2014/main" id="{86E14D6E-8CC6-4F5B-BF9A-1B8CFF1C3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35114">
            <a:off x="5940425" y="4437063"/>
            <a:ext cx="766763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2" name="Picture 8" descr="setamarelinha">
            <a:extLst>
              <a:ext uri="{FF2B5EF4-FFF2-40B4-BE49-F238E27FC236}">
                <a16:creationId xmlns:a16="http://schemas.microsoft.com/office/drawing/2014/main" id="{44717F72-31C6-4857-A3F9-148EC826C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69589">
            <a:off x="2339975" y="4437063"/>
            <a:ext cx="766763" cy="7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>
            <a:extLst>
              <a:ext uri="{FF2B5EF4-FFF2-40B4-BE49-F238E27FC236}">
                <a16:creationId xmlns:a16="http://schemas.microsoft.com/office/drawing/2014/main" id="{87B85308-CAFF-45D0-B263-3DE2C9DB1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obejeitvo">
            <a:extLst>
              <a:ext uri="{FF2B5EF4-FFF2-40B4-BE49-F238E27FC236}">
                <a16:creationId xmlns:a16="http://schemas.microsoft.com/office/drawing/2014/main" id="{70E59303-CA9B-40D6-A21C-61974D396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60350"/>
            <a:ext cx="6335713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987" name="Group 3">
            <a:extLst>
              <a:ext uri="{FF2B5EF4-FFF2-40B4-BE49-F238E27FC236}">
                <a16:creationId xmlns:a16="http://schemas.microsoft.com/office/drawing/2014/main" id="{30480ABF-0082-40A2-88CD-2790652F8F97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1844675"/>
            <a:ext cx="8205787" cy="1143000"/>
            <a:chOff x="431" y="1162"/>
            <a:chExt cx="5169" cy="720"/>
          </a:xfrm>
        </p:grpSpPr>
        <p:pic>
          <p:nvPicPr>
            <p:cNvPr id="41988" name="Picture 4" descr="setinha-bca">
              <a:extLst>
                <a:ext uri="{FF2B5EF4-FFF2-40B4-BE49-F238E27FC236}">
                  <a16:creationId xmlns:a16="http://schemas.microsoft.com/office/drawing/2014/main" id="{A08E1568-C176-4036-AA93-8B0056C196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207"/>
              <a:ext cx="362" cy="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989" name="Picture 5" descr="proFERIR">
              <a:extLst>
                <a:ext uri="{FF2B5EF4-FFF2-40B4-BE49-F238E27FC236}">
                  <a16:creationId xmlns:a16="http://schemas.microsoft.com/office/drawing/2014/main" id="{D27FD3B5-D65E-465D-87D7-27C8596B3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1162"/>
              <a:ext cx="4716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990" name="Group 6">
            <a:extLst>
              <a:ext uri="{FF2B5EF4-FFF2-40B4-BE49-F238E27FC236}">
                <a16:creationId xmlns:a16="http://schemas.microsoft.com/office/drawing/2014/main" id="{D52D548A-49C9-499B-ADFE-D0F2944810DB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3500438"/>
            <a:ext cx="6838950" cy="1152525"/>
            <a:chOff x="431" y="2205"/>
            <a:chExt cx="4308" cy="726"/>
          </a:xfrm>
        </p:grpSpPr>
        <p:pic>
          <p:nvPicPr>
            <p:cNvPr id="41991" name="Picture 7" descr="magoaR">
              <a:extLst>
                <a:ext uri="{FF2B5EF4-FFF2-40B4-BE49-F238E27FC236}">
                  <a16:creationId xmlns:a16="http://schemas.microsoft.com/office/drawing/2014/main" id="{00C77EA2-1762-4D38-A59B-C7F5A98B45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2205"/>
              <a:ext cx="3900" cy="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992" name="Picture 8" descr="setinha-bca">
              <a:extLst>
                <a:ext uri="{FF2B5EF4-FFF2-40B4-BE49-F238E27FC236}">
                  <a16:creationId xmlns:a16="http://schemas.microsoft.com/office/drawing/2014/main" id="{C208D061-2E18-48AE-8931-52EB92B17D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214"/>
              <a:ext cx="362" cy="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993" name="Group 9">
            <a:extLst>
              <a:ext uri="{FF2B5EF4-FFF2-40B4-BE49-F238E27FC236}">
                <a16:creationId xmlns:a16="http://schemas.microsoft.com/office/drawing/2014/main" id="{AB85CE6A-E43F-4BB2-A7F1-8E0013DF25EE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5084763"/>
            <a:ext cx="7496175" cy="495300"/>
            <a:chOff x="431" y="3203"/>
            <a:chExt cx="4722" cy="312"/>
          </a:xfrm>
        </p:grpSpPr>
        <p:pic>
          <p:nvPicPr>
            <p:cNvPr id="41994" name="Picture 10" descr="mudAR">
              <a:extLst>
                <a:ext uri="{FF2B5EF4-FFF2-40B4-BE49-F238E27FC236}">
                  <a16:creationId xmlns:a16="http://schemas.microsoft.com/office/drawing/2014/main" id="{9F1ECF2D-6BFD-40C8-B7E3-1CA7D84110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3203"/>
              <a:ext cx="4314" cy="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995" name="Picture 11" descr="setinha-bca">
              <a:extLst>
                <a:ext uri="{FF2B5EF4-FFF2-40B4-BE49-F238E27FC236}">
                  <a16:creationId xmlns:a16="http://schemas.microsoft.com/office/drawing/2014/main" id="{539066E1-F61D-4E32-8993-676D68D784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203"/>
              <a:ext cx="362" cy="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bib-colecao">
            <a:extLst>
              <a:ext uri="{FF2B5EF4-FFF2-40B4-BE49-F238E27FC236}">
                <a16:creationId xmlns:a16="http://schemas.microsoft.com/office/drawing/2014/main" id="{16176180-27D6-492F-8902-30055EA9A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12888"/>
            <a:ext cx="63722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87" name="Picture 3" descr="39vt">
            <a:extLst>
              <a:ext uri="{FF2B5EF4-FFF2-40B4-BE49-F238E27FC236}">
                <a16:creationId xmlns:a16="http://schemas.microsoft.com/office/drawing/2014/main" id="{7C20AC10-D8EA-47E8-B3A1-A3549B4B6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2205038"/>
            <a:ext cx="28575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88" name="Picture 4" descr="27nt">
            <a:extLst>
              <a:ext uri="{FF2B5EF4-FFF2-40B4-BE49-F238E27FC236}">
                <a16:creationId xmlns:a16="http://schemas.microsoft.com/office/drawing/2014/main" id="{BF54CB5B-4D11-402E-BDEB-455F2FBD8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2708275"/>
            <a:ext cx="29241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89" name="Picture 5" descr="traduzid">
            <a:extLst>
              <a:ext uri="{FF2B5EF4-FFF2-40B4-BE49-F238E27FC236}">
                <a16:creationId xmlns:a16="http://schemas.microsoft.com/office/drawing/2014/main" id="{E57D7476-C9A9-4A78-AA2D-E53A4F3C3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3178175"/>
            <a:ext cx="639127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0" name="Picture 6" descr="escrita">
            <a:extLst>
              <a:ext uri="{FF2B5EF4-FFF2-40B4-BE49-F238E27FC236}">
                <a16:creationId xmlns:a16="http://schemas.microsoft.com/office/drawing/2014/main" id="{E2AD40E5-E77C-48E9-ACF4-7F5CE8E11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3683000"/>
            <a:ext cx="61817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1" name="Picture 7" descr="40escritores">
            <a:extLst>
              <a:ext uri="{FF2B5EF4-FFF2-40B4-BE49-F238E27FC236}">
                <a16:creationId xmlns:a16="http://schemas.microsoft.com/office/drawing/2014/main" id="{C6F605D8-1654-4B53-8945-E2F8F3913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4191000"/>
            <a:ext cx="236220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2" name="Picture 8" descr="oautor">
            <a:extLst>
              <a:ext uri="{FF2B5EF4-FFF2-40B4-BE49-F238E27FC236}">
                <a16:creationId xmlns:a16="http://schemas.microsoft.com/office/drawing/2014/main" id="{B4275BAA-F991-4D66-8027-C37A51FE8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652963"/>
            <a:ext cx="27527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3" name="Picture 9" descr="foiescrita">
            <a:extLst>
              <a:ext uri="{FF2B5EF4-FFF2-40B4-BE49-F238E27FC236}">
                <a16:creationId xmlns:a16="http://schemas.microsoft.com/office/drawing/2014/main" id="{5853A129-BB1C-4E06-A094-5D1FBEEE2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5373688"/>
            <a:ext cx="43148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4" name="Picture 10" descr="chave">
            <a:extLst>
              <a:ext uri="{FF2B5EF4-FFF2-40B4-BE49-F238E27FC236}">
                <a16:creationId xmlns:a16="http://schemas.microsoft.com/office/drawing/2014/main" id="{D9F1DE18-32B0-41B1-AB8C-35FBA588C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4868863"/>
            <a:ext cx="56197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5" name="Picture 11" descr="hbraico">
            <a:extLst>
              <a:ext uri="{FF2B5EF4-FFF2-40B4-BE49-F238E27FC236}">
                <a16:creationId xmlns:a16="http://schemas.microsoft.com/office/drawing/2014/main" id="{9282D8BB-06AB-422A-B66D-139D83F38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997450"/>
            <a:ext cx="17049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6" name="Picture 12" descr="aramaico">
            <a:extLst>
              <a:ext uri="{FF2B5EF4-FFF2-40B4-BE49-F238E27FC236}">
                <a16:creationId xmlns:a16="http://schemas.microsoft.com/office/drawing/2014/main" id="{849668A1-A99D-4CC7-BADA-2B86B0DE3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429250"/>
            <a:ext cx="1809750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7" name="Picture 13" descr="grego">
            <a:extLst>
              <a:ext uri="{FF2B5EF4-FFF2-40B4-BE49-F238E27FC236}">
                <a16:creationId xmlns:a16="http://schemas.microsoft.com/office/drawing/2014/main" id="{E536996C-9CA8-4AB5-B69B-16D6DFCD5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861050"/>
            <a:ext cx="116205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dir="in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ontem">
            <a:extLst>
              <a:ext uri="{FF2B5EF4-FFF2-40B4-BE49-F238E27FC236}">
                <a16:creationId xmlns:a16="http://schemas.microsoft.com/office/drawing/2014/main" id="{5852978F-DE64-47B2-95E0-EEFC41130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462088"/>
            <a:ext cx="50609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1" name="Picture 3" descr="773">
            <a:extLst>
              <a:ext uri="{FF2B5EF4-FFF2-40B4-BE49-F238E27FC236}">
                <a16:creationId xmlns:a16="http://schemas.microsoft.com/office/drawing/2014/main" id="{1EDE495E-C45B-45B0-9827-52E395DF6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2276475"/>
            <a:ext cx="44672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2" name="Picture 4" descr="31102">
            <a:extLst>
              <a:ext uri="{FF2B5EF4-FFF2-40B4-BE49-F238E27FC236}">
                <a16:creationId xmlns:a16="http://schemas.microsoft.com/office/drawing/2014/main" id="{2C1B7206-66A4-43CD-BA67-CA844F245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4292600"/>
            <a:ext cx="437197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3" name="Picture 5" descr="3566">
            <a:extLst>
              <a:ext uri="{FF2B5EF4-FFF2-40B4-BE49-F238E27FC236}">
                <a16:creationId xmlns:a16="http://schemas.microsoft.com/office/drawing/2014/main" id="{FEBC2A6A-1737-4B59-8541-A549EF313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997200"/>
            <a:ext cx="446722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4" name="Picture 6" descr="1189">
            <a:extLst>
              <a:ext uri="{FF2B5EF4-FFF2-40B4-BE49-F238E27FC236}">
                <a16:creationId xmlns:a16="http://schemas.microsoft.com/office/drawing/2014/main" id="{603325E5-EF31-4339-A4A6-471799E50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44900"/>
            <a:ext cx="3762375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5" name="Picture 7" descr="onumero7">
            <a:extLst>
              <a:ext uri="{FF2B5EF4-FFF2-40B4-BE49-F238E27FC236}">
                <a16:creationId xmlns:a16="http://schemas.microsoft.com/office/drawing/2014/main" id="{91E0FDF8-E30D-4426-8C5C-C78A99C50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2927350"/>
            <a:ext cx="362902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dir="in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subdivisoes]">
            <a:extLst>
              <a:ext uri="{FF2B5EF4-FFF2-40B4-BE49-F238E27FC236}">
                <a16:creationId xmlns:a16="http://schemas.microsoft.com/office/drawing/2014/main" id="{30133CA1-EEBC-4C1B-A742-FA4BDA98C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558925"/>
            <a:ext cx="6065838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5" name="Picture 3" descr="DIVIdida5">
            <a:extLst>
              <a:ext uri="{FF2B5EF4-FFF2-40B4-BE49-F238E27FC236}">
                <a16:creationId xmlns:a16="http://schemas.microsoft.com/office/drawing/2014/main" id="{76405183-A875-46D0-84F1-56DD79A66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54413"/>
            <a:ext cx="29718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6" name="Picture 4" descr="CHAVEGde">
            <a:extLst>
              <a:ext uri="{FF2B5EF4-FFF2-40B4-BE49-F238E27FC236}">
                <a16:creationId xmlns:a16="http://schemas.microsoft.com/office/drawing/2014/main" id="{2E80B00F-27C2-4617-BC16-FCF5B710B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335213"/>
            <a:ext cx="936625" cy="383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7" name="Picture 5" descr="HISTORIA">
            <a:extLst>
              <a:ext uri="{FF2B5EF4-FFF2-40B4-BE49-F238E27FC236}">
                <a16:creationId xmlns:a16="http://schemas.microsoft.com/office/drawing/2014/main" id="{C48010D2-4BFA-4DE9-B88D-20092B86F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492375"/>
            <a:ext cx="273367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8" name="Picture 6" descr="POESIA">
            <a:extLst>
              <a:ext uri="{FF2B5EF4-FFF2-40B4-BE49-F238E27FC236}">
                <a16:creationId xmlns:a16="http://schemas.microsoft.com/office/drawing/2014/main" id="{D6A40529-6A1A-40D3-8096-697DF5900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3246438"/>
            <a:ext cx="211455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9" name="Picture 7" descr="PROFECIA">
            <a:extLst>
              <a:ext uri="{FF2B5EF4-FFF2-40B4-BE49-F238E27FC236}">
                <a16:creationId xmlns:a16="http://schemas.microsoft.com/office/drawing/2014/main" id="{E27063DA-4371-46B1-AC39-DF67F1E8B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933825"/>
            <a:ext cx="283845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40" name="Picture 8" descr="EVANGELHOS">
            <a:extLst>
              <a:ext uri="{FF2B5EF4-FFF2-40B4-BE49-F238E27FC236}">
                <a16:creationId xmlns:a16="http://schemas.microsoft.com/office/drawing/2014/main" id="{863E670A-37FB-4AE1-B284-BBEB2A794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605338"/>
            <a:ext cx="3771900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41" name="Picture 9" descr="CARTAS">
            <a:extLst>
              <a:ext uri="{FF2B5EF4-FFF2-40B4-BE49-F238E27FC236}">
                <a16:creationId xmlns:a16="http://schemas.microsoft.com/office/drawing/2014/main" id="{B17F387C-CEE0-47B8-B229-C52213193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229225"/>
            <a:ext cx="22574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dir="in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>
            <a:extLst>
              <a:ext uri="{FF2B5EF4-FFF2-40B4-BE49-F238E27FC236}">
                <a16:creationId xmlns:a16="http://schemas.microsoft.com/office/drawing/2014/main" id="{E40634A4-ADDD-4B9E-B7E2-B1E7DC5DE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050" y="6248400"/>
            <a:ext cx="1581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i="1">
                <a:solidFill>
                  <a:srgbClr val="000066"/>
                </a:solidFill>
                <a:latin typeface="Arial Black" panose="020B0A04020102020204" pitchFamily="34" charset="0"/>
              </a:rPr>
              <a:t>APOC. 11:3</a:t>
            </a:r>
          </a:p>
        </p:txBody>
      </p:sp>
      <p:pic>
        <p:nvPicPr>
          <p:cNvPr id="121859" name="Picture 3" descr="bibdeSTRUIDA">
            <a:extLst>
              <a:ext uri="{FF2B5EF4-FFF2-40B4-BE49-F238E27FC236}">
                <a16:creationId xmlns:a16="http://schemas.microsoft.com/office/drawing/2014/main" id="{5BFE5272-18F6-405B-BA04-FF95145A6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IRADOINI">
            <a:extLst>
              <a:ext uri="{FF2B5EF4-FFF2-40B4-BE49-F238E27FC236}">
                <a16:creationId xmlns:a16="http://schemas.microsoft.com/office/drawing/2014/main" id="{FBF2AC34-0499-4088-8295-F2EFDC67A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ESPECIALISTA">
            <a:extLst>
              <a:ext uri="{FF2B5EF4-FFF2-40B4-BE49-F238E27FC236}">
                <a16:creationId xmlns:a16="http://schemas.microsoft.com/office/drawing/2014/main" id="{CCD20AA5-8207-4898-899A-219AF63CE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07" name="Rectangle 3">
            <a:extLst>
              <a:ext uri="{FF2B5EF4-FFF2-40B4-BE49-F238E27FC236}">
                <a16:creationId xmlns:a16="http://schemas.microsoft.com/office/drawing/2014/main" id="{DE2E8215-845F-4EF3-A4B2-98E65A561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6211888"/>
            <a:ext cx="32893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altLang="pt-BR" sz="2400">
                <a:solidFill>
                  <a:schemeClr val="bg1"/>
                </a:solidFill>
                <a:latin typeface="Kabel Ult BT" pitchFamily="34" charset="0"/>
              </a:rPr>
              <a:t>MAT. 4:1-11 </a:t>
            </a:r>
            <a:r>
              <a:rPr lang="en-US" altLang="pt-BR" sz="2400">
                <a:solidFill>
                  <a:schemeClr val="bg1"/>
                </a:solidFill>
                <a:latin typeface="Kabel Ult BT" pitchFamily="34" charset="0"/>
              </a:rPr>
              <a:t>/ </a:t>
            </a:r>
            <a:r>
              <a:rPr lang="pt-BR" altLang="pt-BR" sz="2400">
                <a:solidFill>
                  <a:schemeClr val="bg1"/>
                </a:solidFill>
                <a:latin typeface="Kabel Ult BT" pitchFamily="34" charset="0"/>
              </a:rPr>
              <a:t>GÊN. 3:4</a:t>
            </a: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AORDEM">
            <a:extLst>
              <a:ext uri="{FF2B5EF4-FFF2-40B4-BE49-F238E27FC236}">
                <a16:creationId xmlns:a16="http://schemas.microsoft.com/office/drawing/2014/main" id="{5F96A7C2-BA59-4BCF-91BA-0D9DE3FAA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6048375" cy="68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1" name="Picture 3" descr="NADAACRESCE">
            <a:extLst>
              <a:ext uri="{FF2B5EF4-FFF2-40B4-BE49-F238E27FC236}">
                <a16:creationId xmlns:a16="http://schemas.microsoft.com/office/drawing/2014/main" id="{9F14EDCC-5295-45BE-80B9-9A61151AD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20938"/>
            <a:ext cx="4999038" cy="14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2" name="Picture 4" descr="NADATIRADO">
            <a:extLst>
              <a:ext uri="{FF2B5EF4-FFF2-40B4-BE49-F238E27FC236}">
                <a16:creationId xmlns:a16="http://schemas.microsoft.com/office/drawing/2014/main" id="{F108F57A-42A9-4662-96BF-F88DC0901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4370388"/>
            <a:ext cx="3609975" cy="14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3" name="Picture 5" descr="APOC22">
            <a:extLst>
              <a:ext uri="{FF2B5EF4-FFF2-40B4-BE49-F238E27FC236}">
                <a16:creationId xmlns:a16="http://schemas.microsoft.com/office/drawing/2014/main" id="{D3E1777F-734C-429F-A518-45F752FB8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216650"/>
            <a:ext cx="2520950" cy="4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dir="in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original">
            <a:extLst>
              <a:ext uri="{FF2B5EF4-FFF2-40B4-BE49-F238E27FC236}">
                <a16:creationId xmlns:a16="http://schemas.microsoft.com/office/drawing/2014/main" id="{6A5B4A68-EEC0-40A5-ACAE-A2A952FEB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5019675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5" name="Picture 3" descr="bib-romana">
            <a:extLst>
              <a:ext uri="{FF2B5EF4-FFF2-40B4-BE49-F238E27FC236}">
                <a16:creationId xmlns:a16="http://schemas.microsoft.com/office/drawing/2014/main" id="{2213B9AC-7084-4588-8E45-171C25B54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16113"/>
            <a:ext cx="6496050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6" name="Picture 4" descr="1macabeus">
            <a:extLst>
              <a:ext uri="{FF2B5EF4-FFF2-40B4-BE49-F238E27FC236}">
                <a16:creationId xmlns:a16="http://schemas.microsoft.com/office/drawing/2014/main" id="{7C8AB85C-9025-4642-8254-C42B645CB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08288"/>
            <a:ext cx="2514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7" name="Picture 5" descr="2macabeus">
            <a:extLst>
              <a:ext uri="{FF2B5EF4-FFF2-40B4-BE49-F238E27FC236}">
                <a16:creationId xmlns:a16="http://schemas.microsoft.com/office/drawing/2014/main" id="{05F1BC9E-4681-4722-BC70-1CF2F45B0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457575"/>
            <a:ext cx="26765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8" name="Picture 6" descr="tobias">
            <a:extLst>
              <a:ext uri="{FF2B5EF4-FFF2-40B4-BE49-F238E27FC236}">
                <a16:creationId xmlns:a16="http://schemas.microsoft.com/office/drawing/2014/main" id="{0D13C560-2F91-47A1-9081-2096CB5D7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05263"/>
            <a:ext cx="15621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9" name="Picture 7" descr="judite">
            <a:extLst>
              <a:ext uri="{FF2B5EF4-FFF2-40B4-BE49-F238E27FC236}">
                <a16:creationId xmlns:a16="http://schemas.microsoft.com/office/drawing/2014/main" id="{5CCF3FAE-CEC7-4158-8F10-537E474FE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81525"/>
            <a:ext cx="14287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60" name="Picture 8" descr="sabedoria">
            <a:extLst>
              <a:ext uri="{FF2B5EF4-FFF2-40B4-BE49-F238E27FC236}">
                <a16:creationId xmlns:a16="http://schemas.microsoft.com/office/drawing/2014/main" id="{9B80194E-5971-40A3-8861-5A997B175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3375025"/>
            <a:ext cx="228600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61" name="Picture 9" descr="ecles">
            <a:extLst>
              <a:ext uri="{FF2B5EF4-FFF2-40B4-BE49-F238E27FC236}">
                <a16:creationId xmlns:a16="http://schemas.microsoft.com/office/drawing/2014/main" id="{47E78E21-DB1D-4EC3-A4BB-4750AF8C9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2781300"/>
            <a:ext cx="2600325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62" name="Picture 10" descr="baruque">
            <a:extLst>
              <a:ext uri="{FF2B5EF4-FFF2-40B4-BE49-F238E27FC236}">
                <a16:creationId xmlns:a16="http://schemas.microsoft.com/office/drawing/2014/main" id="{67128341-D68F-41E5-8688-58A6D410E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005263"/>
            <a:ext cx="1971675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63" name="Picture 11" descr="acrescimos">
            <a:extLst>
              <a:ext uri="{FF2B5EF4-FFF2-40B4-BE49-F238E27FC236}">
                <a16:creationId xmlns:a16="http://schemas.microsoft.com/office/drawing/2014/main" id="{7F2373AB-A089-4B6F-AB72-B32BA3E9F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157788"/>
            <a:ext cx="6192838" cy="123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dir="in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check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obejeitvo">
            <a:extLst>
              <a:ext uri="{FF2B5EF4-FFF2-40B4-BE49-F238E27FC236}">
                <a16:creationId xmlns:a16="http://schemas.microsoft.com/office/drawing/2014/main" id="{BE3C54ED-AC87-4D5F-96AC-5D662A5EE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60350"/>
            <a:ext cx="6335713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011" name="Group 3">
            <a:extLst>
              <a:ext uri="{FF2B5EF4-FFF2-40B4-BE49-F238E27FC236}">
                <a16:creationId xmlns:a16="http://schemas.microsoft.com/office/drawing/2014/main" id="{A7F28FA3-8619-42E1-ADDB-1B6EF8B112DE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1628775"/>
            <a:ext cx="7127875" cy="1377950"/>
            <a:chOff x="431" y="1026"/>
            <a:chExt cx="4490" cy="868"/>
          </a:xfrm>
        </p:grpSpPr>
        <p:pic>
          <p:nvPicPr>
            <p:cNvPr id="43012" name="Picture 4" descr="setinha-bca">
              <a:extLst>
                <a:ext uri="{FF2B5EF4-FFF2-40B4-BE49-F238E27FC236}">
                  <a16:creationId xmlns:a16="http://schemas.microsoft.com/office/drawing/2014/main" id="{EF9D2BAF-9A52-43B9-8C1B-DCBD85AE3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207"/>
              <a:ext cx="362" cy="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013" name="Picture 5" descr="ENGRANDECER">
              <a:extLst>
                <a:ext uri="{FF2B5EF4-FFF2-40B4-BE49-F238E27FC236}">
                  <a16:creationId xmlns:a16="http://schemas.microsoft.com/office/drawing/2014/main" id="{C06E9104-3E54-43FD-A43E-D95D4B1989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1026"/>
              <a:ext cx="4082" cy="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014" name="Group 6">
            <a:extLst>
              <a:ext uri="{FF2B5EF4-FFF2-40B4-BE49-F238E27FC236}">
                <a16:creationId xmlns:a16="http://schemas.microsoft.com/office/drawing/2014/main" id="{7076EAC9-B4FD-4A2B-9260-EA88427EA9A5}"/>
              </a:ext>
            </a:extLst>
          </p:cNvPr>
          <p:cNvGrpSpPr>
            <a:grpSpLocks/>
          </p:cNvGrpSpPr>
          <p:nvPr/>
        </p:nvGrpSpPr>
        <p:grpSpPr bwMode="auto">
          <a:xfrm>
            <a:off x="612775" y="3357563"/>
            <a:ext cx="6765925" cy="1203325"/>
            <a:chOff x="386" y="2115"/>
            <a:chExt cx="4262" cy="758"/>
          </a:xfrm>
        </p:grpSpPr>
        <p:pic>
          <p:nvPicPr>
            <p:cNvPr id="43015" name="Picture 7" descr="JOGAR">
              <a:extLst>
                <a:ext uri="{FF2B5EF4-FFF2-40B4-BE49-F238E27FC236}">
                  <a16:creationId xmlns:a16="http://schemas.microsoft.com/office/drawing/2014/main" id="{DB94D023-685B-472C-AA0A-348E5E4A7F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2115"/>
              <a:ext cx="3855" cy="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016" name="Picture 8" descr="setinha-bca">
              <a:extLst>
                <a:ext uri="{FF2B5EF4-FFF2-40B4-BE49-F238E27FC236}">
                  <a16:creationId xmlns:a16="http://schemas.microsoft.com/office/drawing/2014/main" id="{44D71AAB-2CDF-4CA5-9555-92CB1D7D84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" y="2160"/>
              <a:ext cx="362" cy="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017" name="Group 9">
            <a:extLst>
              <a:ext uri="{FF2B5EF4-FFF2-40B4-BE49-F238E27FC236}">
                <a16:creationId xmlns:a16="http://schemas.microsoft.com/office/drawing/2014/main" id="{9F2B58E7-79A3-4F4E-BBF3-E66459AD3E4E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4868863"/>
            <a:ext cx="6192837" cy="1276350"/>
            <a:chOff x="431" y="3067"/>
            <a:chExt cx="3901" cy="804"/>
          </a:xfrm>
        </p:grpSpPr>
        <p:pic>
          <p:nvPicPr>
            <p:cNvPr id="43018" name="Picture 10" descr="CAUSAR">
              <a:extLst>
                <a:ext uri="{FF2B5EF4-FFF2-40B4-BE49-F238E27FC236}">
                  <a16:creationId xmlns:a16="http://schemas.microsoft.com/office/drawing/2014/main" id="{2CE68AA0-0B40-49A8-8281-C6D5C70BE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3067"/>
              <a:ext cx="3493" cy="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019" name="Picture 11" descr="setinha-bca">
              <a:extLst>
                <a:ext uri="{FF2B5EF4-FFF2-40B4-BE49-F238E27FC236}">
                  <a16:creationId xmlns:a16="http://schemas.microsoft.com/office/drawing/2014/main" id="{8DB262BA-465C-4D6A-8266-D10FA07BA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067"/>
              <a:ext cx="362" cy="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UTIL">
            <a:extLst>
              <a:ext uri="{FF2B5EF4-FFF2-40B4-BE49-F238E27FC236}">
                <a16:creationId xmlns:a16="http://schemas.microsoft.com/office/drawing/2014/main" id="{9907C3DA-F7B5-40C2-A78B-181CAC2EF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03363"/>
            <a:ext cx="4335462" cy="77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7" name="Picture 3" descr="EN-REP-COR-INS">
            <a:extLst>
              <a:ext uri="{FF2B5EF4-FFF2-40B4-BE49-F238E27FC236}">
                <a16:creationId xmlns:a16="http://schemas.microsoft.com/office/drawing/2014/main" id="{EC44441A-B710-475E-B182-771F8834E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574925"/>
            <a:ext cx="5888038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8" name="Picture 4" descr="2tim">
            <a:extLst>
              <a:ext uri="{FF2B5EF4-FFF2-40B4-BE49-F238E27FC236}">
                <a16:creationId xmlns:a16="http://schemas.microsoft.com/office/drawing/2014/main" id="{6ACF3AC7-B584-4ACF-B3A2-FF15B53C3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5734050"/>
            <a:ext cx="3219450" cy="51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obejeitvo">
            <a:extLst>
              <a:ext uri="{FF2B5EF4-FFF2-40B4-BE49-F238E27FC236}">
                <a16:creationId xmlns:a16="http://schemas.microsoft.com/office/drawing/2014/main" id="{E69416F1-4729-4312-84F4-3BCD02AFE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60350"/>
            <a:ext cx="6335713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035" name="Group 3">
            <a:extLst>
              <a:ext uri="{FF2B5EF4-FFF2-40B4-BE49-F238E27FC236}">
                <a16:creationId xmlns:a16="http://schemas.microsoft.com/office/drawing/2014/main" id="{BCF4B794-32A4-4639-9387-8D850B03E089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1844675"/>
            <a:ext cx="7488237" cy="1103313"/>
            <a:chOff x="431" y="1162"/>
            <a:chExt cx="4717" cy="695"/>
          </a:xfrm>
        </p:grpSpPr>
        <p:pic>
          <p:nvPicPr>
            <p:cNvPr id="44036" name="Picture 4" descr="setinha-bca">
              <a:extLst>
                <a:ext uri="{FF2B5EF4-FFF2-40B4-BE49-F238E27FC236}">
                  <a16:creationId xmlns:a16="http://schemas.microsoft.com/office/drawing/2014/main" id="{94F32037-054B-45C1-B7C7-919FAD37FF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207"/>
              <a:ext cx="362" cy="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37" name="Picture 5" descr="PROSPERAR">
              <a:extLst>
                <a:ext uri="{FF2B5EF4-FFF2-40B4-BE49-F238E27FC236}">
                  <a16:creationId xmlns:a16="http://schemas.microsoft.com/office/drawing/2014/main" id="{FA2C3248-385B-492A-82E8-5C6E1A09C7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1162"/>
              <a:ext cx="4264" cy="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038" name="Group 6">
            <a:extLst>
              <a:ext uri="{FF2B5EF4-FFF2-40B4-BE49-F238E27FC236}">
                <a16:creationId xmlns:a16="http://schemas.microsoft.com/office/drawing/2014/main" id="{C2907B5E-6643-4FAA-8FDF-DF05818CEFFE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3284538"/>
            <a:ext cx="7991475" cy="1104900"/>
            <a:chOff x="431" y="2069"/>
            <a:chExt cx="5034" cy="696"/>
          </a:xfrm>
        </p:grpSpPr>
        <p:pic>
          <p:nvPicPr>
            <p:cNvPr id="44039" name="Picture 7" descr="DESTRUIR">
              <a:extLst>
                <a:ext uri="{FF2B5EF4-FFF2-40B4-BE49-F238E27FC236}">
                  <a16:creationId xmlns:a16="http://schemas.microsoft.com/office/drawing/2014/main" id="{2671FCF5-D126-46A6-A46E-D31C6527D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2069"/>
              <a:ext cx="4581" cy="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40" name="Picture 8" descr="setinha-bca">
              <a:extLst>
                <a:ext uri="{FF2B5EF4-FFF2-40B4-BE49-F238E27FC236}">
                  <a16:creationId xmlns:a16="http://schemas.microsoft.com/office/drawing/2014/main" id="{F71CB6E8-86BF-4BCB-9D49-9031BD3D0E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069"/>
              <a:ext cx="362" cy="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041" name="Group 9">
            <a:extLst>
              <a:ext uri="{FF2B5EF4-FFF2-40B4-BE49-F238E27FC236}">
                <a16:creationId xmlns:a16="http://schemas.microsoft.com/office/drawing/2014/main" id="{617D9B60-53AF-4EB9-BDFA-E0BA8F89735B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4797425"/>
            <a:ext cx="8135937" cy="501650"/>
            <a:chOff x="431" y="3113"/>
            <a:chExt cx="5125" cy="316"/>
          </a:xfrm>
        </p:grpSpPr>
        <p:pic>
          <p:nvPicPr>
            <p:cNvPr id="44042" name="Picture 10" descr="FAZER">
              <a:extLst>
                <a:ext uri="{FF2B5EF4-FFF2-40B4-BE49-F238E27FC236}">
                  <a16:creationId xmlns:a16="http://schemas.microsoft.com/office/drawing/2014/main" id="{C09699AB-0794-4D00-AC86-5DD340A193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3113"/>
              <a:ext cx="4717" cy="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43" name="Picture 11" descr="setinha-bca">
              <a:extLst>
                <a:ext uri="{FF2B5EF4-FFF2-40B4-BE49-F238E27FC236}">
                  <a16:creationId xmlns:a16="http://schemas.microsoft.com/office/drawing/2014/main" id="{DAF19B03-4CA3-4BBC-AC6F-D3F8D38F5A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113"/>
              <a:ext cx="362" cy="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10-mand-c">
            <a:extLst>
              <a:ext uri="{FF2B5EF4-FFF2-40B4-BE49-F238E27FC236}">
                <a16:creationId xmlns:a16="http://schemas.microsoft.com/office/drawing/2014/main" id="{D05FF005-9518-455E-AE69-5A4980446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844675"/>
            <a:ext cx="5472112" cy="190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467" name="Picture 3" descr="adeus">
            <a:extLst>
              <a:ext uri="{FF2B5EF4-FFF2-40B4-BE49-F238E27FC236}">
                <a16:creationId xmlns:a16="http://schemas.microsoft.com/office/drawing/2014/main" id="{0FE5D2B3-AD0C-47FA-B72F-37A6A4E9A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5387975"/>
            <a:ext cx="2771775" cy="84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468" name="Picture 4" descr="aoproximo">
            <a:extLst>
              <a:ext uri="{FF2B5EF4-FFF2-40B4-BE49-F238E27FC236}">
                <a16:creationId xmlns:a16="http://schemas.microsoft.com/office/drawing/2014/main" id="{DD9F5741-ABA9-49DA-83EB-CD6D8E205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5" y="5373688"/>
            <a:ext cx="4422775" cy="84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469" name="Picture 5" descr="amor">
            <a:extLst>
              <a:ext uri="{FF2B5EF4-FFF2-40B4-BE49-F238E27FC236}">
                <a16:creationId xmlns:a16="http://schemas.microsoft.com/office/drawing/2014/main" id="{43E56192-7F35-46AD-82C6-451F9F464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962400"/>
            <a:ext cx="2447925" cy="97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0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0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0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0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0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aleidosenhor">
            <a:extLst>
              <a:ext uri="{FF2B5EF4-FFF2-40B4-BE49-F238E27FC236}">
                <a16:creationId xmlns:a16="http://schemas.microsoft.com/office/drawing/2014/main" id="{28E1E84E-D21F-45F4-838F-6A92EDB47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4824413" cy="66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1491" name="Group 3">
            <a:extLst>
              <a:ext uri="{FF2B5EF4-FFF2-40B4-BE49-F238E27FC236}">
                <a16:creationId xmlns:a16="http://schemas.microsoft.com/office/drawing/2014/main" id="{747D2800-268A-478E-A1CA-5572D13522E1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2565400"/>
            <a:ext cx="7200900" cy="539750"/>
            <a:chOff x="385" y="1616"/>
            <a:chExt cx="4536" cy="340"/>
          </a:xfrm>
        </p:grpSpPr>
        <p:pic>
          <p:nvPicPr>
            <p:cNvPr id="191492" name="Picture 4" descr="goldseta">
              <a:extLst>
                <a:ext uri="{FF2B5EF4-FFF2-40B4-BE49-F238E27FC236}">
                  <a16:creationId xmlns:a16="http://schemas.microsoft.com/office/drawing/2014/main" id="{9AB70B2C-97F2-43AB-A718-EC57DE8DFE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1706"/>
              <a:ext cx="222" cy="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1493" name="Picture 5" descr="PERFEITA">
              <a:extLst>
                <a:ext uri="{FF2B5EF4-FFF2-40B4-BE49-F238E27FC236}">
                  <a16:creationId xmlns:a16="http://schemas.microsoft.com/office/drawing/2014/main" id="{604D336E-8E7F-4093-B834-0C8FDC1157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1616"/>
              <a:ext cx="4264" cy="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1494" name="Group 6">
            <a:extLst>
              <a:ext uri="{FF2B5EF4-FFF2-40B4-BE49-F238E27FC236}">
                <a16:creationId xmlns:a16="http://schemas.microsoft.com/office/drawing/2014/main" id="{7D0624C7-0FAE-45B3-81E8-4106D523D027}"/>
              </a:ext>
            </a:extLst>
          </p:cNvPr>
          <p:cNvGrpSpPr>
            <a:grpSpLocks/>
          </p:cNvGrpSpPr>
          <p:nvPr/>
        </p:nvGrpSpPr>
        <p:grpSpPr bwMode="auto">
          <a:xfrm>
            <a:off x="619125" y="3357563"/>
            <a:ext cx="6257925" cy="1081087"/>
            <a:chOff x="390" y="2115"/>
            <a:chExt cx="3942" cy="681"/>
          </a:xfrm>
        </p:grpSpPr>
        <p:pic>
          <p:nvPicPr>
            <p:cNvPr id="191495" name="Picture 7" descr="goldseta">
              <a:extLst>
                <a:ext uri="{FF2B5EF4-FFF2-40B4-BE49-F238E27FC236}">
                  <a16:creationId xmlns:a16="http://schemas.microsoft.com/office/drawing/2014/main" id="{CE1DF92E-3A0B-41D1-B7F2-8CE1AA6552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" y="2160"/>
              <a:ext cx="222" cy="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1496" name="Picture 8" descr="FIEL">
              <a:extLst>
                <a:ext uri="{FF2B5EF4-FFF2-40B4-BE49-F238E27FC236}">
                  <a16:creationId xmlns:a16="http://schemas.microsoft.com/office/drawing/2014/main" id="{2EB8BE29-419F-4952-B262-C37BC42DB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2115"/>
              <a:ext cx="3675" cy="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1497" name="Group 9">
            <a:extLst>
              <a:ext uri="{FF2B5EF4-FFF2-40B4-BE49-F238E27FC236}">
                <a16:creationId xmlns:a16="http://schemas.microsoft.com/office/drawing/2014/main" id="{CAE55B24-8511-4509-89E6-5A9E7C501CFD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4652963"/>
            <a:ext cx="4681537" cy="603250"/>
            <a:chOff x="385" y="2931"/>
            <a:chExt cx="2949" cy="380"/>
          </a:xfrm>
        </p:grpSpPr>
        <p:pic>
          <p:nvPicPr>
            <p:cNvPr id="191498" name="Picture 10" descr="goldseta">
              <a:extLst>
                <a:ext uri="{FF2B5EF4-FFF2-40B4-BE49-F238E27FC236}">
                  <a16:creationId xmlns:a16="http://schemas.microsoft.com/office/drawing/2014/main" id="{9CD0323F-E209-4180-8FDC-F433CA257B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2976"/>
              <a:ext cx="222" cy="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1499" name="Picture 11" descr="ALEGRA">
              <a:extLst>
                <a:ext uri="{FF2B5EF4-FFF2-40B4-BE49-F238E27FC236}">
                  <a16:creationId xmlns:a16="http://schemas.microsoft.com/office/drawing/2014/main" id="{88555958-84D3-452C-ACF4-B928151A9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2931"/>
              <a:ext cx="2677" cy="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1500" name="Group 12">
            <a:extLst>
              <a:ext uri="{FF2B5EF4-FFF2-40B4-BE49-F238E27FC236}">
                <a16:creationId xmlns:a16="http://schemas.microsoft.com/office/drawing/2014/main" id="{FE065CFF-4838-4DC6-8260-CBCA0CC2F49F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5445125"/>
            <a:ext cx="4464050" cy="441325"/>
            <a:chOff x="385" y="3430"/>
            <a:chExt cx="2812" cy="278"/>
          </a:xfrm>
        </p:grpSpPr>
        <p:pic>
          <p:nvPicPr>
            <p:cNvPr id="191501" name="Picture 13" descr="goldseta">
              <a:extLst>
                <a:ext uri="{FF2B5EF4-FFF2-40B4-BE49-F238E27FC236}">
                  <a16:creationId xmlns:a16="http://schemas.microsoft.com/office/drawing/2014/main" id="{F56DED97-9FF0-4A1A-AB03-B48C43CCCD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3430"/>
              <a:ext cx="222" cy="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1502" name="Picture 14" descr="ILUMINA">
              <a:extLst>
                <a:ext uri="{FF2B5EF4-FFF2-40B4-BE49-F238E27FC236}">
                  <a16:creationId xmlns:a16="http://schemas.microsoft.com/office/drawing/2014/main" id="{4F2D0DC6-17F9-402E-B9DF-9766D4C085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3430"/>
              <a:ext cx="2540" cy="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1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1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aleidosenhor">
            <a:extLst>
              <a:ext uri="{FF2B5EF4-FFF2-40B4-BE49-F238E27FC236}">
                <a16:creationId xmlns:a16="http://schemas.microsoft.com/office/drawing/2014/main" id="{A62A0201-DE3E-471B-8543-12B995E44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4824413" cy="66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2515" name="Group 3">
            <a:extLst>
              <a:ext uri="{FF2B5EF4-FFF2-40B4-BE49-F238E27FC236}">
                <a16:creationId xmlns:a16="http://schemas.microsoft.com/office/drawing/2014/main" id="{47A37E47-C963-4255-B98A-9C4C84CE2262}"/>
              </a:ext>
            </a:extLst>
          </p:cNvPr>
          <p:cNvGrpSpPr>
            <a:grpSpLocks/>
          </p:cNvGrpSpPr>
          <p:nvPr/>
        </p:nvGrpSpPr>
        <p:grpSpPr bwMode="auto">
          <a:xfrm>
            <a:off x="619125" y="2697163"/>
            <a:ext cx="5899150" cy="428625"/>
            <a:chOff x="390" y="1699"/>
            <a:chExt cx="3716" cy="270"/>
          </a:xfrm>
        </p:grpSpPr>
        <p:pic>
          <p:nvPicPr>
            <p:cNvPr id="192516" name="Picture 4" descr="goldseta">
              <a:extLst>
                <a:ext uri="{FF2B5EF4-FFF2-40B4-BE49-F238E27FC236}">
                  <a16:creationId xmlns:a16="http://schemas.microsoft.com/office/drawing/2014/main" id="{61F63164-CC90-4939-AE72-F2A965DE6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" y="1699"/>
              <a:ext cx="222" cy="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2517" name="Picture 5" descr="PERMANECE">
              <a:extLst>
                <a:ext uri="{FF2B5EF4-FFF2-40B4-BE49-F238E27FC236}">
                  <a16:creationId xmlns:a16="http://schemas.microsoft.com/office/drawing/2014/main" id="{7CEE5F05-5674-4EA2-839B-FDBE2532AB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1699"/>
              <a:ext cx="3449" cy="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2518" name="Group 6">
            <a:extLst>
              <a:ext uri="{FF2B5EF4-FFF2-40B4-BE49-F238E27FC236}">
                <a16:creationId xmlns:a16="http://schemas.microsoft.com/office/drawing/2014/main" id="{E73B4397-2AF1-4075-994E-204F8E67850F}"/>
              </a:ext>
            </a:extLst>
          </p:cNvPr>
          <p:cNvGrpSpPr>
            <a:grpSpLocks/>
          </p:cNvGrpSpPr>
          <p:nvPr/>
        </p:nvGrpSpPr>
        <p:grpSpPr bwMode="auto">
          <a:xfrm>
            <a:off x="619125" y="3311525"/>
            <a:ext cx="6980238" cy="609600"/>
            <a:chOff x="390" y="2086"/>
            <a:chExt cx="4397" cy="384"/>
          </a:xfrm>
        </p:grpSpPr>
        <p:pic>
          <p:nvPicPr>
            <p:cNvPr id="192519" name="Picture 7" descr="goldseta">
              <a:extLst>
                <a:ext uri="{FF2B5EF4-FFF2-40B4-BE49-F238E27FC236}">
                  <a16:creationId xmlns:a16="http://schemas.microsoft.com/office/drawing/2014/main" id="{01DF1F58-70D6-4E4B-A05F-79EE19E4A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" y="2198"/>
              <a:ext cx="222" cy="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2520" name="Picture 8" descr="DESEJAVEL">
              <a:extLst>
                <a:ext uri="{FF2B5EF4-FFF2-40B4-BE49-F238E27FC236}">
                  <a16:creationId xmlns:a16="http://schemas.microsoft.com/office/drawing/2014/main" id="{24EC3CA9-4FD9-4593-8850-777A193C0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2086"/>
              <a:ext cx="4130" cy="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2521" name="Group 9">
            <a:extLst>
              <a:ext uri="{FF2B5EF4-FFF2-40B4-BE49-F238E27FC236}">
                <a16:creationId xmlns:a16="http://schemas.microsoft.com/office/drawing/2014/main" id="{1CEF3979-CEEF-407F-A955-5976403C3D5B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4167188"/>
            <a:ext cx="5761037" cy="546100"/>
            <a:chOff x="385" y="2625"/>
            <a:chExt cx="3629" cy="344"/>
          </a:xfrm>
        </p:grpSpPr>
        <p:pic>
          <p:nvPicPr>
            <p:cNvPr id="192522" name="Picture 10" descr="goldseta">
              <a:extLst>
                <a:ext uri="{FF2B5EF4-FFF2-40B4-BE49-F238E27FC236}">
                  <a16:creationId xmlns:a16="http://schemas.microsoft.com/office/drawing/2014/main" id="{CCAD2963-FAE8-481B-9874-E2C338EA8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2704"/>
              <a:ext cx="222" cy="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2523" name="Picture 11" descr="RECOMPENSA">
              <a:extLst>
                <a:ext uri="{FF2B5EF4-FFF2-40B4-BE49-F238E27FC236}">
                  <a16:creationId xmlns:a16="http://schemas.microsoft.com/office/drawing/2014/main" id="{3FDAC855-9985-4516-BF6D-5EAC032F5B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" y="2625"/>
              <a:ext cx="3356" cy="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2524" name="Picture 12" descr="SALMO19">
            <a:extLst>
              <a:ext uri="{FF2B5EF4-FFF2-40B4-BE49-F238E27FC236}">
                <a16:creationId xmlns:a16="http://schemas.microsoft.com/office/drawing/2014/main" id="{3611724D-9A3C-47B1-87F9-959A35D35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516563"/>
            <a:ext cx="2376488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cruz-lei">
            <a:extLst>
              <a:ext uri="{FF2B5EF4-FFF2-40B4-BE49-F238E27FC236}">
                <a16:creationId xmlns:a16="http://schemas.microsoft.com/office/drawing/2014/main" id="{7C263324-5D40-467B-BB9D-386A93F1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125538"/>
            <a:ext cx="4611687" cy="461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539" name="Picture 3" descr="DEUS]">
            <a:extLst>
              <a:ext uri="{FF2B5EF4-FFF2-40B4-BE49-F238E27FC236}">
                <a16:creationId xmlns:a16="http://schemas.microsoft.com/office/drawing/2014/main" id="{904A34AA-C9D1-4A14-B3CB-C920EA967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60350"/>
            <a:ext cx="1871662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540" name="Picture 4" descr="HOMEM">
            <a:extLst>
              <a:ext uri="{FF2B5EF4-FFF2-40B4-BE49-F238E27FC236}">
                <a16:creationId xmlns:a16="http://schemas.microsoft.com/office/drawing/2014/main" id="{01887624-EC3E-4797-AF10-385EDAC80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6021388"/>
            <a:ext cx="211455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541" name="Picture 5" descr="HOMEM">
            <a:extLst>
              <a:ext uri="{FF2B5EF4-FFF2-40B4-BE49-F238E27FC236}">
                <a16:creationId xmlns:a16="http://schemas.microsoft.com/office/drawing/2014/main" id="{D6714625-3949-456D-8212-99F728DB6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205038"/>
            <a:ext cx="211455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542" name="Picture 6" descr="HOMEM">
            <a:extLst>
              <a:ext uri="{FF2B5EF4-FFF2-40B4-BE49-F238E27FC236}">
                <a16:creationId xmlns:a16="http://schemas.microsoft.com/office/drawing/2014/main" id="{3D91BC0D-DF5B-4602-A7A2-660621129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2238375"/>
            <a:ext cx="211455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543" name="AutoShape 7">
            <a:extLst>
              <a:ext uri="{FF2B5EF4-FFF2-40B4-BE49-F238E27FC236}">
                <a16:creationId xmlns:a16="http://schemas.microsoft.com/office/drawing/2014/main" id="{FE7AE5A3-9FA1-4B46-8F2B-BC5EB1121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981075"/>
            <a:ext cx="504825" cy="4824413"/>
          </a:xfrm>
          <a:prstGeom prst="upArrow">
            <a:avLst>
              <a:gd name="adj1" fmla="val 50000"/>
              <a:gd name="adj2" fmla="val 238915"/>
            </a:avLst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79216"/>
                  <a:invGamma/>
                </a:srgb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3544" name="AutoShape 8">
            <a:extLst>
              <a:ext uri="{FF2B5EF4-FFF2-40B4-BE49-F238E27FC236}">
                <a16:creationId xmlns:a16="http://schemas.microsoft.com/office/drawing/2014/main" id="{46158D5F-4C71-41BC-AF3C-A3C562BBD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2276475"/>
            <a:ext cx="4535488" cy="431800"/>
          </a:xfrm>
          <a:prstGeom prst="rightArrow">
            <a:avLst>
              <a:gd name="adj1" fmla="val 50000"/>
              <a:gd name="adj2" fmla="val 262592"/>
            </a:avLst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79216"/>
                  <a:invGamma/>
                </a:srgb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93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93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193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4" name="Group 2">
            <a:extLst>
              <a:ext uri="{FF2B5EF4-FFF2-40B4-BE49-F238E27FC236}">
                <a16:creationId xmlns:a16="http://schemas.microsoft.com/office/drawing/2014/main" id="{EBAF63E0-07DF-4DBA-87FD-0402B23D2686}"/>
              </a:ext>
            </a:extLst>
          </p:cNvPr>
          <p:cNvGrpSpPr>
            <a:grpSpLocks/>
          </p:cNvGrpSpPr>
          <p:nvPr/>
        </p:nvGrpSpPr>
        <p:grpSpPr bwMode="auto">
          <a:xfrm>
            <a:off x="1187450" y="765175"/>
            <a:ext cx="6913563" cy="5256213"/>
            <a:chOff x="748" y="482"/>
            <a:chExt cx="4355" cy="3311"/>
          </a:xfrm>
        </p:grpSpPr>
        <p:pic>
          <p:nvPicPr>
            <p:cNvPr id="197635" name="Picture 3" descr="QUEDIREMOS">
              <a:extLst>
                <a:ext uri="{FF2B5EF4-FFF2-40B4-BE49-F238E27FC236}">
                  <a16:creationId xmlns:a16="http://schemas.microsoft.com/office/drawing/2014/main" id="{1FAB1C15-F196-4195-9E56-AA53319CBA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482"/>
              <a:ext cx="4355" cy="2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636" name="Picture 4" descr="ROMANOS7-7">
              <a:extLst>
                <a:ext uri="{FF2B5EF4-FFF2-40B4-BE49-F238E27FC236}">
                  <a16:creationId xmlns:a16="http://schemas.microsoft.com/office/drawing/2014/main" id="{38CDBEF3-B975-4E73-BA8B-BFC8742BF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3553"/>
              <a:ext cx="1632" cy="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JOAO14-15">
            <a:extLst>
              <a:ext uri="{FF2B5EF4-FFF2-40B4-BE49-F238E27FC236}">
                <a16:creationId xmlns:a16="http://schemas.microsoft.com/office/drawing/2014/main" id="{56CC3E39-3AA7-44AB-9F38-A53EB4C81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1057275"/>
            <a:ext cx="5683250" cy="445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1JOA02-4">
            <a:extLst>
              <a:ext uri="{FF2B5EF4-FFF2-40B4-BE49-F238E27FC236}">
                <a16:creationId xmlns:a16="http://schemas.microsoft.com/office/drawing/2014/main" id="{9B96CE52-0CD4-47F4-A0AD-EABB09A2D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33500"/>
            <a:ext cx="7200900" cy="427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1JOAO2-3">
            <a:extLst>
              <a:ext uri="{FF2B5EF4-FFF2-40B4-BE49-F238E27FC236}">
                <a16:creationId xmlns:a16="http://schemas.microsoft.com/office/drawing/2014/main" id="{0B56F7D1-0195-4648-AD08-8D90E0B66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287463"/>
            <a:ext cx="6840538" cy="432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SALMO119-165">
            <a:extLst>
              <a:ext uri="{FF2B5EF4-FFF2-40B4-BE49-F238E27FC236}">
                <a16:creationId xmlns:a16="http://schemas.microsoft.com/office/drawing/2014/main" id="{F3EEBF54-23FB-4038-B89F-9F7F63E08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233488"/>
            <a:ext cx="7056437" cy="448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espreocupado-bk2">
            <a:extLst>
              <a:ext uri="{FF2B5EF4-FFF2-40B4-BE49-F238E27FC236}">
                <a16:creationId xmlns:a16="http://schemas.microsoft.com/office/drawing/2014/main" id="{31CF77FF-C3E1-4698-9919-4F29E0346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ROM7-12">
            <a:extLst>
              <a:ext uri="{FF2B5EF4-FFF2-40B4-BE49-F238E27FC236}">
                <a16:creationId xmlns:a16="http://schemas.microsoft.com/office/drawing/2014/main" id="{E7F08354-50E3-4B24-B0A0-F5384CFE2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47763"/>
            <a:ext cx="6985000" cy="442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MAT19-16">
            <a:extLst>
              <a:ext uri="{FF2B5EF4-FFF2-40B4-BE49-F238E27FC236}">
                <a16:creationId xmlns:a16="http://schemas.microsoft.com/office/drawing/2014/main" id="{FFA7B6D6-2EA5-4533-9987-8D86EA03A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1092200"/>
            <a:ext cx="6342062" cy="43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mal-3-6">
            <a:extLst>
              <a:ext uri="{FF2B5EF4-FFF2-40B4-BE49-F238E27FC236}">
                <a16:creationId xmlns:a16="http://schemas.microsoft.com/office/drawing/2014/main" id="{C0980D4B-1110-4DAF-B913-9F18938A5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1373188"/>
            <a:ext cx="6226175" cy="400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blinds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Figura3">
            <a:extLst>
              <a:ext uri="{FF2B5EF4-FFF2-40B4-BE49-F238E27FC236}">
                <a16:creationId xmlns:a16="http://schemas.microsoft.com/office/drawing/2014/main" id="{B62C2167-D2FD-40A6-9A71-BFA964648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3" t="37389" r="28271" b="12195"/>
          <a:stretch>
            <a:fillRect/>
          </a:stretch>
        </p:blipFill>
        <p:spPr bwMode="auto">
          <a:xfrm>
            <a:off x="0" y="6137275"/>
            <a:ext cx="1008063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3" name="Rectangle 3">
            <a:extLst>
              <a:ext uri="{FF2B5EF4-FFF2-40B4-BE49-F238E27FC236}">
                <a16:creationId xmlns:a16="http://schemas.microsoft.com/office/drawing/2014/main" id="{9CFB1669-4A0D-4191-8A38-8FB74DFF9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852738"/>
            <a:ext cx="8064500" cy="3816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0066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2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209924" name="Picture 4" descr="II">
            <a:extLst>
              <a:ext uri="{FF2B5EF4-FFF2-40B4-BE49-F238E27FC236}">
                <a16:creationId xmlns:a16="http://schemas.microsoft.com/office/drawing/2014/main" id="{FDE39776-4CF3-4C82-A834-A6DBF3EF1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38" y="1484313"/>
            <a:ext cx="522287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5" name="Picture 5" descr="AIG-ROM">
            <a:extLst>
              <a:ext uri="{FF2B5EF4-FFF2-40B4-BE49-F238E27FC236}">
                <a16:creationId xmlns:a16="http://schemas.microsoft.com/office/drawing/2014/main" id="{B96CF221-C8B9-497D-A229-2018E5EA0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013325"/>
            <a:ext cx="6502400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6" name="Picture 6" descr="NAOFAZER-IM]">
            <a:extLst>
              <a:ext uri="{FF2B5EF4-FFF2-40B4-BE49-F238E27FC236}">
                <a16:creationId xmlns:a16="http://schemas.microsoft.com/office/drawing/2014/main" id="{F8744585-553E-4962-8C6A-F75C0E5EA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2422525"/>
            <a:ext cx="6192837" cy="129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7" name="Picture 7" descr="SETA-BAIXO">
            <a:extLst>
              <a:ext uri="{FF2B5EF4-FFF2-40B4-BE49-F238E27FC236}">
                <a16:creationId xmlns:a16="http://schemas.microsoft.com/office/drawing/2014/main" id="{90366387-28F6-45E8-9EBA-A073DDBF7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140200"/>
            <a:ext cx="72072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43B87C90-A4E9-44C1-AA6E-E6889378E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852738"/>
            <a:ext cx="8064500" cy="3816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0066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2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210947" name="Picture 3" descr="IV">
            <a:extLst>
              <a:ext uri="{FF2B5EF4-FFF2-40B4-BE49-F238E27FC236}">
                <a16:creationId xmlns:a16="http://schemas.microsoft.com/office/drawing/2014/main" id="{5ABF5C89-7CAE-4EEA-81D6-2AB996E2A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1557338"/>
            <a:ext cx="719137" cy="68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48" name="Picture 4" descr="LEMBRATE">
            <a:extLst>
              <a:ext uri="{FF2B5EF4-FFF2-40B4-BE49-F238E27FC236}">
                <a16:creationId xmlns:a16="http://schemas.microsoft.com/office/drawing/2014/main" id="{A32100C9-EAE7-427F-95B0-6357CDF00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565400"/>
            <a:ext cx="6827838" cy="115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49" name="Picture 5" descr="SETA-BAIXO">
            <a:extLst>
              <a:ext uri="{FF2B5EF4-FFF2-40B4-BE49-F238E27FC236}">
                <a16:creationId xmlns:a16="http://schemas.microsoft.com/office/drawing/2014/main" id="{081A3DD0-BF8D-48A3-A252-BE1BC20AC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005263"/>
            <a:ext cx="72072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50" name="Picture 6" descr="MUDOUO4">
            <a:extLst>
              <a:ext uri="{FF2B5EF4-FFF2-40B4-BE49-F238E27FC236}">
                <a16:creationId xmlns:a16="http://schemas.microsoft.com/office/drawing/2014/main" id="{7905F3B1-2349-4DBC-85D2-2F92ED27D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868863"/>
            <a:ext cx="4537075" cy="118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0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0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343E15B7-6E06-4E76-AD34-254E68A6F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412875"/>
            <a:ext cx="8064500" cy="3816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0066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2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211971" name="Picture 3" descr="X">
            <a:extLst>
              <a:ext uri="{FF2B5EF4-FFF2-40B4-BE49-F238E27FC236}">
                <a16:creationId xmlns:a16="http://schemas.microsoft.com/office/drawing/2014/main" id="{2DF75C6D-E599-452D-8AEF-7D4F83D32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1484313"/>
            <a:ext cx="509588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972" name="Picture 4" descr="NAOCOBICARAS">
            <a:extLst>
              <a:ext uri="{FF2B5EF4-FFF2-40B4-BE49-F238E27FC236}">
                <a16:creationId xmlns:a16="http://schemas.microsoft.com/office/drawing/2014/main" id="{CEEECA29-87FF-480D-933F-2895E3616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2420938"/>
            <a:ext cx="7272338" cy="193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973" name="Picture 5" descr="SETA-BAIXO">
            <a:extLst>
              <a:ext uri="{FF2B5EF4-FFF2-40B4-BE49-F238E27FC236}">
                <a16:creationId xmlns:a16="http://schemas.microsoft.com/office/drawing/2014/main" id="{E1B87D6D-60C9-4DA0-BACA-3C9897277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4508500"/>
            <a:ext cx="720725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974" name="Picture 6" descr="DIVIDIU">
            <a:extLst>
              <a:ext uri="{FF2B5EF4-FFF2-40B4-BE49-F238E27FC236}">
                <a16:creationId xmlns:a16="http://schemas.microsoft.com/office/drawing/2014/main" id="{5376B7D2-E12D-4651-91C1-AA5B54F32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3" y="5199063"/>
            <a:ext cx="5399087" cy="126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hecker dir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trips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lancouverdade">
            <a:extLst>
              <a:ext uri="{FF2B5EF4-FFF2-40B4-BE49-F238E27FC236}">
                <a16:creationId xmlns:a16="http://schemas.microsoft.com/office/drawing/2014/main" id="{49BFA15F-0526-40AD-BEFA-3B4D61961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937125"/>
            <a:ext cx="4668837" cy="1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95" name="Picture 3" descr="pontapeq-texto">
            <a:extLst>
              <a:ext uri="{FF2B5EF4-FFF2-40B4-BE49-F238E27FC236}">
                <a16:creationId xmlns:a16="http://schemas.microsoft.com/office/drawing/2014/main" id="{FA5ECC2B-0C7B-4E48-8DC2-817313BA9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2808288" cy="121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96" name="Picture 4" descr="ponta-img">
            <a:extLst>
              <a:ext uri="{FF2B5EF4-FFF2-40B4-BE49-F238E27FC236}">
                <a16:creationId xmlns:a16="http://schemas.microsoft.com/office/drawing/2014/main" id="{1774A3DB-920A-497E-AC79-92A7C281E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844675"/>
            <a:ext cx="3357563" cy="415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97" name="Picture 5" descr="pisalei">
            <a:extLst>
              <a:ext uri="{FF2B5EF4-FFF2-40B4-BE49-F238E27FC236}">
                <a16:creationId xmlns:a16="http://schemas.microsoft.com/office/drawing/2014/main" id="{1D685B89-DF7B-429C-BC58-83AEFF21D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260350"/>
            <a:ext cx="3875087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d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SABADO">
            <a:extLst>
              <a:ext uri="{FF2B5EF4-FFF2-40B4-BE49-F238E27FC236}">
                <a16:creationId xmlns:a16="http://schemas.microsoft.com/office/drawing/2014/main" id="{F08E6F6D-C475-4397-A1AD-480F1244D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36613"/>
            <a:ext cx="315277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3" name="Picture 3" descr="DOMINGO">
            <a:extLst>
              <a:ext uri="{FF2B5EF4-FFF2-40B4-BE49-F238E27FC236}">
                <a16:creationId xmlns:a16="http://schemas.microsoft.com/office/drawing/2014/main" id="{D7BDD3CC-574E-4381-95DE-64B1C76F4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068638"/>
            <a:ext cx="3381375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4" name="Picture 4" descr="INT-AZUL">
            <a:extLst>
              <a:ext uri="{FF2B5EF4-FFF2-40B4-BE49-F238E27FC236}">
                <a16:creationId xmlns:a16="http://schemas.microsoft.com/office/drawing/2014/main" id="{CFE683A4-237F-4868-8C92-E886E3698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933825"/>
            <a:ext cx="1535113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5" name="Picture 5" descr="INT-VERM">
            <a:extLst>
              <a:ext uri="{FF2B5EF4-FFF2-40B4-BE49-F238E27FC236}">
                <a16:creationId xmlns:a16="http://schemas.microsoft.com/office/drawing/2014/main" id="{ACE5D44B-75AF-4FBF-82FE-FCEE06976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04813"/>
            <a:ext cx="1622425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retiraivos">
            <a:extLst>
              <a:ext uri="{FF2B5EF4-FFF2-40B4-BE49-F238E27FC236}">
                <a16:creationId xmlns:a16="http://schemas.microsoft.com/office/drawing/2014/main" id="{9ECB635C-DF8F-48AA-9101-338A78D0F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52738"/>
            <a:ext cx="4176713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200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poderdaesco-bk2">
            <a:extLst>
              <a:ext uri="{FF2B5EF4-FFF2-40B4-BE49-F238E27FC236}">
                <a16:creationId xmlns:a16="http://schemas.microsoft.com/office/drawing/2014/main" id="{DC10D04D-CD02-4281-B1D3-87743CE03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7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trips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blinds dir="vert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00" name="Estou à porta.mpg">
            <a:hlinkClick r:id="" action="ppaction://media"/>
            <a:extLst>
              <a:ext uri="{FF2B5EF4-FFF2-40B4-BE49-F238E27FC236}">
                <a16:creationId xmlns:a16="http://schemas.microsoft.com/office/drawing/2014/main" id="{F77EE17F-BF55-46C4-A356-02DFE6776E1A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7" fill="hold"/>
                                        <p:tgtEl>
                                          <p:spTgt spid="2345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450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4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45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500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lancouverdade">
            <a:extLst>
              <a:ext uri="{FF2B5EF4-FFF2-40B4-BE49-F238E27FC236}">
                <a16:creationId xmlns:a16="http://schemas.microsoft.com/office/drawing/2014/main" id="{BBB8406B-00CA-4D79-B52A-67D1D01AD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5076825"/>
            <a:ext cx="5389563" cy="137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89" name="Picture 5" descr="pisalei">
            <a:extLst>
              <a:ext uri="{FF2B5EF4-FFF2-40B4-BE49-F238E27FC236}">
                <a16:creationId xmlns:a16="http://schemas.microsoft.com/office/drawing/2014/main" id="{8EF7FD2D-E413-4610-B743-2CF5A2A79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188913"/>
            <a:ext cx="3998912" cy="468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d"/>
  </p:transition>
</p:sld>
</file>

<file path=ppt/theme/theme1.xml><?xml version="1.0" encoding="utf-8"?>
<a:theme xmlns:a="http://schemas.openxmlformats.org/drawingml/2006/main" name="Estrutura padrão">
  <a:themeElements>
    <a:clrScheme name="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Estrutura padrão">
  <a:themeElements>
    <a:clrScheme name="2_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Estrutura padrão">
  <a:themeElements>
    <a:clrScheme name="1_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igconte">
  <a:themeElements>
    <a:clrScheme name="Figconte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Figconte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Figconte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gconte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gcont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gconte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gconte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gconte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gconte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Estrutura padrão">
  <a:themeElements>
    <a:clrScheme name="3_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_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ereno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Seren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ereno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o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o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Estrutura padrão">
  <a:themeElements>
    <a:clrScheme name="5_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_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12</Words>
  <Application>Microsoft Office PowerPoint</Application>
  <PresentationFormat>Apresentação na tela (4:3)</PresentationFormat>
  <Paragraphs>4</Paragraphs>
  <Slides>78</Slides>
  <Notes>2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8</vt:i4>
      </vt:variant>
      <vt:variant>
        <vt:lpstr>Títulos de slides</vt:lpstr>
      </vt:variant>
      <vt:variant>
        <vt:i4>78</vt:i4>
      </vt:variant>
    </vt:vector>
  </HeadingPairs>
  <TitlesOfParts>
    <vt:vector size="92" baseType="lpstr">
      <vt:lpstr>Arial</vt:lpstr>
      <vt:lpstr>Times New Roman</vt:lpstr>
      <vt:lpstr>Arial Black</vt:lpstr>
      <vt:lpstr>Tahoma</vt:lpstr>
      <vt:lpstr>Monotype Sorts</vt:lpstr>
      <vt:lpstr>Kabel Ult BT</vt:lpstr>
      <vt:lpstr>Estrutura padrão</vt:lpstr>
      <vt:lpstr>2_Estrutura padrão</vt:lpstr>
      <vt:lpstr>1_Estrutura padrão</vt:lpstr>
      <vt:lpstr>Figconte</vt:lpstr>
      <vt:lpstr>3_Estrutura padrão</vt:lpstr>
      <vt:lpstr>Sereno</vt:lpstr>
      <vt:lpstr>5_Estrutura padrão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APaC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APOCALIPSE A RESPOSTA</dc:subject>
  <dc:creator>Pr. MARCELO AUGUSTO DE CARVALHO; Elkeane Moreira Aragão</dc:creator>
  <cp:keywords>www.4tons.com.br</cp:keywords>
  <dc:description>COMÉRCIO PROIBIDO. USO PESSOAL</dc:description>
  <cp:lastModifiedBy>Pr. Marcelo Carvalho</cp:lastModifiedBy>
  <cp:revision>3</cp:revision>
  <dcterms:created xsi:type="dcterms:W3CDTF">2005-04-29T23:09:32Z</dcterms:created>
  <dcterms:modified xsi:type="dcterms:W3CDTF">2019-11-26T14:12:30Z</dcterms:modified>
  <cp:category>SM-EVANGELISMO</cp:category>
</cp:coreProperties>
</file>