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2"/>
  </p:notesMasterIdLst>
  <p:sldIdLst>
    <p:sldId id="367" r:id="rId5"/>
    <p:sldId id="286" r:id="rId6"/>
    <p:sldId id="287" r:id="rId7"/>
    <p:sldId id="257" r:id="rId8"/>
    <p:sldId id="258" r:id="rId9"/>
    <p:sldId id="259" r:id="rId10"/>
    <p:sldId id="375" r:id="rId11"/>
    <p:sldId id="376" r:id="rId12"/>
    <p:sldId id="377" r:id="rId13"/>
    <p:sldId id="378" r:id="rId14"/>
    <p:sldId id="379" r:id="rId15"/>
    <p:sldId id="260" r:id="rId16"/>
    <p:sldId id="261" r:id="rId17"/>
    <p:sldId id="262" r:id="rId18"/>
    <p:sldId id="263" r:id="rId19"/>
    <p:sldId id="284" r:id="rId20"/>
    <p:sldId id="285" r:id="rId21"/>
    <p:sldId id="266" r:id="rId22"/>
    <p:sldId id="267" r:id="rId23"/>
    <p:sldId id="264" r:id="rId24"/>
    <p:sldId id="265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380" r:id="rId40"/>
    <p:sldId id="347" r:id="rId41"/>
    <p:sldId id="366" r:id="rId42"/>
    <p:sldId id="349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3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4" autoAdjust="0"/>
    <p:restoredTop sz="94660"/>
  </p:normalViewPr>
  <p:slideViewPr>
    <p:cSldViewPr>
      <p:cViewPr>
        <p:scale>
          <a:sx n="66" d="100"/>
          <a:sy n="66" d="100"/>
        </p:scale>
        <p:origin x="-55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A1AEB287-0658-48FC-8823-C20A1D2471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D189EBD-E339-4E0B-A1C9-7FDD6713C5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076EDF35-08D5-4245-B150-E74A04146D7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BE83A422-4120-4302-AB82-E61DDC01DCB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A7EC570A-5BF6-43E5-8810-8C09BDDD57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4325C23E-A107-42BB-A6BC-EFE087BE1E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E27279-2950-4B7A-B864-6539830FCBC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9C4DE2-6103-4580-AC25-E3824B00F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C74DE-E679-4DDF-969E-3D4842FB4AAC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52E1FB13-D629-439B-8A77-892A658403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D9F2DBD-C258-4AE5-9C37-0CE3CF06C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D92B4C-5D47-4B82-8E1B-CFE04C1AA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1855F-FCA3-4D3D-9B1A-03B88551B469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6AF046FA-D4B5-4D3B-B7A9-575239B433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489E89E3-57AA-447C-BFE3-B40A3E4D6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7C14E-EE8D-4E68-9A93-22EB60B0D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864516-E665-45CE-AC02-4B1AC83FF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4DE5AC-01E7-43EA-9EEA-3FC53A0E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EF59BD-AF6B-4ED8-A766-7B39736F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FD894B-5620-452E-B5E1-D953A61F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65ED7-5488-4B3E-B954-3E21441313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507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76A4A-A8AA-4213-B37A-1BE63FB2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7370F5-35D8-474D-A8F5-6338D898E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A37F40-553D-46E4-84E6-6048A382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053DBF-4FFC-490D-835D-9E90F5B4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3CC4B1-E393-4C75-939D-953E218C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9005-FB44-46BF-B4D0-D72BC287B8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109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C0EC3C-869F-4E67-B8D2-8ADEE03EF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3C852F-7CBB-416D-BA3A-B6FE49BD3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95AC04-795E-4260-AD32-AC292303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630F87-7738-4835-9D37-B24F410F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C81FE-D194-4CD0-88E1-387BE000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0072A-10A8-4FAF-A8EB-960A2D7127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796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59EFD-7721-408E-BBE5-3BB48A876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B4FB5-DE06-4FBE-96E6-AD9C081C8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C64F88-34DA-44D8-BB0C-24A9B2EE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4CB477-6669-49C4-9A20-EF392398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8176E6-39ED-4C78-881E-05974349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D4681-D199-4E99-AD98-4B2C8DA48A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341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D80ED-2AEE-49F9-B61C-88C471C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01AE3B-0EE9-437F-847D-6E967B3CD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F40BF1-BAA9-4A83-8E1C-750EE91D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E4EC5-8012-4C58-9682-7BB8C0D9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3C11D1-E5BC-40F7-91F6-05F4DCA3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7099E-B2A6-4F3E-BB88-94C3E2EAF0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0124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10C7B-FDA6-4EAF-B43D-4810D094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2547BD-3A7B-4C86-A8D2-5F48A617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BC3AA5-8B09-425E-BF5E-24AEE5FF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6EA2B5-6ED2-4AB9-8F7B-8EC8454B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E594D-E8E7-4179-A888-F9C334B5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59236-1C6D-4433-85E5-D992475549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554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4D8D1-931D-4B90-ADDE-103CD754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2BCC46-4FEF-4D58-B189-852998603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97D1FB-33E5-4E24-ACC9-28D81AFD3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A00269-EC3A-4157-8CD9-FC74FFAF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D80215-9483-44D7-891B-BC7DF1B31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E47F1A-9560-47AC-BBF9-B2B18B7E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F6A9B-271B-4EB4-BF9D-44FDC65B94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442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F95B4-1358-4F64-A743-17D289A4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2375BD-9A62-4987-B04B-2D0423CF7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CBCA7A-322E-4260-8E05-AFA552341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DF1E3D-305E-4339-AAB4-5B490C6C5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9792CB-5CEE-4B46-93E4-DB8C48CE2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A597E6-E85C-4D51-A687-305F74F9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1D6A9F-B183-40BA-AA9A-A8A13954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AB80B0-1CC9-493C-A150-4E04CB45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DAAD9-9557-415B-B325-1488700190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307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3685A-F8F5-4878-885B-E199ED2F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3FDDB5-0B5E-409E-8FF9-A2D4B26F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D3C5FD-1917-4A7A-A1C8-507B5F2C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B4EC6A-0F55-4A86-997B-9800E554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B07A7-41DF-4104-9A41-419ADB6A07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6783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8BC389-DDDA-47F3-B495-3E632B42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C7DF8E-5125-4709-B682-1111A61D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9015F8-4E0C-479F-85E7-4A269E47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33025-02EB-47AC-89AD-67D30AF39D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398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9A9C0-AF92-4C40-AA42-E0BB67F1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E687E7-B265-4FE2-B521-0B0EE275A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2C369E-554D-46BE-AAFA-DF96A2F3B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38B203-A034-42EB-83DA-2FAA1149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2D0F6A-6B09-466A-A000-B9DDEE8D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DEF3AE-7936-464D-AF90-537EADD7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03AC-6552-43A9-81B8-393F4C3CD8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39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D45D-4D8D-46DE-BAF0-B18765B0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154DF1-5A41-454D-80C4-7BB429CB2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8D9336-AF0B-4531-BD96-BA69BBBC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21C0EA-D048-4F4D-B364-09F2EF70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C9470D-A2A4-4785-B5A8-C62ADCB5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C47F8-00F7-4606-9E38-91AC0FEB85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38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28595-3BF9-4E66-A8F0-0B560060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7E4AE99-C439-44E0-BFDC-EB0209EB3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1129B6-EF30-45A7-AE12-FB016CD63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745136-A8E7-460B-BFFF-3D3EBA7E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FF0911-FDB3-49F4-836A-07DB140E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5A67D1-858A-461B-B878-04C57869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2285A-98E7-4003-BE98-9D5D176DFB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7933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E3022-0056-499C-BD1A-BE0C1EFA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19D7E0-13EA-452C-A0A4-15369F69C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A11EF9-84F3-4EFE-BF25-4D5CA625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C71972-0E08-471F-AFD0-C11EACE8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468CF-7AA1-471B-92B7-C8C7F42F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CB299-92B4-43DD-BE20-683DAD7245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205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9F0B90-9ABB-42D7-A630-96BE6EC1F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14A9CF-D216-4030-86DE-A50459F9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A908A2-F24F-40FA-8959-C03EDC21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6BE307-7E9E-4F56-B1B9-A6B507B2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7B7CCE-6238-4862-905A-369FDF0B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C04F1-BC3D-482F-A605-0991793A07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11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292EE-4FE0-4403-AA30-A94E8733E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2A4E65-D0E3-42B2-A9F7-98EDC3C1E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8059E-DAA4-468C-8A5D-18D22387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3F8C5-9901-4D2A-8CAA-C44B322B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F2443B-28DB-4DF6-AB9F-1A74FD74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D694-20AE-4E8C-BE21-551CF003AC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6500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B9AB-09D5-4BCA-BCD6-A3A455C8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DFFEC0-684F-4496-9B0F-A858AC39F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45DC75-1ABE-42DD-A366-410570BF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758217-3AFC-40A4-936C-A3C614AF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C29A9-4EC6-4213-B271-96B0705B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3CF75-BA3C-4C24-AEC2-D05F53B74E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2857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278A7-0452-43A0-8963-D0376AA5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031481-B50B-45FC-970F-339B2B3B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2D9AC8-AA71-4F37-8C4B-E2AF27ED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12BC17-FF15-4880-80ED-180D60C3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20DBA5-24E6-48AE-8F4E-4306389D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FAA94-1099-4501-B029-F86B5C2BC3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389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86BBD-FA6A-4E58-B664-7965A5EA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00FEA6-92D2-4C80-A330-3F76BCA02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3B5FFF-71D6-4D64-8F5B-E8CBC6436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BFFA4E-59FC-41A0-AF25-E55457BE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D0D10C-E275-4006-86F2-547AD319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C5295C-1357-49EF-B32E-8C5730F9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1E12B-1B4E-4C92-8552-F126581D65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0732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D5BB0-11C9-476D-A757-FF13EB05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1125C4-84D4-46F2-8A20-FAA0B2BD2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5DAF73-F09E-4250-A1EE-C683C644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ACB6FCB-2E42-4A0B-94FB-9B5952EB9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8EBAFF-EF10-41A9-8C04-53C3501B0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96A70A2-BB2D-4FC9-8350-169D7B2E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1192174-3789-4132-8151-0BEB9F71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1061DE-5824-4E40-8D70-AA8216D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21AE3-D82A-464C-9A41-AACE9063F8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4474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3E5C7-EE21-4980-8D9C-F629ADEB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2786B50-4627-4428-92A9-79B95E91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886C27-315A-4CA3-91F9-C628E16F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359664-68DA-466F-A898-6C51B54A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6D747-1887-4973-A996-B9775B7EC5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7274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931DFE-70E9-4C4C-BA0E-492B2A91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A0896A-C7E6-4925-9D2F-84CA25AD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73AF68-7C33-4E86-B108-E92AFC05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11CDD-045A-4B35-AD71-DE5B828E88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89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25439-684C-4DB2-8F78-C2721A25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0CC60-1EF8-4E41-9147-E8F72172B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97F52D-A04A-4CC3-B418-231DF2D2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C0EBA7-E019-4EC8-9BF5-931CCFFC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9A3E44-AB6A-4406-9147-E69F99B1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9105E-620C-42C8-9749-4D9EE07F25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176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A5D6B-C1E3-445B-8A77-1E55702F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2284AB-610E-4005-9780-9348BD1E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745E8F-8504-401E-BEB5-C34FA0692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8C1DA-9F34-4176-BFE6-218861B1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A1D9B2-1FB2-4876-ABA7-C9D502B3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E04F17-79E9-4E84-B148-53C2D952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B6484-1E0B-4B8C-8D48-D9E04E5B5C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759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90817-05C9-44C0-A77F-731F7F31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5E8FF5-15F8-42A4-BD8F-AE0F68C64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1AACD5-FBF5-40FD-96D6-82E858EF7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E0AA65-ED78-4189-BCC0-2C2C9A7D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3B3C7E-CD54-4A25-B645-8E20DD87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0F6BA7-B9FE-426B-9B85-6A1A1922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3EA92-D433-4322-B45A-F680933536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8428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F4AFF-2C4D-44C2-9DA7-66151126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89AF29-F3B0-4946-9DF6-581541C64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7C05DF-5EC1-4B23-9C41-FB9E2523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2EF478-71B5-4838-8540-A1EC236A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DBA1F7-C5EF-4052-A5E4-0C5FF19F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77267-2304-4235-A1E9-947464B6FC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302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B9D21E-83A1-4D2B-A868-96943F616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A1C662-B4DA-4935-B78F-60B072A3C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F20CBE-F8F0-4E3A-A192-D94F109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3E84C-F272-4025-8C84-C9329059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E050A9-0570-409E-A442-4F177F6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CE7D-9F1C-480A-AD3F-CC8C8EA17F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2278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61778-8E8B-4F78-A514-757591D0F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062642-95AB-434B-895E-8CEA638EB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FD956B-7CFF-4C5D-A18C-8A582E85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B1F0A6-500D-452D-9511-8674C4FE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D87112-A82D-44BF-91E7-097DFA04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6B816-0C65-4DD4-A263-F64F9180E6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745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4C441-0C6B-49D6-9A9B-34B48F4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E5E49B-1388-4F21-95B6-CF429A1F3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BC062-F2FC-478E-A2B1-127E622F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894B69-2F6D-4959-82D4-63210BEA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9B9E17-8274-4CB3-A74C-86E2D73D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90729-D74A-4178-AFB4-135FFAC78F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6272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6232D-EEA7-47F4-A96D-D72D47B9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BC1D67-0F72-43AC-B3E2-59EEC9F3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197182-5AB0-46F0-97D1-C3147C97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E3EAAC-817D-48A1-A58E-79326725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55AE83-4D12-4F53-A7C3-114DA03B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93DF6-7C08-49E7-A9E0-E8F53022BE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1147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48002-26D2-4CBC-BB23-2B75AD01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013C9-2F10-4C02-A056-16B124BDD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73DE6F-30CF-449B-B9F0-CDE673002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234898-931C-4A61-99FA-28C90F23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18D8E1-7F9E-4D44-8B5F-736D0545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71BF1D-6D9A-4670-9D9D-943E5F59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6102A-2954-4220-92F3-E56EE8F02D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1285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7BC18-9E37-4281-B4BC-3D6BA4CD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9265CC-51B9-44F8-B0E5-7E1147F8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96FA7E-3736-4958-8E73-30DC4A748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448FD6-27F9-4FFD-BCE4-F5FA3FEB4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EE677E6-F883-42AA-9FE1-E9697B381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C1937A-A86D-4E50-994D-DE7498FB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A66305C-8E16-41C1-8FEC-258243BC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6DB01C-CA10-449E-8AB2-5D17DA9F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B6494-7394-471A-8EA0-AD62270668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8226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E2FE4-D86A-461C-9C79-9AC1D7FF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C179589-23C4-48D4-B0F3-9708B383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A90146-AA1E-406A-A4AA-1AEC788A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58FEC5-932F-4115-91AC-CC9B0A1B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A62-7BF3-41E1-A37C-D2A90FFB8E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191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5C9C-40A2-4C9D-8678-8320A25E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F93705-CB25-4011-A93F-499108A0F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6E19FB-3DE8-484F-AF01-828A6F92B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E1B9AD-3887-4B65-BEC6-4300F81A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613056-7D79-4CE0-8C0F-B2538F32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C85C67-48BA-4516-BFA1-FE9A452A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66249-B123-4193-8891-C544E4C768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0944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69266FE-70C1-46A9-B193-1A599F3A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6CEF23-918A-431D-9D04-581D3C1E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AC96C0-F4CD-4327-BCE3-1095CF48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132F3-4752-4739-ADB4-153C712659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029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DF7AD-6339-43F8-A3E0-08DD4A7C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D558D5-67A3-40F2-BEDE-902F8907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0D3F4C-C1C4-4620-B8C6-3D9F51BCA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84D740-078A-492C-A04F-BAD96087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DC257-39C1-4416-B97B-82A3EAC1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CA1C25-2A1B-4B4B-A32C-0F094A34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D8413-9F8E-4C1A-B93D-FD9168591A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1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FC637-ECA8-43DA-8F19-10852C42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9DEE6F-B7AF-42B1-B8C0-9DD8D2A5B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82D023-C4EF-46B9-B33C-795FBC95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FB34D-E373-416B-9B87-DC9BF97F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82D1E1-9361-47EF-BCA6-F4E051AB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E55354-C477-410F-83B8-E59C7446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4775C-3491-4B4B-AE13-76B5964ECE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9726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8ECAF-0B8A-4AB2-9A5B-217A02B8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B563A2-7F14-4703-81D2-9605E6C88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FEA656-6BF8-4102-B426-535F3271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733B44-4CAA-40F8-A303-A56075DA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15366D-A85B-4488-A5DC-90FBA1F3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905B-0123-472D-B168-82925E12A5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3137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6E687E-64FF-4D55-B462-521F98B70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963A40-0BEB-4860-A29D-B9001D82D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9AE00C-C1F8-40DC-8B34-47CA8728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0BA88-3569-47C0-8D31-B1605E83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1849A2-4D33-4ED1-B761-C891DB96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C1F7-4105-4515-A6C4-C2210FBD73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08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190B5-3851-41D1-9B23-FAC790CD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8B9177-0729-40B1-8645-59503E0C7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A8CBF2-4170-4412-AA1C-AB40B48ED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15FE2F-32BE-4BD9-8E2A-903EF5FFD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1D892B-E26F-4772-8C26-FE8F0A139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D79328-9996-4695-A8C4-5F72DE26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F8D415-B1B8-4532-9778-E89E5E12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17C005-F4B1-4D5D-8C0C-1ED162D4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C1B2A-CD30-4599-8319-C2F431CE27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642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6DDD7-2188-4F1C-A406-956777AE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EACE75-424F-423B-8F91-14D6C155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37B027-941F-4A7C-8F26-73679175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A57BAD-5734-4851-A327-A6CEB8EC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6E861-1E71-417B-96BE-12C7C3A1D0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772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1B878E-54B6-4E8D-992E-975D982D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4F6F93-3EA5-4F86-9F7B-F03BBB32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23DC59-9F60-473F-A457-6E99FEB0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CC55-1370-4233-ACDB-E6EE9FC9F0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354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E4C6C-163C-4FF5-AF69-2B97DB50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CC14F9-AABF-4DD7-8EA7-8FB1566C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913AD3-3C15-4ECF-8C38-BA870CC08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18E5CD-3368-40C3-9998-8423D8F4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793936-A658-446B-972F-67098438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E91D72-13E6-45DC-9577-E47546DA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FBDF5-AC8B-4944-AC22-57016672B9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72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1911D-7702-43AB-AF8B-4E25DD03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D3C5F4-DD60-41D4-8192-BA4CEBC15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7889BC-3DA8-4052-849F-602657460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125013-4C56-4801-AD5A-0064AEF9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1E843B-FD16-428E-947F-90F114AB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45540-C89D-46C1-8F9A-5F816AF0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3D9F7-10DF-48C1-9607-1D5AFCFF4D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26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AC6751-AACB-408B-B7C4-E5BD4C870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85F804-CD92-4CE1-881E-2BA907956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5DD190-E829-4349-99DB-4F7E81957F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2B7BB2-05DB-4D10-BCF3-51CAA438A1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B19AB1-BE93-4F22-A386-F65852F7B2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21BCC9-7860-47C3-8096-588D8DED5AC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B92280F-3414-421B-923F-0267CEC0E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4A755FB-470B-498E-A156-87A11D38F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483E727-859A-49B4-BA3C-0A718D08AC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96084C0-785F-4A41-83C8-027BDF8F0B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5030730C-B533-4FA1-8092-38A79FBE9A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960F2DF-AF4D-4AB9-81D7-304425A3340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520712C-D0B5-4474-8DF9-AF849FC50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CF553C8-D62E-4C2C-8409-F032E9A2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BF040A-D2EC-4911-AC81-EF5A1D1AED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AAD8D48-6DF8-4CC2-A503-EB033CA4B7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B154EC8E-8D11-45DE-B0D5-2907CA31A6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60B0C5CD-603D-429B-B833-78AFBC3D960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84DA2B9F-05C0-492D-BB6B-9049F7702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1C301C96-3CB0-477F-AEB5-BC29DB0C0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D95B91E7-881C-4274-B3E4-89A639CAF4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07756F17-4FD3-4D2C-92FF-CE609F4CC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57A3D0DF-DB75-44CA-B86B-F3B07477E6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ED577EFC-B135-43A8-A53C-67E7F4CA23E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2.png"/><Relationship Id="rId7" Type="http://schemas.openxmlformats.org/officeDocument/2006/relationships/image" Target="../media/image74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2.png"/><Relationship Id="rId7" Type="http://schemas.openxmlformats.org/officeDocument/2006/relationships/image" Target="../media/image80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jpeg"/><Relationship Id="rId7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santifica-c">
            <a:extLst>
              <a:ext uri="{FF2B5EF4-FFF2-40B4-BE49-F238E27FC236}">
                <a16:creationId xmlns:a16="http://schemas.microsoft.com/office/drawing/2014/main" id="{D28EEBB2-0915-4DCF-BCF4-ABA6D8D9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87988"/>
            <a:ext cx="360045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07" name="Picture 3" descr="ilumina-c">
            <a:extLst>
              <a:ext uri="{FF2B5EF4-FFF2-40B4-BE49-F238E27FC236}">
                <a16:creationId xmlns:a16="http://schemas.microsoft.com/office/drawing/2014/main" id="{7C063454-05D2-4A00-BEE3-B970A1A9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507038"/>
            <a:ext cx="30194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0708" name="Group 4">
            <a:extLst>
              <a:ext uri="{FF2B5EF4-FFF2-40B4-BE49-F238E27FC236}">
                <a16:creationId xmlns:a16="http://schemas.microsoft.com/office/drawing/2014/main" id="{582A1AA9-1713-4E72-8DFF-0D64475B106E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2492375"/>
            <a:ext cx="6870700" cy="1441450"/>
            <a:chOff x="729" y="1706"/>
            <a:chExt cx="4328" cy="908"/>
          </a:xfrm>
        </p:grpSpPr>
        <p:pic>
          <p:nvPicPr>
            <p:cNvPr id="200709" name="Picture 5" descr="biblia-c">
              <a:extLst>
                <a:ext uri="{FF2B5EF4-FFF2-40B4-BE49-F238E27FC236}">
                  <a16:creationId xmlns:a16="http://schemas.microsoft.com/office/drawing/2014/main" id="{FC489799-7983-4235-BD81-BDBEF48B1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2" r="17249"/>
            <a:stretch>
              <a:fillRect/>
            </a:stretch>
          </p:blipFill>
          <p:spPr bwMode="auto">
            <a:xfrm>
              <a:off x="729" y="1706"/>
              <a:ext cx="3603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710" name="Picture 6" descr="biblia-c">
              <a:extLst>
                <a:ext uri="{FF2B5EF4-FFF2-40B4-BE49-F238E27FC236}">
                  <a16:creationId xmlns:a16="http://schemas.microsoft.com/office/drawing/2014/main" id="{90062ABE-BEA8-4141-B27D-C8437579B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92" t="21599" r="597"/>
            <a:stretch>
              <a:fillRect/>
            </a:stretch>
          </p:blipFill>
          <p:spPr bwMode="auto">
            <a:xfrm>
              <a:off x="4312" y="1888"/>
              <a:ext cx="745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0711" name="Picture 7" descr="setamarelinha">
            <a:extLst>
              <a:ext uri="{FF2B5EF4-FFF2-40B4-BE49-F238E27FC236}">
                <a16:creationId xmlns:a16="http://schemas.microsoft.com/office/drawing/2014/main" id="{37EAAC0B-3CFF-48C8-9682-BBFBFEBE9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5114">
            <a:off x="5940425" y="4437063"/>
            <a:ext cx="7667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2" name="Picture 8" descr="setamarelinha">
            <a:extLst>
              <a:ext uri="{FF2B5EF4-FFF2-40B4-BE49-F238E27FC236}">
                <a16:creationId xmlns:a16="http://schemas.microsoft.com/office/drawing/2014/main" id="{7E739948-F3EA-492D-B13D-7E6191E5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2339975" y="4437063"/>
            <a:ext cx="7667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Figura1">
            <a:extLst>
              <a:ext uri="{FF2B5EF4-FFF2-40B4-BE49-F238E27FC236}">
                <a16:creationId xmlns:a16="http://schemas.microsoft.com/office/drawing/2014/main" id="{7F768E70-126F-4AD6-A533-037F9E68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4" t="51250" r="33000" b="36139"/>
          <a:stretch>
            <a:fillRect/>
          </a:stretch>
        </p:blipFill>
        <p:spPr bwMode="auto">
          <a:xfrm>
            <a:off x="0" y="6137275"/>
            <a:ext cx="10795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1" name="Picture 3" descr="10-mand-c">
            <a:extLst>
              <a:ext uri="{FF2B5EF4-FFF2-40B4-BE49-F238E27FC236}">
                <a16:creationId xmlns:a16="http://schemas.microsoft.com/office/drawing/2014/main" id="{93C7B489-CF3B-455C-A5B9-25EE3C04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472112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2" name="Picture 4" descr="adeus">
            <a:extLst>
              <a:ext uri="{FF2B5EF4-FFF2-40B4-BE49-F238E27FC236}">
                <a16:creationId xmlns:a16="http://schemas.microsoft.com/office/drawing/2014/main" id="{0E63EC93-2608-425B-9055-9F1AB19C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387975"/>
            <a:ext cx="2771775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3" name="Picture 5" descr="aoproximo">
            <a:extLst>
              <a:ext uri="{FF2B5EF4-FFF2-40B4-BE49-F238E27FC236}">
                <a16:creationId xmlns:a16="http://schemas.microsoft.com/office/drawing/2014/main" id="{D15DC67C-E9BE-498C-AE49-81594287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373688"/>
            <a:ext cx="4422775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4" name="Picture 6" descr="amor">
            <a:extLst>
              <a:ext uri="{FF2B5EF4-FFF2-40B4-BE49-F238E27FC236}">
                <a16:creationId xmlns:a16="http://schemas.microsoft.com/office/drawing/2014/main" id="{2768EC8F-2D76-4A57-A3BC-EE37270A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62400"/>
            <a:ext cx="2447925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3D624835-7B32-4549-A747-A498F7C2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557338"/>
            <a:ext cx="6624637" cy="35655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Quando não sabemos orar como convém Ele intercede por nós, e assiste-nos em nossas fraquezas.</a:t>
            </a:r>
          </a:p>
          <a:p>
            <a:pPr algn="ctr"/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Romanos 8:26.</a:t>
            </a:r>
          </a:p>
          <a:p>
            <a:pPr algn="ctr"/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Todo trabalho íntimo de Deus sobre a alma humana é realizado pelo Espírito Santo.</a:t>
            </a:r>
            <a:r>
              <a:rPr lang="pt-BR" altLang="pt-BR" sz="3600">
                <a:solidFill>
                  <a:schemeClr val="bg1"/>
                </a:solidFill>
                <a:latin typeface="Estelle Black SF" pitchFamily="2" charset="0"/>
              </a:rPr>
              <a:t> </a:t>
            </a:r>
          </a:p>
        </p:txBody>
      </p:sp>
      <p:pic>
        <p:nvPicPr>
          <p:cNvPr id="6149" name="Picture 5" descr="ORACAO">
            <a:extLst>
              <a:ext uri="{FF2B5EF4-FFF2-40B4-BE49-F238E27FC236}">
                <a16:creationId xmlns:a16="http://schemas.microsoft.com/office/drawing/2014/main" id="{1D40D6BA-1E36-4AD7-A0A5-88876E82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2159000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45375CFF-D6D8-45AE-9422-0F8C2AC4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76425"/>
            <a:ext cx="6408738" cy="35687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800">
                <a:solidFill>
                  <a:schemeClr val="bg1"/>
                </a:solidFill>
                <a:latin typeface="Berlin Sans FB" panose="020E0602020502020306" pitchFamily="34" charset="0"/>
              </a:rPr>
              <a:t>Seu trabalho é indispensável à:</a:t>
            </a:r>
          </a:p>
          <a:p>
            <a:r>
              <a:rPr lang="pt-BR" altLang="pt-BR" sz="3800">
                <a:solidFill>
                  <a:schemeClr val="bg1"/>
                </a:solidFill>
                <a:latin typeface="Berlin Sans FB" panose="020E0602020502020306" pitchFamily="34" charset="0"/>
              </a:rPr>
              <a:t>Convicção.</a:t>
            </a:r>
          </a:p>
          <a:p>
            <a:r>
              <a:rPr lang="pt-BR" altLang="pt-BR" sz="3800">
                <a:solidFill>
                  <a:schemeClr val="bg1"/>
                </a:solidFill>
                <a:latin typeface="Berlin Sans FB" panose="020E0602020502020306" pitchFamily="34" charset="0"/>
              </a:rPr>
              <a:t>Conversão.</a:t>
            </a:r>
          </a:p>
          <a:p>
            <a:r>
              <a:rPr lang="pt-BR" altLang="pt-BR" sz="3800">
                <a:solidFill>
                  <a:schemeClr val="bg1"/>
                </a:solidFill>
                <a:latin typeface="Berlin Sans FB" panose="020E0602020502020306" pitchFamily="34" charset="0"/>
              </a:rPr>
              <a:t>Arrependimento.</a:t>
            </a:r>
          </a:p>
          <a:p>
            <a:r>
              <a:rPr lang="pt-BR" altLang="pt-BR" sz="3800">
                <a:solidFill>
                  <a:schemeClr val="bg1"/>
                </a:solidFill>
                <a:latin typeface="Berlin Sans FB" panose="020E0602020502020306" pitchFamily="34" charset="0"/>
              </a:rPr>
              <a:t>Cada operação da divina graça.</a:t>
            </a:r>
          </a:p>
        </p:txBody>
      </p:sp>
      <p:pic>
        <p:nvPicPr>
          <p:cNvPr id="7173" name="Picture 5" descr="INDISPENSAVEL">
            <a:extLst>
              <a:ext uri="{FF2B5EF4-FFF2-40B4-BE49-F238E27FC236}">
                <a16:creationId xmlns:a16="http://schemas.microsoft.com/office/drawing/2014/main" id="{7BD73D16-71C6-4313-9FB8-FF515A2C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92150"/>
            <a:ext cx="3743325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36EF95E8-CE97-4B31-95AD-1CA9386B9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700213"/>
            <a:ext cx="6553200" cy="3749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Qual é o pecado contra o Espírito Santo?</a:t>
            </a:r>
          </a:p>
          <a:p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Esse pecado não é feito por um único ato, num instante, mas sim por etapas.</a:t>
            </a:r>
          </a:p>
          <a:p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Vejamos como acontece:</a:t>
            </a:r>
          </a:p>
        </p:txBody>
      </p:sp>
      <p:pic>
        <p:nvPicPr>
          <p:cNvPr id="8197" name="Picture 5" descr="CONTRAESPSANTO">
            <a:extLst>
              <a:ext uri="{FF2B5EF4-FFF2-40B4-BE49-F238E27FC236}">
                <a16:creationId xmlns:a16="http://schemas.microsoft.com/office/drawing/2014/main" id="{DDA53EEB-B3D8-4807-9871-22B0F117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20713"/>
            <a:ext cx="6696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120A1B84-3686-44F0-ABFC-A4BDDCEC4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138363"/>
            <a:ext cx="5245100" cy="30194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>
                <a:solidFill>
                  <a:schemeClr val="bg1"/>
                </a:solidFill>
                <a:latin typeface="Berlin Sans FB" panose="020E0602020502020306" pitchFamily="34" charset="0"/>
              </a:rPr>
              <a:t>O pecado contra o Espírito Santo é a </a:t>
            </a:r>
          </a:p>
          <a:p>
            <a:pPr algn="ctr"/>
            <a:r>
              <a:rPr lang="pt-BR" altLang="pt-BR" sz="4800">
                <a:solidFill>
                  <a:schemeClr val="bg1"/>
                </a:solidFill>
                <a:latin typeface="Berlin Sans FB" panose="020E0602020502020306" pitchFamily="34" charset="0"/>
              </a:rPr>
              <a:t>persistente rejeição aos apelos divinos</a:t>
            </a:r>
          </a:p>
        </p:txBody>
      </p:sp>
      <p:pic>
        <p:nvPicPr>
          <p:cNvPr id="9221" name="Picture 5" descr="ABLASFEMIA">
            <a:extLst>
              <a:ext uri="{FF2B5EF4-FFF2-40B4-BE49-F238E27FC236}">
                <a16:creationId xmlns:a16="http://schemas.microsoft.com/office/drawing/2014/main" id="{42826430-F7C8-4261-9741-855005E1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65213"/>
            <a:ext cx="36734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RIMEIROPASSO">
            <a:extLst>
              <a:ext uri="{FF2B5EF4-FFF2-40B4-BE49-F238E27FC236}">
                <a16:creationId xmlns:a16="http://schemas.microsoft.com/office/drawing/2014/main" id="{3A3B683B-D858-40E9-B041-68B090E7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85825"/>
            <a:ext cx="424815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92EB440D-E5C4-4992-9D36-3D011F8D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855788"/>
            <a:ext cx="6346825" cy="3444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 Endurecer o coração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Diz o Espírito Santo: “Hoje se ouvirdes a Sua voz não endureçais os vossos corações...” Hb. 3:7-8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ZAPALAVRA">
            <a:extLst>
              <a:ext uri="{FF2B5EF4-FFF2-40B4-BE49-F238E27FC236}">
                <a16:creationId xmlns:a16="http://schemas.microsoft.com/office/drawing/2014/main" id="{FCCFAFBB-770F-4716-ADEB-4F9B9BC5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439261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26B2C506-9E6A-4310-B291-F0AB7CBF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97050"/>
            <a:ext cx="7345363" cy="37719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 Endurecer o coração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pt-BR" altLang="pt-BR" sz="36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Diz o Espírito Santo: Eis que estou a porta e bato; se alguém ouvir a minha voz e abrir a porta, entrarei em sua casa cearei com ele e ele comigo.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DDC5EBEE-CF5E-4FC4-9EB1-068EAC056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822450"/>
            <a:ext cx="6985000" cy="36258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>
                <a:solidFill>
                  <a:schemeClr val="bg1"/>
                </a:solidFill>
                <a:latin typeface="Estelle Black SF" pitchFamily="2" charset="0"/>
              </a:rPr>
              <a:t> </a:t>
            </a:r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Resistir o Espírito Santo.</a:t>
            </a:r>
          </a:p>
          <a:p>
            <a:endParaRPr lang="pt-BR" altLang="pt-BR" sz="32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Talvez com medo que Ele force a entrada, você usa toda força possível para que Ele não entre. Você o resiste.</a:t>
            </a:r>
          </a:p>
          <a:p>
            <a:pPr algn="ctr"/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Este é o segundo passo para a destruição.</a:t>
            </a:r>
          </a:p>
        </p:txBody>
      </p:sp>
      <p:pic>
        <p:nvPicPr>
          <p:cNvPr id="12296" name="Picture 8" descr="SEGUNDOPASSO">
            <a:extLst>
              <a:ext uri="{FF2B5EF4-FFF2-40B4-BE49-F238E27FC236}">
                <a16:creationId xmlns:a16="http://schemas.microsoft.com/office/drawing/2014/main" id="{E1B24B71-E147-4E60-8432-1026C22F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1036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5B8AD212-1A7A-4E51-BA8E-54E86B1AE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628775"/>
            <a:ext cx="7345362" cy="41116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chemeClr val="bg1"/>
                </a:solidFill>
                <a:latin typeface="Berlin Sans FB" panose="020E0602020502020306" pitchFamily="34" charset="0"/>
              </a:rPr>
              <a:t>Homens de dura cerviz, e incircuncisos de coração e ouvido,  vós sempre resistis aos Espírito Santo; como o fizeram os vossos pais, assim também vós. Atos 7:51</a:t>
            </a:r>
          </a:p>
        </p:txBody>
      </p:sp>
      <p:pic>
        <p:nvPicPr>
          <p:cNvPr id="13317" name="Picture 5" descr="DIZAPALAVRA">
            <a:extLst>
              <a:ext uri="{FF2B5EF4-FFF2-40B4-BE49-F238E27FC236}">
                <a16:creationId xmlns:a16="http://schemas.microsoft.com/office/drawing/2014/main" id="{26B0994B-BA48-4877-81E6-C9E52E4C6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439261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C2815BC9-04D0-4747-A53E-3DB024D88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681163"/>
            <a:ext cx="7200900" cy="40528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>
                <a:solidFill>
                  <a:schemeClr val="bg1"/>
                </a:solidFill>
                <a:latin typeface="Estelle Black SF" pitchFamily="2" charset="0"/>
              </a:rPr>
              <a:t> </a:t>
            </a:r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Entristecer o Espírito Santo.</a:t>
            </a:r>
          </a:p>
          <a:p>
            <a:endParaRPr lang="pt-BR" altLang="pt-BR" sz="32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Quando Jesus mediante o Espírito Santo te chama à conversão, quando Ele bate à porta do coração e você não abre a porta, deixando a Jesus do lado de fora, esperando, você está dando o terceiro passo no pecado imperdoável.</a:t>
            </a:r>
          </a:p>
        </p:txBody>
      </p:sp>
      <p:pic>
        <p:nvPicPr>
          <p:cNvPr id="10249" name="Picture 9" descr="TERCEIROPASSO">
            <a:extLst>
              <a:ext uri="{FF2B5EF4-FFF2-40B4-BE49-F238E27FC236}">
                <a16:creationId xmlns:a16="http://schemas.microsoft.com/office/drawing/2014/main" id="{83ADA641-3922-4BD8-A61C-A0F8438B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4608512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99EB6FDF-3E4B-4380-A6A9-EA8B5B997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205038"/>
            <a:ext cx="5688012" cy="3140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Não entristeçais o Espírito Santo de Deus, no qual fostes selados para o dia da redenção.</a:t>
            </a:r>
          </a:p>
          <a:p>
            <a:pPr algn="ctr"/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Efésios 4:30</a:t>
            </a:r>
          </a:p>
        </p:txBody>
      </p:sp>
      <p:pic>
        <p:nvPicPr>
          <p:cNvPr id="11269" name="Picture 5" descr="DEUSDIZ">
            <a:extLst>
              <a:ext uri="{FF2B5EF4-FFF2-40B4-BE49-F238E27FC236}">
                <a16:creationId xmlns:a16="http://schemas.microsoft.com/office/drawing/2014/main" id="{FB33D90E-9A16-4790-B0AB-A578ECD4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196975"/>
            <a:ext cx="287972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64C44F80-ADEC-4CF6-A289-5DDD7BA9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628775"/>
            <a:ext cx="7345362" cy="38592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800">
                <a:solidFill>
                  <a:schemeClr val="bg1"/>
                </a:solidFill>
                <a:latin typeface="Estelle Black SF" pitchFamily="2" charset="0"/>
              </a:rPr>
              <a:t> Apagar o Espírito Santo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None/>
            </a:pPr>
            <a:endParaRPr lang="pt-BR" altLang="pt-BR" sz="3800">
              <a:solidFill>
                <a:schemeClr val="bg1"/>
              </a:solidFill>
              <a:latin typeface="Estelle Black SF" pitchFamily="2" charset="0"/>
            </a:endParaRPr>
          </a:p>
          <a:p>
            <a:r>
              <a:rPr lang="pt-BR" altLang="pt-BR" sz="3800">
                <a:solidFill>
                  <a:schemeClr val="bg1"/>
                </a:solidFill>
                <a:latin typeface="Estelle Black SF" pitchFamily="2" charset="0"/>
              </a:rPr>
              <a:t>Para se ter certeza que o Espírito Santo não o incomodará mais, o homem procura apagá-Lo , extingui-lo.</a:t>
            </a:r>
          </a:p>
          <a:p>
            <a:r>
              <a:rPr lang="pt-BR" altLang="pt-BR" sz="3800">
                <a:solidFill>
                  <a:schemeClr val="bg1"/>
                </a:solidFill>
                <a:latin typeface="Estelle Black SF" pitchFamily="2" charset="0"/>
              </a:rPr>
              <a:t>Apagar o Espírito Santo é o quarto passo para o pecado imperdoável. </a:t>
            </a:r>
          </a:p>
        </p:txBody>
      </p:sp>
      <p:pic>
        <p:nvPicPr>
          <p:cNvPr id="14342" name="Picture 6" descr="QUATOPASSO">
            <a:extLst>
              <a:ext uri="{FF2B5EF4-FFF2-40B4-BE49-F238E27FC236}">
                <a16:creationId xmlns:a16="http://schemas.microsoft.com/office/drawing/2014/main" id="{1FD0A978-A36D-409E-A52D-A369E83D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36613"/>
            <a:ext cx="40322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81C91A84-6293-44B2-8EFF-673CE3DA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44675"/>
            <a:ext cx="6769100" cy="3749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Não extingais o Espírito. ITs.5:19.</a:t>
            </a:r>
          </a:p>
          <a:p>
            <a:pPr algn="ctr"/>
            <a:r>
              <a:rPr lang="pt-BR" altLang="pt-BR" sz="4000">
                <a:solidFill>
                  <a:schemeClr val="bg1"/>
                </a:solidFill>
                <a:latin typeface="Berlin Sans FB" panose="020E0602020502020306" pitchFamily="34" charset="0"/>
              </a:rPr>
              <a:t>Diz o Espírito Santo: “Hoje se ouvirdes a Sua voz não endureçais os vossos corações...” Hb. 3:7-8</a:t>
            </a:r>
          </a:p>
        </p:txBody>
      </p:sp>
      <p:pic>
        <p:nvPicPr>
          <p:cNvPr id="15365" name="Picture 5" descr="DIZAPALAVRA">
            <a:extLst>
              <a:ext uri="{FF2B5EF4-FFF2-40B4-BE49-F238E27FC236}">
                <a16:creationId xmlns:a16="http://schemas.microsoft.com/office/drawing/2014/main" id="{3183882C-F9B8-4B6D-BC02-DFA6EBCA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908050"/>
            <a:ext cx="4681538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90ADBA29-2084-444E-8FFB-19A79F121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16113"/>
            <a:ext cx="7058025" cy="35036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Finalmente você não ouve mais a voz do Espírito.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Você foi longe demais.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Não adianta mais o Espírito Santo apelar a você.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O pecado contra o Espírito Santo é a persistente rejeição aos apelos divinos.</a:t>
            </a:r>
          </a:p>
        </p:txBody>
      </p:sp>
      <p:pic>
        <p:nvPicPr>
          <p:cNvPr id="16390" name="Picture 6" descr="o resultado">
            <a:extLst>
              <a:ext uri="{FF2B5EF4-FFF2-40B4-BE49-F238E27FC236}">
                <a16:creationId xmlns:a16="http://schemas.microsoft.com/office/drawing/2014/main" id="{307F3930-A319-416C-B22D-CDB1D6AB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908050"/>
            <a:ext cx="3467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F8BDA263-EA05-49D3-AD5D-E9FCA1F2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12938"/>
            <a:ext cx="6985000" cy="33877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Se vivermos deliberadamente em </a:t>
            </a:r>
          </a:p>
          <a:p>
            <a:pPr algn="ctr"/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pecado depois de termos</a:t>
            </a:r>
          </a:p>
          <a:p>
            <a:pPr algn="ctr"/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recebido o pleno conhecimento da verdade, já não resta mais sacrifício pelos pecados. </a:t>
            </a:r>
          </a:p>
          <a:p>
            <a:pPr algn="ctr"/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Hebreus 10:26</a:t>
            </a:r>
          </a:p>
        </p:txBody>
      </p:sp>
      <p:pic>
        <p:nvPicPr>
          <p:cNvPr id="17414" name="Picture 6" descr="ATRAGEDIA">
            <a:extLst>
              <a:ext uri="{FF2B5EF4-FFF2-40B4-BE49-F238E27FC236}">
                <a16:creationId xmlns:a16="http://schemas.microsoft.com/office/drawing/2014/main" id="{AA79C5BE-CFDB-4D4A-A0C3-9A7B8253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31863"/>
            <a:ext cx="3313112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7A6279C1-EE83-4281-9272-3AFF013BB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00213"/>
            <a:ext cx="6913562" cy="35036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Freqüentemente as pessoas sinceras expressam o temor de haverem cometido o pecado imperdoável.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Outras pessoas estão no caminho deste terrível pecado.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Algumas pessoas já deram alguns passos e precisam voltar rápido.</a:t>
            </a:r>
          </a:p>
        </p:txBody>
      </p:sp>
      <p:pic>
        <p:nvPicPr>
          <p:cNvPr id="18437" name="Picture 5" descr="OMEDO">
            <a:extLst>
              <a:ext uri="{FF2B5EF4-FFF2-40B4-BE49-F238E27FC236}">
                <a16:creationId xmlns:a16="http://schemas.microsoft.com/office/drawing/2014/main" id="{AB658BDF-B347-49AE-A821-BD9DA4ADA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765175"/>
            <a:ext cx="237490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6C2D2B13-2E07-4BFB-B3D5-FA73AC7A2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73238"/>
            <a:ext cx="7129462" cy="35036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Enquanto você crer de todo coração em Jesus como seu Salvador;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Enquanto você anela a salvação;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Enquanto você sente o desejo de estudar a Palavra de Deus;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Pode estar certo que não cometeu o pecado imperdoável!</a:t>
            </a:r>
          </a:p>
        </p:txBody>
      </p:sp>
      <p:pic>
        <p:nvPicPr>
          <p:cNvPr id="19461" name="Picture 5" descr="LEMBRE-SE">
            <a:extLst>
              <a:ext uri="{FF2B5EF4-FFF2-40B4-BE49-F238E27FC236}">
                <a16:creationId xmlns:a16="http://schemas.microsoft.com/office/drawing/2014/main" id="{5484EDC7-0A39-424D-B56A-50C34CDA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36613"/>
            <a:ext cx="2879725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7E138DA4-8049-49F5-8446-EFCB7BC8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44675"/>
            <a:ext cx="6985000" cy="35036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Se você deseja a salvação.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Se você quer sinceramente libertar-se dos seus pecados.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Então Deus não o abandonou.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É prova que o Espírito Santo ainda trabalha por você.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Glória a Deus nas alturas!!!</a:t>
            </a:r>
          </a:p>
        </p:txBody>
      </p:sp>
      <p:pic>
        <p:nvPicPr>
          <p:cNvPr id="20485" name="Picture 5" descr="AMISERICORDIA">
            <a:extLst>
              <a:ext uri="{FF2B5EF4-FFF2-40B4-BE49-F238E27FC236}">
                <a16:creationId xmlns:a16="http://schemas.microsoft.com/office/drawing/2014/main" id="{F1351F83-EBB2-4A54-B811-BA6065D1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08050"/>
            <a:ext cx="38893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1B78E08D-D1EA-4382-BDB9-AE2B0CFD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773238"/>
            <a:ext cx="6985000" cy="35036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Como evitar o pecado contra o Espírito Santo?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Como estar em paz com Deus?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Como ter certeza da salvação?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Como ter o coração cheio do Espírito Santo?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A Palavra de Deus têm a resposta!</a:t>
            </a:r>
          </a:p>
        </p:txBody>
      </p:sp>
      <p:pic>
        <p:nvPicPr>
          <p:cNvPr id="21509" name="Picture 5" descr="ASOLUCAO">
            <a:extLst>
              <a:ext uri="{FF2B5EF4-FFF2-40B4-BE49-F238E27FC236}">
                <a16:creationId xmlns:a16="http://schemas.microsoft.com/office/drawing/2014/main" id="{7B902690-1F71-4627-9B8D-EE8A57D9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765175"/>
            <a:ext cx="2808287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espiritosantoe">
            <a:extLst>
              <a:ext uri="{FF2B5EF4-FFF2-40B4-BE49-F238E27FC236}">
                <a16:creationId xmlns:a16="http://schemas.microsoft.com/office/drawing/2014/main" id="{3FE25D9A-46FC-4C03-B479-1B4249AF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418387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onisciente">
            <a:extLst>
              <a:ext uri="{FF2B5EF4-FFF2-40B4-BE49-F238E27FC236}">
                <a16:creationId xmlns:a16="http://schemas.microsoft.com/office/drawing/2014/main" id="{EF9B1A40-F336-4DDD-BFBB-23C95580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22775"/>
            <a:ext cx="4735512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onipotente">
            <a:extLst>
              <a:ext uri="{FF2B5EF4-FFF2-40B4-BE49-F238E27FC236}">
                <a16:creationId xmlns:a16="http://schemas.microsoft.com/office/drawing/2014/main" id="{0CD532E9-EB1B-4BA3-9A60-0D794EE4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0250"/>
            <a:ext cx="508158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onipresente">
            <a:extLst>
              <a:ext uri="{FF2B5EF4-FFF2-40B4-BE49-F238E27FC236}">
                <a16:creationId xmlns:a16="http://schemas.microsoft.com/office/drawing/2014/main" id="{BC8F66A1-6984-44F6-85C4-D4403EDE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17725"/>
            <a:ext cx="5472112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265B365A-1C51-4DF5-8C83-461DFBCB7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057400"/>
            <a:ext cx="6337300" cy="33877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Conserve o coração sensível aos menores apelos do Espírito Santo.</a:t>
            </a:r>
          </a:p>
          <a:p>
            <a:pPr algn="ctr"/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Diga como Samuel: “Fala, Senhor que o teu servo ouve”. I Sam. 3:10.</a:t>
            </a:r>
          </a:p>
        </p:txBody>
      </p:sp>
      <p:pic>
        <p:nvPicPr>
          <p:cNvPr id="22533" name="Picture 5" descr="PRIMEIROPASSO">
            <a:extLst>
              <a:ext uri="{FF2B5EF4-FFF2-40B4-BE49-F238E27FC236}">
                <a16:creationId xmlns:a16="http://schemas.microsoft.com/office/drawing/2014/main" id="{02AFFBD5-6B29-49E1-8180-A67D09A0C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82675"/>
            <a:ext cx="43926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5E528E31-0264-44D8-8368-D7B31563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085975"/>
            <a:ext cx="6769100" cy="35036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Cuide para não resistir voluntariamente a conhecida vontade de Deus.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Diga como Isaías: “O Senhor Deus abriu-me os ouvidos, e eu não fui rebelde, nem me retirei para trás”. Isaías 50:5</a:t>
            </a:r>
          </a:p>
        </p:txBody>
      </p:sp>
      <p:pic>
        <p:nvPicPr>
          <p:cNvPr id="23557" name="Picture 5" descr="SEGUNDOPASSO">
            <a:extLst>
              <a:ext uri="{FF2B5EF4-FFF2-40B4-BE49-F238E27FC236}">
                <a16:creationId xmlns:a16="http://schemas.microsoft.com/office/drawing/2014/main" id="{E3C99096-F7EA-45F2-B361-E5D24FC95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125538"/>
            <a:ext cx="4176713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367D1957-0292-4479-9EFD-9148CF65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057400"/>
            <a:ext cx="6842125" cy="33877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Cultive o hábito de pronta obediência quando Deus assim o exigir.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Diz o Salmista: “Apresso-me, não me detenho em guardar  os Teus mandamentos.” Salmo 119:60.</a:t>
            </a:r>
          </a:p>
        </p:txBody>
      </p:sp>
      <p:pic>
        <p:nvPicPr>
          <p:cNvPr id="24581" name="Picture 5" descr="TERCEIROPASSO">
            <a:extLst>
              <a:ext uri="{FF2B5EF4-FFF2-40B4-BE49-F238E27FC236}">
                <a16:creationId xmlns:a16="http://schemas.microsoft.com/office/drawing/2014/main" id="{48E02B2F-A118-49D5-844B-E90CB2A5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25538"/>
            <a:ext cx="3960813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85656E40-BBB2-4124-82C2-FCB2AC14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057400"/>
            <a:ext cx="6769100" cy="33877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Estude a Bíblia todos os dias.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Faça três orações por dia.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Fale de Jesus a pelo menos uma pessoa por dia.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" panose="020E0602020502020306" pitchFamily="34" charset="0"/>
              </a:rPr>
              <a:t>Freqüente todos os cultos da igreja.</a:t>
            </a:r>
          </a:p>
        </p:txBody>
      </p:sp>
      <p:pic>
        <p:nvPicPr>
          <p:cNvPr id="25605" name="Picture 5" descr="QUATOPASSO">
            <a:extLst>
              <a:ext uri="{FF2B5EF4-FFF2-40B4-BE49-F238E27FC236}">
                <a16:creationId xmlns:a16="http://schemas.microsoft.com/office/drawing/2014/main" id="{67726290-2DB8-4A02-AD15-D7D70DEB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3960813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0A77D4CC-D2A4-4137-8AB2-92BC0B36B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700213"/>
            <a:ext cx="7200900" cy="35036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Disse Jesus: “Se Me amais guardareis os Meus mandamentos” João 14:15.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Pois todos os que são guiados pelo Espírito de Deus, esses são filhos de Deus. Romanos 8:14.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Permita que o Espírito de Deus o guie em toda sua vida e seja feliz.</a:t>
            </a:r>
          </a:p>
        </p:txBody>
      </p:sp>
      <p:pic>
        <p:nvPicPr>
          <p:cNvPr id="26629" name="Picture 5" descr="OSFILHOSDEDEUS">
            <a:extLst>
              <a:ext uri="{FF2B5EF4-FFF2-40B4-BE49-F238E27FC236}">
                <a16:creationId xmlns:a16="http://schemas.microsoft.com/office/drawing/2014/main" id="{1308EB16-757E-42C1-A8CB-A774940F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836613"/>
            <a:ext cx="482600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623CE38E-769B-4452-B825-A8DB2D25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874838"/>
            <a:ext cx="6696075" cy="39909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Há um suave Espírito entre nós.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Vem Santo Espírito.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Fica conosco.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Ele é Onipotente, Onipresente e Onisciente.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Ele pode mudar sua vida agora mesmo.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Abra o coração e deixe Ele entrar.</a:t>
            </a:r>
          </a:p>
        </p:txBody>
      </p:sp>
      <p:pic>
        <p:nvPicPr>
          <p:cNvPr id="27653" name="Picture 5" descr="REFLEXAO">
            <a:extLst>
              <a:ext uri="{FF2B5EF4-FFF2-40B4-BE49-F238E27FC236}">
                <a16:creationId xmlns:a16="http://schemas.microsoft.com/office/drawing/2014/main" id="{BC12AB48-9E93-4380-882F-0A69A5BA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765175"/>
            <a:ext cx="2808287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ISSEJESUS">
            <a:extLst>
              <a:ext uri="{FF2B5EF4-FFF2-40B4-BE49-F238E27FC236}">
                <a16:creationId xmlns:a16="http://schemas.microsoft.com/office/drawing/2014/main" id="{F0D4E369-995E-4320-850C-9E78E6F4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668338"/>
            <a:ext cx="30956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B97EEAF6-39E7-41E5-87EA-A1BAA356F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412875"/>
            <a:ext cx="6192838" cy="39909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Todo o pecado e blasfêmia se perdoará aos homens, mas a blasfêmia contra o Espírito Santo não será perdoada. </a:t>
            </a:r>
            <a:r>
              <a:rPr lang="pt-BR" altLang="pt-BR" sz="2400">
                <a:solidFill>
                  <a:schemeClr val="bg1"/>
                </a:solidFill>
                <a:latin typeface="Berlin Sans FB" panose="020E0602020502020306" pitchFamily="34" charset="0"/>
              </a:rPr>
              <a:t>Mateus 12:31</a:t>
            </a:r>
          </a:p>
          <a:p>
            <a:endParaRPr lang="pt-BR" altLang="pt-BR" sz="32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O Espírito Santo é a terceira pessoa da Santíssima Trindade. Ele é Deus. Todo Poderoso.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>
            <a:extLst>
              <a:ext uri="{FF2B5EF4-FFF2-40B4-BE49-F238E27FC236}">
                <a16:creationId xmlns:a16="http://schemas.microsoft.com/office/drawing/2014/main" id="{A35B531C-036E-4EDA-892F-B39B0A23FFFD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700213"/>
            <a:ext cx="5546725" cy="611187"/>
            <a:chOff x="1020" y="1071"/>
            <a:chExt cx="3494" cy="385"/>
          </a:xfrm>
        </p:grpSpPr>
        <p:pic>
          <p:nvPicPr>
            <p:cNvPr id="206851" name="Picture 3" descr="SETINHA">
              <a:extLst>
                <a:ext uri="{FF2B5EF4-FFF2-40B4-BE49-F238E27FC236}">
                  <a16:creationId xmlns:a16="http://schemas.microsoft.com/office/drawing/2014/main" id="{176CA658-388C-482E-8AD7-2785E5AB2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17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52" name="Picture 4" descr="falsojura">
              <a:extLst>
                <a:ext uri="{FF2B5EF4-FFF2-40B4-BE49-F238E27FC236}">
                  <a16:creationId xmlns:a16="http://schemas.microsoft.com/office/drawing/2014/main" id="{79B598E3-40E9-4D70-A084-B9004304D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071"/>
              <a:ext cx="3085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853" name="Group 5">
            <a:extLst>
              <a:ext uri="{FF2B5EF4-FFF2-40B4-BE49-F238E27FC236}">
                <a16:creationId xmlns:a16="http://schemas.microsoft.com/office/drawing/2014/main" id="{EFE3BF72-CA21-4D90-833D-091E14BAE111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565400"/>
            <a:ext cx="2882900" cy="534988"/>
            <a:chOff x="1020" y="1616"/>
            <a:chExt cx="1816" cy="337"/>
          </a:xfrm>
        </p:grpSpPr>
        <p:pic>
          <p:nvPicPr>
            <p:cNvPr id="206854" name="Picture 6" descr="mentira">
              <a:extLst>
                <a:ext uri="{FF2B5EF4-FFF2-40B4-BE49-F238E27FC236}">
                  <a16:creationId xmlns:a16="http://schemas.microsoft.com/office/drawing/2014/main" id="{C47F8DF5-3FA3-48F7-B495-4F1C67C01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616"/>
              <a:ext cx="1407" cy="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55" name="Picture 7" descr="SETINHA">
              <a:extLst>
                <a:ext uri="{FF2B5EF4-FFF2-40B4-BE49-F238E27FC236}">
                  <a16:creationId xmlns:a16="http://schemas.microsoft.com/office/drawing/2014/main" id="{B64071C9-A5DE-4954-92A0-32C06E202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661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856" name="Group 8">
            <a:extLst>
              <a:ext uri="{FF2B5EF4-FFF2-40B4-BE49-F238E27FC236}">
                <a16:creationId xmlns:a16="http://schemas.microsoft.com/office/drawing/2014/main" id="{216D6D1C-9E28-423A-B9D3-254FE3BAFDC8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357563"/>
            <a:ext cx="3527425" cy="571500"/>
            <a:chOff x="1020" y="2115"/>
            <a:chExt cx="2222" cy="360"/>
          </a:xfrm>
        </p:grpSpPr>
        <p:pic>
          <p:nvPicPr>
            <p:cNvPr id="206857" name="Picture 9" descr="adulterio">
              <a:extLst>
                <a:ext uri="{FF2B5EF4-FFF2-40B4-BE49-F238E27FC236}">
                  <a16:creationId xmlns:a16="http://schemas.microsoft.com/office/drawing/2014/main" id="{EE3A8243-4FEA-48EB-9AB3-9AC3CCDCD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2115"/>
              <a:ext cx="1814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58" name="Picture 10" descr="SETINHA">
              <a:extLst>
                <a:ext uri="{FF2B5EF4-FFF2-40B4-BE49-F238E27FC236}">
                  <a16:creationId xmlns:a16="http://schemas.microsoft.com/office/drawing/2014/main" id="{C58D5BD0-1AAA-4F39-BEE0-143334BDB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205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859" name="Group 11">
            <a:extLst>
              <a:ext uri="{FF2B5EF4-FFF2-40B4-BE49-F238E27FC236}">
                <a16:creationId xmlns:a16="http://schemas.microsoft.com/office/drawing/2014/main" id="{7B7450D6-CAB5-4196-86EA-BE034D7E2391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186238"/>
            <a:ext cx="2736850" cy="538162"/>
            <a:chOff x="1020" y="2637"/>
            <a:chExt cx="1724" cy="339"/>
          </a:xfrm>
        </p:grpSpPr>
        <p:pic>
          <p:nvPicPr>
            <p:cNvPr id="206860" name="Picture 12" descr="roubos">
              <a:extLst>
                <a:ext uri="{FF2B5EF4-FFF2-40B4-BE49-F238E27FC236}">
                  <a16:creationId xmlns:a16="http://schemas.microsoft.com/office/drawing/2014/main" id="{07D48629-803C-4FC0-926B-E77715F43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637"/>
              <a:ext cx="1315" cy="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61" name="Picture 13" descr="SETINHA">
              <a:extLst>
                <a:ext uri="{FF2B5EF4-FFF2-40B4-BE49-F238E27FC236}">
                  <a16:creationId xmlns:a16="http://schemas.microsoft.com/office/drawing/2014/main" id="{14B0A93D-5F48-4DDF-959C-8F172FAB7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659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862" name="Group 14">
            <a:extLst>
              <a:ext uri="{FF2B5EF4-FFF2-40B4-BE49-F238E27FC236}">
                <a16:creationId xmlns:a16="http://schemas.microsoft.com/office/drawing/2014/main" id="{DC48E451-8D7B-4842-8673-A5296902FA7B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941888"/>
            <a:ext cx="4103688" cy="561975"/>
            <a:chOff x="1020" y="3113"/>
            <a:chExt cx="2585" cy="354"/>
          </a:xfrm>
        </p:grpSpPr>
        <p:pic>
          <p:nvPicPr>
            <p:cNvPr id="206863" name="Picture 15" descr="assassinatos">
              <a:extLst>
                <a:ext uri="{FF2B5EF4-FFF2-40B4-BE49-F238E27FC236}">
                  <a16:creationId xmlns:a16="http://schemas.microsoft.com/office/drawing/2014/main" id="{C30D758F-92B8-4088-8DC9-1E082B8E8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113"/>
              <a:ext cx="2222" cy="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64" name="Picture 16" descr="SETINHA">
              <a:extLst>
                <a:ext uri="{FF2B5EF4-FFF2-40B4-BE49-F238E27FC236}">
                  <a16:creationId xmlns:a16="http://schemas.microsoft.com/office/drawing/2014/main" id="{124B3C60-DC78-40CE-A454-E6182463F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158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865" name="Picture 17" descr="oseias4-2">
            <a:extLst>
              <a:ext uri="{FF2B5EF4-FFF2-40B4-BE49-F238E27FC236}">
                <a16:creationId xmlns:a16="http://schemas.microsoft.com/office/drawing/2014/main" id="{3B017E9E-FA44-4C0B-91D2-91E6D84F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191250"/>
            <a:ext cx="2087563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4" name="Group 2">
            <a:extLst>
              <a:ext uri="{FF2B5EF4-FFF2-40B4-BE49-F238E27FC236}">
                <a16:creationId xmlns:a16="http://schemas.microsoft.com/office/drawing/2014/main" id="{3841121B-F984-4ED0-A71A-012B707BBD4E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493838"/>
            <a:ext cx="3733800" cy="639762"/>
            <a:chOff x="1066" y="890"/>
            <a:chExt cx="2352" cy="403"/>
          </a:xfrm>
        </p:grpSpPr>
        <p:pic>
          <p:nvPicPr>
            <p:cNvPr id="207875" name="Picture 3" descr="SETINHA">
              <a:extLst>
                <a:ext uri="{FF2B5EF4-FFF2-40B4-BE49-F238E27FC236}">
                  <a16:creationId xmlns:a16="http://schemas.microsoft.com/office/drawing/2014/main" id="{2094050C-1297-4BCB-9762-9C129A432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81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76" name="Picture 4" descr="DEPRESSAO">
              <a:extLst>
                <a:ext uri="{FF2B5EF4-FFF2-40B4-BE49-F238E27FC236}">
                  <a16:creationId xmlns:a16="http://schemas.microsoft.com/office/drawing/2014/main" id="{9D9BD640-0D05-46C0-BD87-CF058C6DC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890"/>
              <a:ext cx="189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877" name="Group 5">
            <a:extLst>
              <a:ext uri="{FF2B5EF4-FFF2-40B4-BE49-F238E27FC236}">
                <a16:creationId xmlns:a16="http://schemas.microsoft.com/office/drawing/2014/main" id="{8C03056A-261D-4168-8A2E-25DB5892670D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5564188"/>
            <a:ext cx="3816350" cy="744537"/>
            <a:chOff x="1066" y="3294"/>
            <a:chExt cx="2404" cy="469"/>
          </a:xfrm>
        </p:grpSpPr>
        <p:pic>
          <p:nvPicPr>
            <p:cNvPr id="207878" name="Picture 6" descr="SETINHA">
              <a:extLst>
                <a:ext uri="{FF2B5EF4-FFF2-40B4-BE49-F238E27FC236}">
                  <a16:creationId xmlns:a16="http://schemas.microsoft.com/office/drawing/2014/main" id="{A7AAC8E1-8AC7-44C1-93F1-8F700A0BE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348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79" name="Picture 7" descr="CORRUPCAO">
              <a:extLst>
                <a:ext uri="{FF2B5EF4-FFF2-40B4-BE49-F238E27FC236}">
                  <a16:creationId xmlns:a16="http://schemas.microsoft.com/office/drawing/2014/main" id="{93F4E90D-EC31-4CF6-8F05-2AFC19E9C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3294"/>
              <a:ext cx="1951" cy="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880" name="Group 8">
            <a:extLst>
              <a:ext uri="{FF2B5EF4-FFF2-40B4-BE49-F238E27FC236}">
                <a16:creationId xmlns:a16="http://schemas.microsoft.com/office/drawing/2014/main" id="{888E5950-20D3-4F9B-BAC3-37EF89F93037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843463"/>
            <a:ext cx="4175125" cy="530225"/>
            <a:chOff x="1066" y="2886"/>
            <a:chExt cx="2630" cy="334"/>
          </a:xfrm>
        </p:grpSpPr>
        <p:pic>
          <p:nvPicPr>
            <p:cNvPr id="207881" name="Picture 9" descr="SETINHA">
              <a:extLst>
                <a:ext uri="{FF2B5EF4-FFF2-40B4-BE49-F238E27FC236}">
                  <a16:creationId xmlns:a16="http://schemas.microsoft.com/office/drawing/2014/main" id="{8AFD9014-6B47-4EAD-9E1E-619B80D40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886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82" name="Picture 10" descr="DESEMPREGO">
              <a:extLst>
                <a:ext uri="{FF2B5EF4-FFF2-40B4-BE49-F238E27FC236}">
                  <a16:creationId xmlns:a16="http://schemas.microsoft.com/office/drawing/2014/main" id="{131A4180-B1F0-4F32-A0CE-D20AD2909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" y="2886"/>
              <a:ext cx="2140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883" name="Group 11">
            <a:extLst>
              <a:ext uri="{FF2B5EF4-FFF2-40B4-BE49-F238E27FC236}">
                <a16:creationId xmlns:a16="http://schemas.microsoft.com/office/drawing/2014/main" id="{45E65929-0016-42DF-A898-9D085806D4A3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889375"/>
            <a:ext cx="3859213" cy="692150"/>
            <a:chOff x="1066" y="2296"/>
            <a:chExt cx="2431" cy="436"/>
          </a:xfrm>
        </p:grpSpPr>
        <p:pic>
          <p:nvPicPr>
            <p:cNvPr id="207884" name="Picture 12" descr="SETINHA">
              <a:extLst>
                <a:ext uri="{FF2B5EF4-FFF2-40B4-BE49-F238E27FC236}">
                  <a16:creationId xmlns:a16="http://schemas.microsoft.com/office/drawing/2014/main" id="{97A85192-DEA9-4AFB-BCA7-1805924A5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432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85" name="Picture 13" descr="VIOLENCIA">
              <a:extLst>
                <a:ext uri="{FF2B5EF4-FFF2-40B4-BE49-F238E27FC236}">
                  <a16:creationId xmlns:a16="http://schemas.microsoft.com/office/drawing/2014/main" id="{A70158F4-30FD-418C-9C22-DDDD1139C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296"/>
              <a:ext cx="1978" cy="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886" name="Group 14">
            <a:extLst>
              <a:ext uri="{FF2B5EF4-FFF2-40B4-BE49-F238E27FC236}">
                <a16:creationId xmlns:a16="http://schemas.microsoft.com/office/drawing/2014/main" id="{95517947-46AC-475C-BD2D-37E04EFABF14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443163"/>
            <a:ext cx="4348163" cy="625475"/>
            <a:chOff x="1066" y="1434"/>
            <a:chExt cx="2739" cy="394"/>
          </a:xfrm>
        </p:grpSpPr>
        <p:pic>
          <p:nvPicPr>
            <p:cNvPr id="207887" name="Picture 15" descr="SETINHA">
              <a:extLst>
                <a:ext uri="{FF2B5EF4-FFF2-40B4-BE49-F238E27FC236}">
                  <a16:creationId xmlns:a16="http://schemas.microsoft.com/office/drawing/2014/main" id="{F6802E21-CF1B-417C-8498-90251547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80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88" name="Picture 16" descr="INSEGURANCA">
              <a:extLst>
                <a:ext uri="{FF2B5EF4-FFF2-40B4-BE49-F238E27FC236}">
                  <a16:creationId xmlns:a16="http://schemas.microsoft.com/office/drawing/2014/main" id="{5F19CF32-0FAA-4117-9C9E-443BDBD83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434"/>
              <a:ext cx="2286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889" name="Group 17">
            <a:extLst>
              <a:ext uri="{FF2B5EF4-FFF2-40B4-BE49-F238E27FC236}">
                <a16:creationId xmlns:a16="http://schemas.microsoft.com/office/drawing/2014/main" id="{1F41F66E-6C27-43E8-9147-51F0680660FA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111500"/>
            <a:ext cx="2819400" cy="677863"/>
            <a:chOff x="1066" y="1824"/>
            <a:chExt cx="1776" cy="427"/>
          </a:xfrm>
        </p:grpSpPr>
        <p:pic>
          <p:nvPicPr>
            <p:cNvPr id="207890" name="Picture 18" descr="SETINHA">
              <a:extLst>
                <a:ext uri="{FF2B5EF4-FFF2-40B4-BE49-F238E27FC236}">
                  <a16:creationId xmlns:a16="http://schemas.microsoft.com/office/drawing/2014/main" id="{E03AEFEA-9CE7-4E27-9CFB-9C348B6B6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979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91" name="Picture 19" descr="MISERIA">
              <a:extLst>
                <a:ext uri="{FF2B5EF4-FFF2-40B4-BE49-F238E27FC236}">
                  <a16:creationId xmlns:a16="http://schemas.microsoft.com/office/drawing/2014/main" id="{A4D4D6A0-5F0A-4E4B-BE24-12A7BD613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824"/>
              <a:ext cx="1323" cy="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>
            <a:extLst>
              <a:ext uri="{FF2B5EF4-FFF2-40B4-BE49-F238E27FC236}">
                <a16:creationId xmlns:a16="http://schemas.microsoft.com/office/drawing/2014/main" id="{96A0826A-FAA4-47D9-B811-0AEB793DED8D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116263"/>
            <a:ext cx="3092450" cy="744537"/>
            <a:chOff x="1066" y="1879"/>
            <a:chExt cx="1948" cy="469"/>
          </a:xfrm>
        </p:grpSpPr>
        <p:pic>
          <p:nvPicPr>
            <p:cNvPr id="208899" name="Picture 3" descr="SETINHA">
              <a:extLst>
                <a:ext uri="{FF2B5EF4-FFF2-40B4-BE49-F238E27FC236}">
                  <a16:creationId xmlns:a16="http://schemas.microsoft.com/office/drawing/2014/main" id="{10DA8C99-8FBC-4DBD-884B-834DA29B7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979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00" name="Picture 4" descr="AMBICAO">
              <a:extLst>
                <a:ext uri="{FF2B5EF4-FFF2-40B4-BE49-F238E27FC236}">
                  <a16:creationId xmlns:a16="http://schemas.microsoft.com/office/drawing/2014/main" id="{98980CE6-6A2C-47DB-B4F3-BF3E71927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1879"/>
              <a:ext cx="1508" cy="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8901" name="Group 5">
            <a:extLst>
              <a:ext uri="{FF2B5EF4-FFF2-40B4-BE49-F238E27FC236}">
                <a16:creationId xmlns:a16="http://schemas.microsoft.com/office/drawing/2014/main" id="{DB45F680-A451-4B3E-B00A-205D517319FB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349500"/>
            <a:ext cx="3527425" cy="530225"/>
            <a:chOff x="1066" y="1480"/>
            <a:chExt cx="2222" cy="334"/>
          </a:xfrm>
        </p:grpSpPr>
        <p:pic>
          <p:nvPicPr>
            <p:cNvPr id="208902" name="Picture 6" descr="SETINHA">
              <a:extLst>
                <a:ext uri="{FF2B5EF4-FFF2-40B4-BE49-F238E27FC236}">
                  <a16:creationId xmlns:a16="http://schemas.microsoft.com/office/drawing/2014/main" id="{D08C8A76-B45D-47D4-9C8C-4751A9A00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80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03" name="Picture 7" descr="FALSIDADE">
              <a:extLst>
                <a:ext uri="{FF2B5EF4-FFF2-40B4-BE49-F238E27FC236}">
                  <a16:creationId xmlns:a16="http://schemas.microsoft.com/office/drawing/2014/main" id="{C08D3EF8-064A-442A-A789-D5781465B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1480"/>
              <a:ext cx="1782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8904" name="Group 8">
            <a:extLst>
              <a:ext uri="{FF2B5EF4-FFF2-40B4-BE49-F238E27FC236}">
                <a16:creationId xmlns:a16="http://schemas.microsoft.com/office/drawing/2014/main" id="{24B2C3DA-F99C-4392-92CD-37A6C682911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976688"/>
            <a:ext cx="1998663" cy="676275"/>
            <a:chOff x="1066" y="2341"/>
            <a:chExt cx="1259" cy="426"/>
          </a:xfrm>
        </p:grpSpPr>
        <p:pic>
          <p:nvPicPr>
            <p:cNvPr id="208905" name="Picture 9" descr="SETINHA">
              <a:extLst>
                <a:ext uri="{FF2B5EF4-FFF2-40B4-BE49-F238E27FC236}">
                  <a16:creationId xmlns:a16="http://schemas.microsoft.com/office/drawing/2014/main" id="{D287A7D9-29A9-4C22-888D-E5DB69876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432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06" name="Picture 10" descr="Image32">
              <a:extLst>
                <a:ext uri="{FF2B5EF4-FFF2-40B4-BE49-F238E27FC236}">
                  <a16:creationId xmlns:a16="http://schemas.microsoft.com/office/drawing/2014/main" id="{DA6BCD13-C20A-4C76-A9F1-785AF75A0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2341"/>
              <a:ext cx="819" cy="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8907" name="Group 11">
            <a:extLst>
              <a:ext uri="{FF2B5EF4-FFF2-40B4-BE49-F238E27FC236}">
                <a16:creationId xmlns:a16="http://schemas.microsoft.com/office/drawing/2014/main" id="{D01E67F2-43EF-4EEC-837E-BE8C61CED4E0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953000"/>
            <a:ext cx="2478088" cy="636588"/>
            <a:chOff x="1066" y="2886"/>
            <a:chExt cx="1561" cy="401"/>
          </a:xfrm>
        </p:grpSpPr>
        <p:pic>
          <p:nvPicPr>
            <p:cNvPr id="208908" name="Picture 12" descr="SETINHA">
              <a:extLst>
                <a:ext uri="{FF2B5EF4-FFF2-40B4-BE49-F238E27FC236}">
                  <a16:creationId xmlns:a16="http://schemas.microsoft.com/office/drawing/2014/main" id="{C2BE6E5E-82C5-4CA7-9935-C23EB2063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886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09" name="Picture 13" descr="INVEJA">
              <a:extLst>
                <a:ext uri="{FF2B5EF4-FFF2-40B4-BE49-F238E27FC236}">
                  <a16:creationId xmlns:a16="http://schemas.microsoft.com/office/drawing/2014/main" id="{5BB49873-FD97-4D76-8FB9-60A96A6CD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2886"/>
              <a:ext cx="1121" cy="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8910" name="Group 14">
            <a:extLst>
              <a:ext uri="{FF2B5EF4-FFF2-40B4-BE49-F238E27FC236}">
                <a16:creationId xmlns:a16="http://schemas.microsoft.com/office/drawing/2014/main" id="{65BB6AF4-856A-4B8D-AECC-919E63AFC8E4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341438"/>
            <a:ext cx="2794000" cy="676275"/>
            <a:chOff x="1066" y="890"/>
            <a:chExt cx="1760" cy="426"/>
          </a:xfrm>
        </p:grpSpPr>
        <p:pic>
          <p:nvPicPr>
            <p:cNvPr id="208911" name="Picture 15" descr="SETINHA">
              <a:extLst>
                <a:ext uri="{FF2B5EF4-FFF2-40B4-BE49-F238E27FC236}">
                  <a16:creationId xmlns:a16="http://schemas.microsoft.com/office/drawing/2014/main" id="{38F46115-D17B-45FC-A521-D83A35888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81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12" name="Picture 16" descr="MALICIA">
              <a:extLst>
                <a:ext uri="{FF2B5EF4-FFF2-40B4-BE49-F238E27FC236}">
                  <a16:creationId xmlns:a16="http://schemas.microsoft.com/office/drawing/2014/main" id="{A4D3FDFB-588E-4BAB-82B2-73A6A69A5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890"/>
              <a:ext cx="1320" cy="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8913" name="Group 17">
            <a:extLst>
              <a:ext uri="{FF2B5EF4-FFF2-40B4-BE49-F238E27FC236}">
                <a16:creationId xmlns:a16="http://schemas.microsoft.com/office/drawing/2014/main" id="{C4C346BD-242F-411C-BE7A-D44254B58889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5770563"/>
            <a:ext cx="3289300" cy="538162"/>
            <a:chOff x="1066" y="3310"/>
            <a:chExt cx="2072" cy="339"/>
          </a:xfrm>
        </p:grpSpPr>
        <p:pic>
          <p:nvPicPr>
            <p:cNvPr id="208914" name="Picture 18" descr="SETINHA">
              <a:extLst>
                <a:ext uri="{FF2B5EF4-FFF2-40B4-BE49-F238E27FC236}">
                  <a16:creationId xmlns:a16="http://schemas.microsoft.com/office/drawing/2014/main" id="{68E530FF-8E0A-4873-B83E-FB8A2EAD4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348"/>
              <a:ext cx="27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15" name="Picture 19" descr="OUTROS">
              <a:extLst>
                <a:ext uri="{FF2B5EF4-FFF2-40B4-BE49-F238E27FC236}">
                  <a16:creationId xmlns:a16="http://schemas.microsoft.com/office/drawing/2014/main" id="{C7E2477C-6491-47D2-928F-85444D255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3310"/>
              <a:ext cx="1632" cy="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BRAESPSANTO">
            <a:extLst>
              <a:ext uri="{FF2B5EF4-FFF2-40B4-BE49-F238E27FC236}">
                <a16:creationId xmlns:a16="http://schemas.microsoft.com/office/drawing/2014/main" id="{85126D97-0157-4001-9EEF-E1975AE7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58324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5A5856E4-BC08-4395-832E-08B6150C5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773238"/>
            <a:ext cx="6048375" cy="35036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Ele é o agente divino que leva a pessoa a reconhecer o pecado.</a:t>
            </a:r>
          </a:p>
          <a:p>
            <a:endParaRPr lang="pt-BR" altLang="pt-BR" sz="320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Disse Jesus: “Quando Ele vier convencerá o mundo do pecado, da justiça e do juízo”.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João 16:8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E111E49A-EA61-49C6-BBD6-B6B335E9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844675"/>
            <a:ext cx="6335712" cy="35036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Quando vier, porém, o Espírito da verdade, Ele vos guiará a TODA verdade.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Não falará por si mesmo, mas dirá o que tiver ouvido, e vos anunciará as coisas vindouras.</a:t>
            </a:r>
          </a:p>
          <a:p>
            <a:r>
              <a:rPr lang="pt-BR" altLang="pt-BR" sz="3200">
                <a:solidFill>
                  <a:schemeClr val="bg1"/>
                </a:solidFill>
                <a:latin typeface="Berlin Sans FB" panose="020E0602020502020306" pitchFamily="34" charset="0"/>
              </a:rPr>
              <a:t>João 16:13</a:t>
            </a:r>
          </a:p>
        </p:txBody>
      </p:sp>
      <p:pic>
        <p:nvPicPr>
          <p:cNvPr id="5125" name="Picture 5" descr="NOSSOGUIA">
            <a:extLst>
              <a:ext uri="{FF2B5EF4-FFF2-40B4-BE49-F238E27FC236}">
                <a16:creationId xmlns:a16="http://schemas.microsoft.com/office/drawing/2014/main" id="{98DD18DE-6CA2-412F-998E-B175AE4D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81075"/>
            <a:ext cx="338455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DEUS">
            <a:extLst>
              <a:ext uri="{FF2B5EF4-FFF2-40B4-BE49-F238E27FC236}">
                <a16:creationId xmlns:a16="http://schemas.microsoft.com/office/drawing/2014/main" id="{7A29C5F9-95A3-485E-8944-72829DDF1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63788"/>
            <a:ext cx="38163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5" name="Picture 3" descr="amor-d">
            <a:extLst>
              <a:ext uri="{FF2B5EF4-FFF2-40B4-BE49-F238E27FC236}">
                <a16:creationId xmlns:a16="http://schemas.microsoft.com/office/drawing/2014/main" id="{5B247501-0C28-454A-B1DB-3DC472E2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868863"/>
            <a:ext cx="216058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6" name="Picture 4" descr="adoracao-d">
            <a:extLst>
              <a:ext uri="{FF2B5EF4-FFF2-40B4-BE49-F238E27FC236}">
                <a16:creationId xmlns:a16="http://schemas.microsoft.com/office/drawing/2014/main" id="{4644CE87-2A6B-4AF0-A67E-10A61C822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951413"/>
            <a:ext cx="3167062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7" name="Picture 5" descr="perdao-d">
            <a:extLst>
              <a:ext uri="{FF2B5EF4-FFF2-40B4-BE49-F238E27FC236}">
                <a16:creationId xmlns:a16="http://schemas.microsoft.com/office/drawing/2014/main" id="{F75CCAEB-5E2B-40CF-82D6-28539B62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941888"/>
            <a:ext cx="231775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8" name="Picture 6" descr="setamarelinha">
            <a:extLst>
              <a:ext uri="{FF2B5EF4-FFF2-40B4-BE49-F238E27FC236}">
                <a16:creationId xmlns:a16="http://schemas.microsoft.com/office/drawing/2014/main" id="{197F39D9-7B4E-4AEE-80B2-335BADE5F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37893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9" name="Picture 7" descr="setamarelinha">
            <a:extLst>
              <a:ext uri="{FF2B5EF4-FFF2-40B4-BE49-F238E27FC236}">
                <a16:creationId xmlns:a16="http://schemas.microsoft.com/office/drawing/2014/main" id="{AB2ABFC4-B04D-4FD0-934D-4641D7CD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37893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40" name="Picture 8" descr="setamarelinha">
            <a:extLst>
              <a:ext uri="{FF2B5EF4-FFF2-40B4-BE49-F238E27FC236}">
                <a16:creationId xmlns:a16="http://schemas.microsoft.com/office/drawing/2014/main" id="{FD475E1C-6A04-423A-902C-680B3917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002088"/>
            <a:ext cx="769937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jesus-c">
            <a:extLst>
              <a:ext uri="{FF2B5EF4-FFF2-40B4-BE49-F238E27FC236}">
                <a16:creationId xmlns:a16="http://schemas.microsoft.com/office/drawing/2014/main" id="{3BAF8332-CCFF-4A3C-9B82-3DC781C9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75297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59" name="Picture 3" descr="mediador-c">
            <a:extLst>
              <a:ext uri="{FF2B5EF4-FFF2-40B4-BE49-F238E27FC236}">
                <a16:creationId xmlns:a16="http://schemas.microsoft.com/office/drawing/2014/main" id="{8AF02ED1-BBC9-4FE8-ABE6-D4E067B0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48300"/>
            <a:ext cx="2763838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0" name="Picture 4" descr="advogado-c">
            <a:extLst>
              <a:ext uri="{FF2B5EF4-FFF2-40B4-BE49-F238E27FC236}">
                <a16:creationId xmlns:a16="http://schemas.microsoft.com/office/drawing/2014/main" id="{9F4E7905-CA48-4445-B0DA-CC5ABBC2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38775"/>
            <a:ext cx="2881312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1" name="Picture 5" descr="salvador-c">
            <a:extLst>
              <a:ext uri="{FF2B5EF4-FFF2-40B4-BE49-F238E27FC236}">
                <a16:creationId xmlns:a16="http://schemas.microsoft.com/office/drawing/2014/main" id="{82047BC6-2061-4D4F-B5C5-24759128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419725"/>
            <a:ext cx="255587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2" name="Picture 6" descr="setamarelinha">
            <a:extLst>
              <a:ext uri="{FF2B5EF4-FFF2-40B4-BE49-F238E27FC236}">
                <a16:creationId xmlns:a16="http://schemas.microsoft.com/office/drawing/2014/main" id="{926C542A-9C68-482C-ABC7-DFD80679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42211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3" name="Picture 7" descr="setamarelinha">
            <a:extLst>
              <a:ext uri="{FF2B5EF4-FFF2-40B4-BE49-F238E27FC236}">
                <a16:creationId xmlns:a16="http://schemas.microsoft.com/office/drawing/2014/main" id="{53204C78-8792-4EFE-A1A7-22CD861C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42211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 descr="setamarelinha">
            <a:extLst>
              <a:ext uri="{FF2B5EF4-FFF2-40B4-BE49-F238E27FC236}">
                <a16:creationId xmlns:a16="http://schemas.microsoft.com/office/drawing/2014/main" id="{DA61475D-C796-4A8B-8321-4537893C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433888"/>
            <a:ext cx="769937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convence-c">
            <a:extLst>
              <a:ext uri="{FF2B5EF4-FFF2-40B4-BE49-F238E27FC236}">
                <a16:creationId xmlns:a16="http://schemas.microsoft.com/office/drawing/2014/main" id="{15E29DD5-24FE-4E8F-B4CC-00D8D454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73688"/>
            <a:ext cx="8604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3" name="Picture 3" descr="espsanto-c">
            <a:extLst>
              <a:ext uri="{FF2B5EF4-FFF2-40B4-BE49-F238E27FC236}">
                <a16:creationId xmlns:a16="http://schemas.microsoft.com/office/drawing/2014/main" id="{538B929C-EB71-49B8-A4E2-862E30B0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1913"/>
            <a:ext cx="6588125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4" name="Picture 4" descr="setamarelinha">
            <a:extLst>
              <a:ext uri="{FF2B5EF4-FFF2-40B4-BE49-F238E27FC236}">
                <a16:creationId xmlns:a16="http://schemas.microsoft.com/office/drawing/2014/main" id="{D788D63F-6347-4BAE-A766-C3321EBF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221163"/>
            <a:ext cx="9064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921</Words>
  <Application>Microsoft Office PowerPoint</Application>
  <PresentationFormat>Apresentação na tela (4:3)</PresentationFormat>
  <Paragraphs>91</Paragraphs>
  <Slides>47</Slides>
  <Notes>2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47</vt:i4>
      </vt:variant>
    </vt:vector>
  </HeadingPairs>
  <TitlesOfParts>
    <vt:vector size="56" baseType="lpstr">
      <vt:lpstr>Arial</vt:lpstr>
      <vt:lpstr>Times New Roman</vt:lpstr>
      <vt:lpstr>Berlin Sans FB</vt:lpstr>
      <vt:lpstr>Estelle Black SF</vt:lpstr>
      <vt:lpstr>Wingdings</vt:lpstr>
      <vt:lpstr>Design padrão</vt:lpstr>
      <vt:lpstr>2_Estrutura padrão</vt:lpstr>
      <vt:lpstr>Estrutura padrão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Elkeane</dc:creator>
  <cp:keywords>www.4tons.com.br</cp:keywords>
  <dc:description>COMÉRCIO PROIBIDO. USO PESSOAL</dc:description>
  <cp:lastModifiedBy>Pr. Marcelo Carvalho</cp:lastModifiedBy>
  <cp:revision>23</cp:revision>
  <dcterms:created xsi:type="dcterms:W3CDTF">2004-08-20T02:06:43Z</dcterms:created>
  <dcterms:modified xsi:type="dcterms:W3CDTF">2019-11-26T14:12:19Z</dcterms:modified>
  <cp:category>SM-EVANGELISMO</cp:category>
</cp:coreProperties>
</file>