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Maiandra GD" panose="020E0502030308020204" pitchFamily="34" charset="0"/>
        <a:ea typeface="+mn-ea"/>
        <a:cs typeface="+mn-cs"/>
      </a:defRPr>
    </a:lvl1pPr>
    <a:lvl2pPr marL="457200" algn="l" rtl="0" fontAlgn="base">
      <a:spcBef>
        <a:spcPct val="0"/>
      </a:spcBef>
      <a:spcAft>
        <a:spcPct val="0"/>
      </a:spcAft>
      <a:defRPr kern="1200">
        <a:solidFill>
          <a:schemeClr val="tx1"/>
        </a:solidFill>
        <a:latin typeface="Maiandra GD" panose="020E0502030308020204" pitchFamily="34" charset="0"/>
        <a:ea typeface="+mn-ea"/>
        <a:cs typeface="+mn-cs"/>
      </a:defRPr>
    </a:lvl2pPr>
    <a:lvl3pPr marL="914400" algn="l" rtl="0" fontAlgn="base">
      <a:spcBef>
        <a:spcPct val="0"/>
      </a:spcBef>
      <a:spcAft>
        <a:spcPct val="0"/>
      </a:spcAft>
      <a:defRPr kern="1200">
        <a:solidFill>
          <a:schemeClr val="tx1"/>
        </a:solidFill>
        <a:latin typeface="Maiandra GD" panose="020E0502030308020204" pitchFamily="34" charset="0"/>
        <a:ea typeface="+mn-ea"/>
        <a:cs typeface="+mn-cs"/>
      </a:defRPr>
    </a:lvl3pPr>
    <a:lvl4pPr marL="1371600" algn="l" rtl="0" fontAlgn="base">
      <a:spcBef>
        <a:spcPct val="0"/>
      </a:spcBef>
      <a:spcAft>
        <a:spcPct val="0"/>
      </a:spcAft>
      <a:defRPr kern="1200">
        <a:solidFill>
          <a:schemeClr val="tx1"/>
        </a:solidFill>
        <a:latin typeface="Maiandra GD" panose="020E0502030308020204" pitchFamily="34" charset="0"/>
        <a:ea typeface="+mn-ea"/>
        <a:cs typeface="+mn-cs"/>
      </a:defRPr>
    </a:lvl4pPr>
    <a:lvl5pPr marL="1828800" algn="l" rtl="0" fontAlgn="base">
      <a:spcBef>
        <a:spcPct val="0"/>
      </a:spcBef>
      <a:spcAft>
        <a:spcPct val="0"/>
      </a:spcAft>
      <a:defRPr kern="1200">
        <a:solidFill>
          <a:schemeClr val="tx1"/>
        </a:solidFill>
        <a:latin typeface="Maiandra GD" panose="020E0502030308020204" pitchFamily="34" charset="0"/>
        <a:ea typeface="+mn-ea"/>
        <a:cs typeface="+mn-cs"/>
      </a:defRPr>
    </a:lvl5pPr>
    <a:lvl6pPr marL="2286000" algn="l" defTabSz="914400" rtl="0" eaLnBrk="1" latinLnBrk="0" hangingPunct="1">
      <a:defRPr kern="1200">
        <a:solidFill>
          <a:schemeClr val="tx1"/>
        </a:solidFill>
        <a:latin typeface="Maiandra GD" panose="020E0502030308020204" pitchFamily="34" charset="0"/>
        <a:ea typeface="+mn-ea"/>
        <a:cs typeface="+mn-cs"/>
      </a:defRPr>
    </a:lvl6pPr>
    <a:lvl7pPr marL="2743200" algn="l" defTabSz="914400" rtl="0" eaLnBrk="1" latinLnBrk="0" hangingPunct="1">
      <a:defRPr kern="1200">
        <a:solidFill>
          <a:schemeClr val="tx1"/>
        </a:solidFill>
        <a:latin typeface="Maiandra GD" panose="020E0502030308020204" pitchFamily="34" charset="0"/>
        <a:ea typeface="+mn-ea"/>
        <a:cs typeface="+mn-cs"/>
      </a:defRPr>
    </a:lvl7pPr>
    <a:lvl8pPr marL="3200400" algn="l" defTabSz="914400" rtl="0" eaLnBrk="1" latinLnBrk="0" hangingPunct="1">
      <a:defRPr kern="1200">
        <a:solidFill>
          <a:schemeClr val="tx1"/>
        </a:solidFill>
        <a:latin typeface="Maiandra GD" panose="020E0502030308020204" pitchFamily="34" charset="0"/>
        <a:ea typeface="+mn-ea"/>
        <a:cs typeface="+mn-cs"/>
      </a:defRPr>
    </a:lvl8pPr>
    <a:lvl9pPr marL="3657600" algn="l" defTabSz="914400" rtl="0" eaLnBrk="1" latinLnBrk="0" hangingPunct="1">
      <a:defRPr kern="1200">
        <a:solidFill>
          <a:schemeClr val="tx1"/>
        </a:solidFill>
        <a:latin typeface="Maiandra GD" panose="020E0502030308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5" d="100"/>
          <a:sy n="75" d="100"/>
        </p:scale>
        <p:origin x="-282"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DC8535-2128-4CA5-99A1-6583A9ECFE6A}"/>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EF8380B-44CE-4D44-9FC5-CB25088332D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FEB89FE-85DF-4418-9F75-6EE76D9BBC18}"/>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A289941F-7EF9-4901-A8DF-8181AB761EDB}"/>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3BF42774-242A-444F-B573-FBD50CBDCE66}"/>
              </a:ext>
            </a:extLst>
          </p:cNvPr>
          <p:cNvSpPr>
            <a:spLocks noGrp="1"/>
          </p:cNvSpPr>
          <p:nvPr>
            <p:ph type="sldNum" sz="quarter" idx="12"/>
          </p:nvPr>
        </p:nvSpPr>
        <p:spPr/>
        <p:txBody>
          <a:bodyPr/>
          <a:lstStyle>
            <a:lvl1pPr>
              <a:defRPr/>
            </a:lvl1pPr>
          </a:lstStyle>
          <a:p>
            <a:fld id="{24D4D955-8EB5-4629-B3D9-C286C783D145}" type="slidenum">
              <a:rPr lang="en-US" altLang="pt-BR"/>
              <a:pPr/>
              <a:t>‹nº›</a:t>
            </a:fld>
            <a:endParaRPr lang="en-US" altLang="pt-BR"/>
          </a:p>
        </p:txBody>
      </p:sp>
    </p:spTree>
    <p:extLst>
      <p:ext uri="{BB962C8B-B14F-4D97-AF65-F5344CB8AC3E}">
        <p14:creationId xmlns:p14="http://schemas.microsoft.com/office/powerpoint/2010/main" val="184811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32CFF-27D7-45DD-AAC3-729830B5C48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04CE401-86AF-4D88-8518-EC2E7FAE0F6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5106932-F701-4C5A-A015-7EB184C1F2B5}"/>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96A582A6-4C9D-4CA7-B72A-D84F2CBCFDD0}"/>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D3AFAC9A-0A79-4456-A9BB-E18BBFF939F5}"/>
              </a:ext>
            </a:extLst>
          </p:cNvPr>
          <p:cNvSpPr>
            <a:spLocks noGrp="1"/>
          </p:cNvSpPr>
          <p:nvPr>
            <p:ph type="sldNum" sz="quarter" idx="12"/>
          </p:nvPr>
        </p:nvSpPr>
        <p:spPr/>
        <p:txBody>
          <a:bodyPr/>
          <a:lstStyle>
            <a:lvl1pPr>
              <a:defRPr/>
            </a:lvl1pPr>
          </a:lstStyle>
          <a:p>
            <a:fld id="{8FC717E5-412A-4DA3-91D7-B88431792C02}" type="slidenum">
              <a:rPr lang="en-US" altLang="pt-BR"/>
              <a:pPr/>
              <a:t>‹nº›</a:t>
            </a:fld>
            <a:endParaRPr lang="en-US" altLang="pt-BR"/>
          </a:p>
        </p:txBody>
      </p:sp>
    </p:spTree>
    <p:extLst>
      <p:ext uri="{BB962C8B-B14F-4D97-AF65-F5344CB8AC3E}">
        <p14:creationId xmlns:p14="http://schemas.microsoft.com/office/powerpoint/2010/main" val="342965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20A0320-21B8-4F97-8E00-01F7B7C61C0D}"/>
              </a:ext>
            </a:extLst>
          </p:cNvPr>
          <p:cNvSpPr>
            <a:spLocks noGrp="1"/>
          </p:cNvSpPr>
          <p:nvPr>
            <p:ph type="title" orient="vert"/>
          </p:nvPr>
        </p:nvSpPr>
        <p:spPr>
          <a:xfrm>
            <a:off x="6515100" y="609600"/>
            <a:ext cx="1943100" cy="54864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EC4EC64-43E0-4FB6-8A84-68F4273F0FF3}"/>
              </a:ext>
            </a:extLst>
          </p:cNvPr>
          <p:cNvSpPr>
            <a:spLocks noGrp="1"/>
          </p:cNvSpPr>
          <p:nvPr>
            <p:ph type="body" orient="vert" idx="1"/>
          </p:nvPr>
        </p:nvSpPr>
        <p:spPr>
          <a:xfrm>
            <a:off x="685800" y="609600"/>
            <a:ext cx="5676900" cy="54864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5D0DC3C-F1CA-450A-93CF-0E90C1CC99E6}"/>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0EA0F3C3-476A-49C2-925F-A5F07E29021F}"/>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BADD49E5-CFA2-46DF-A49A-9D850D1A361A}"/>
              </a:ext>
            </a:extLst>
          </p:cNvPr>
          <p:cNvSpPr>
            <a:spLocks noGrp="1"/>
          </p:cNvSpPr>
          <p:nvPr>
            <p:ph type="sldNum" sz="quarter" idx="12"/>
          </p:nvPr>
        </p:nvSpPr>
        <p:spPr/>
        <p:txBody>
          <a:bodyPr/>
          <a:lstStyle>
            <a:lvl1pPr>
              <a:defRPr/>
            </a:lvl1pPr>
          </a:lstStyle>
          <a:p>
            <a:fld id="{E2BEFD69-DA6B-48C1-97F0-40D979320BD4}" type="slidenum">
              <a:rPr lang="en-US" altLang="pt-BR"/>
              <a:pPr/>
              <a:t>‹nº›</a:t>
            </a:fld>
            <a:endParaRPr lang="en-US" altLang="pt-BR"/>
          </a:p>
        </p:txBody>
      </p:sp>
    </p:spTree>
    <p:extLst>
      <p:ext uri="{BB962C8B-B14F-4D97-AF65-F5344CB8AC3E}">
        <p14:creationId xmlns:p14="http://schemas.microsoft.com/office/powerpoint/2010/main" val="97282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C0DDAB-582E-4A12-802E-BC942EF3EBA5}"/>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D8554E3-711B-4208-9946-8D4B86D32D6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09E46E0-F8BD-4FEB-9F5E-DBFB114742D0}"/>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195E4946-3995-4F29-BA71-E39BBB942253}"/>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79546DF4-5DAA-400C-A90F-381A7D4E2152}"/>
              </a:ext>
            </a:extLst>
          </p:cNvPr>
          <p:cNvSpPr>
            <a:spLocks noGrp="1"/>
          </p:cNvSpPr>
          <p:nvPr>
            <p:ph type="sldNum" sz="quarter" idx="12"/>
          </p:nvPr>
        </p:nvSpPr>
        <p:spPr/>
        <p:txBody>
          <a:bodyPr/>
          <a:lstStyle>
            <a:lvl1pPr>
              <a:defRPr/>
            </a:lvl1pPr>
          </a:lstStyle>
          <a:p>
            <a:fld id="{FB4CD0C7-53E3-4212-86EA-36C428EA8CFE}" type="slidenum">
              <a:rPr lang="pt-BR" altLang="pt-BR"/>
              <a:pPr/>
              <a:t>‹nº›</a:t>
            </a:fld>
            <a:endParaRPr lang="pt-BR" altLang="pt-BR"/>
          </a:p>
        </p:txBody>
      </p:sp>
    </p:spTree>
    <p:extLst>
      <p:ext uri="{BB962C8B-B14F-4D97-AF65-F5344CB8AC3E}">
        <p14:creationId xmlns:p14="http://schemas.microsoft.com/office/powerpoint/2010/main" val="427111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6FEE2-85E5-4C9C-B50C-F857709A2DC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100E5BB-437A-40B0-A553-0CB50B8B1C6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FA6A898-8C16-4D84-AB7A-1C92843D3307}"/>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A604DBBB-11D1-4107-9050-9804EBE25C1C}"/>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855383DC-17CF-49DC-8AD1-E9EBA0261BAB}"/>
              </a:ext>
            </a:extLst>
          </p:cNvPr>
          <p:cNvSpPr>
            <a:spLocks noGrp="1"/>
          </p:cNvSpPr>
          <p:nvPr>
            <p:ph type="sldNum" sz="quarter" idx="12"/>
          </p:nvPr>
        </p:nvSpPr>
        <p:spPr/>
        <p:txBody>
          <a:bodyPr/>
          <a:lstStyle>
            <a:lvl1pPr>
              <a:defRPr/>
            </a:lvl1pPr>
          </a:lstStyle>
          <a:p>
            <a:fld id="{3C5E47D1-94DF-4063-87A6-A09476983670}" type="slidenum">
              <a:rPr lang="pt-BR" altLang="pt-BR"/>
              <a:pPr/>
              <a:t>‹nº›</a:t>
            </a:fld>
            <a:endParaRPr lang="pt-BR" altLang="pt-BR"/>
          </a:p>
        </p:txBody>
      </p:sp>
    </p:spTree>
    <p:extLst>
      <p:ext uri="{BB962C8B-B14F-4D97-AF65-F5344CB8AC3E}">
        <p14:creationId xmlns:p14="http://schemas.microsoft.com/office/powerpoint/2010/main" val="17667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090195-CD00-4086-8088-AB5FC1AEBD2B}"/>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7DEE7697-E651-4D04-8504-29368776BCE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146C26A0-22FE-4242-B3C1-96CA309A667C}"/>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A0A97BAF-3632-4338-B2F4-D2566ED1F937}"/>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79F2291A-5548-4E04-93C9-96345CEEF569}"/>
              </a:ext>
            </a:extLst>
          </p:cNvPr>
          <p:cNvSpPr>
            <a:spLocks noGrp="1"/>
          </p:cNvSpPr>
          <p:nvPr>
            <p:ph type="sldNum" sz="quarter" idx="12"/>
          </p:nvPr>
        </p:nvSpPr>
        <p:spPr/>
        <p:txBody>
          <a:bodyPr/>
          <a:lstStyle>
            <a:lvl1pPr>
              <a:defRPr/>
            </a:lvl1pPr>
          </a:lstStyle>
          <a:p>
            <a:fld id="{F56A3E3C-B324-4413-A470-68312EFBC76F}" type="slidenum">
              <a:rPr lang="pt-BR" altLang="pt-BR"/>
              <a:pPr/>
              <a:t>‹nº›</a:t>
            </a:fld>
            <a:endParaRPr lang="pt-BR" altLang="pt-BR"/>
          </a:p>
        </p:txBody>
      </p:sp>
    </p:spTree>
    <p:extLst>
      <p:ext uri="{BB962C8B-B14F-4D97-AF65-F5344CB8AC3E}">
        <p14:creationId xmlns:p14="http://schemas.microsoft.com/office/powerpoint/2010/main" val="2910864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81078-D7E9-4CB6-A576-64656422643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5FDBD6E-30E2-4C3D-BAD2-F5CADF56E30B}"/>
              </a:ext>
            </a:extLst>
          </p:cNvPr>
          <p:cNvSpPr>
            <a:spLocks noGrp="1"/>
          </p:cNvSpPr>
          <p:nvPr>
            <p:ph sz="half" idx="1"/>
          </p:nvPr>
        </p:nvSpPr>
        <p:spPr>
          <a:xfrm>
            <a:off x="457200" y="1600200"/>
            <a:ext cx="4038600" cy="45259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F872BF0-B418-4EE1-A7D1-E64C8D241EE6}"/>
              </a:ext>
            </a:extLst>
          </p:cNvPr>
          <p:cNvSpPr>
            <a:spLocks noGrp="1"/>
          </p:cNvSpPr>
          <p:nvPr>
            <p:ph sz="half" idx="2"/>
          </p:nvPr>
        </p:nvSpPr>
        <p:spPr>
          <a:xfrm>
            <a:off x="4648200" y="1600200"/>
            <a:ext cx="4038600" cy="45259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EDAB342-552E-4F4E-A09A-4A9A8B4475FE}"/>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2DE4B11C-9A04-4883-9778-A5A975A1AB51}"/>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EEC6F71A-EFF4-4E88-9EFD-B9FD8745C09D}"/>
              </a:ext>
            </a:extLst>
          </p:cNvPr>
          <p:cNvSpPr>
            <a:spLocks noGrp="1"/>
          </p:cNvSpPr>
          <p:nvPr>
            <p:ph type="sldNum" sz="quarter" idx="12"/>
          </p:nvPr>
        </p:nvSpPr>
        <p:spPr/>
        <p:txBody>
          <a:bodyPr/>
          <a:lstStyle>
            <a:lvl1pPr>
              <a:defRPr/>
            </a:lvl1pPr>
          </a:lstStyle>
          <a:p>
            <a:fld id="{BA2C9D55-B3E3-4FA3-9CEA-03B46FFCB166}" type="slidenum">
              <a:rPr lang="pt-BR" altLang="pt-BR"/>
              <a:pPr/>
              <a:t>‹nº›</a:t>
            </a:fld>
            <a:endParaRPr lang="pt-BR" altLang="pt-BR"/>
          </a:p>
        </p:txBody>
      </p:sp>
    </p:spTree>
    <p:extLst>
      <p:ext uri="{BB962C8B-B14F-4D97-AF65-F5344CB8AC3E}">
        <p14:creationId xmlns:p14="http://schemas.microsoft.com/office/powerpoint/2010/main" val="158762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479EA-31E7-49D4-BB00-44C703E86EE4}"/>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BCF92FD-61AE-4E67-B61D-B18CAA142A4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5660415-CAE9-48EB-83C4-A88AC12259CB}"/>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160D577-D316-411C-AECB-608A9A333DD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4D9ABDF5-D5CE-4639-B910-7FC3737FF134}"/>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0A44503-4328-4F5B-95D4-BC833AA64147}"/>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F5EBCFB6-CB79-4DEE-AAB9-1CE45F54C239}"/>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B6A03018-DC75-49E6-A646-1CCC41C4B4D7}"/>
              </a:ext>
            </a:extLst>
          </p:cNvPr>
          <p:cNvSpPr>
            <a:spLocks noGrp="1"/>
          </p:cNvSpPr>
          <p:nvPr>
            <p:ph type="sldNum" sz="quarter" idx="12"/>
          </p:nvPr>
        </p:nvSpPr>
        <p:spPr/>
        <p:txBody>
          <a:bodyPr/>
          <a:lstStyle>
            <a:lvl1pPr>
              <a:defRPr/>
            </a:lvl1pPr>
          </a:lstStyle>
          <a:p>
            <a:fld id="{116D90BB-47F9-485D-A12D-62DF7A63C350}" type="slidenum">
              <a:rPr lang="pt-BR" altLang="pt-BR"/>
              <a:pPr/>
              <a:t>‹nº›</a:t>
            </a:fld>
            <a:endParaRPr lang="pt-BR" altLang="pt-BR"/>
          </a:p>
        </p:txBody>
      </p:sp>
    </p:spTree>
    <p:extLst>
      <p:ext uri="{BB962C8B-B14F-4D97-AF65-F5344CB8AC3E}">
        <p14:creationId xmlns:p14="http://schemas.microsoft.com/office/powerpoint/2010/main" val="2550496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E54E0F-C533-4DF6-9564-768F1BBD66F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3F8B9DF-923C-4DA2-815C-667D24966435}"/>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D99F97D8-3180-4B78-98C7-C9662AE93258}"/>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B68C21F8-AAEE-4291-B949-82BE50E6BEFC}"/>
              </a:ext>
            </a:extLst>
          </p:cNvPr>
          <p:cNvSpPr>
            <a:spLocks noGrp="1"/>
          </p:cNvSpPr>
          <p:nvPr>
            <p:ph type="sldNum" sz="quarter" idx="12"/>
          </p:nvPr>
        </p:nvSpPr>
        <p:spPr/>
        <p:txBody>
          <a:bodyPr/>
          <a:lstStyle>
            <a:lvl1pPr>
              <a:defRPr/>
            </a:lvl1pPr>
          </a:lstStyle>
          <a:p>
            <a:fld id="{11A151BE-19AF-466B-B836-C1E1B2555E9C}" type="slidenum">
              <a:rPr lang="pt-BR" altLang="pt-BR"/>
              <a:pPr/>
              <a:t>‹nº›</a:t>
            </a:fld>
            <a:endParaRPr lang="pt-BR" altLang="pt-BR"/>
          </a:p>
        </p:txBody>
      </p:sp>
    </p:spTree>
    <p:extLst>
      <p:ext uri="{BB962C8B-B14F-4D97-AF65-F5344CB8AC3E}">
        <p14:creationId xmlns:p14="http://schemas.microsoft.com/office/powerpoint/2010/main" val="1778476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A4B8100-211B-4009-8F72-C06C0319B428}"/>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E9105F24-9F0D-494E-91CC-D8E13E01A121}"/>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4C0F1C71-9F17-4DC0-9518-48C929859538}"/>
              </a:ext>
            </a:extLst>
          </p:cNvPr>
          <p:cNvSpPr>
            <a:spLocks noGrp="1"/>
          </p:cNvSpPr>
          <p:nvPr>
            <p:ph type="sldNum" sz="quarter" idx="12"/>
          </p:nvPr>
        </p:nvSpPr>
        <p:spPr/>
        <p:txBody>
          <a:bodyPr/>
          <a:lstStyle>
            <a:lvl1pPr>
              <a:defRPr/>
            </a:lvl1pPr>
          </a:lstStyle>
          <a:p>
            <a:fld id="{184B8C7C-24A6-4424-849A-9045AB15BED5}" type="slidenum">
              <a:rPr lang="pt-BR" altLang="pt-BR"/>
              <a:pPr/>
              <a:t>‹nº›</a:t>
            </a:fld>
            <a:endParaRPr lang="pt-BR" altLang="pt-BR"/>
          </a:p>
        </p:txBody>
      </p:sp>
    </p:spTree>
    <p:extLst>
      <p:ext uri="{BB962C8B-B14F-4D97-AF65-F5344CB8AC3E}">
        <p14:creationId xmlns:p14="http://schemas.microsoft.com/office/powerpoint/2010/main" val="3843177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5DE202-C2AC-4FCB-99C5-EA1C119C3CBC}"/>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F5ACAD4-4C41-4142-A89D-563F7A57ED1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1CBDA1C-610C-465F-BA52-6791F4FD02C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9C8C8E6-5E02-4655-801F-08632B4078C8}"/>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243C02B4-C8FC-4E1E-9886-1A1470AE3C51}"/>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7DAC9A66-6444-4ED6-9D58-D2A61470CD2D}"/>
              </a:ext>
            </a:extLst>
          </p:cNvPr>
          <p:cNvSpPr>
            <a:spLocks noGrp="1"/>
          </p:cNvSpPr>
          <p:nvPr>
            <p:ph type="sldNum" sz="quarter" idx="12"/>
          </p:nvPr>
        </p:nvSpPr>
        <p:spPr/>
        <p:txBody>
          <a:bodyPr/>
          <a:lstStyle>
            <a:lvl1pPr>
              <a:defRPr/>
            </a:lvl1pPr>
          </a:lstStyle>
          <a:p>
            <a:fld id="{C3B6760D-8CC1-4396-B6A7-F1F7DE48EEBB}" type="slidenum">
              <a:rPr lang="pt-BR" altLang="pt-BR"/>
              <a:pPr/>
              <a:t>‹nº›</a:t>
            </a:fld>
            <a:endParaRPr lang="pt-BR" altLang="pt-BR"/>
          </a:p>
        </p:txBody>
      </p:sp>
    </p:spTree>
    <p:extLst>
      <p:ext uri="{BB962C8B-B14F-4D97-AF65-F5344CB8AC3E}">
        <p14:creationId xmlns:p14="http://schemas.microsoft.com/office/powerpoint/2010/main" val="15029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6B02D-7EC2-4D06-A9ED-91E32D5C1FC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4A054E2-9CA0-4C58-9FC4-C3A47AA7FBC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6FDCFE3-4033-44E7-BFE8-5EB04D5E2B1C}"/>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A819ED82-C1E0-4037-B662-81E003AC5DF3}"/>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F400AEBF-C80F-4B6A-A29E-34226048C804}"/>
              </a:ext>
            </a:extLst>
          </p:cNvPr>
          <p:cNvSpPr>
            <a:spLocks noGrp="1"/>
          </p:cNvSpPr>
          <p:nvPr>
            <p:ph type="sldNum" sz="quarter" idx="12"/>
          </p:nvPr>
        </p:nvSpPr>
        <p:spPr/>
        <p:txBody>
          <a:bodyPr/>
          <a:lstStyle>
            <a:lvl1pPr>
              <a:defRPr/>
            </a:lvl1pPr>
          </a:lstStyle>
          <a:p>
            <a:fld id="{0CF617E2-D95E-4329-B3CA-11092AC82E0F}" type="slidenum">
              <a:rPr lang="en-US" altLang="pt-BR"/>
              <a:pPr/>
              <a:t>‹nº›</a:t>
            </a:fld>
            <a:endParaRPr lang="en-US" altLang="pt-BR"/>
          </a:p>
        </p:txBody>
      </p:sp>
    </p:spTree>
    <p:extLst>
      <p:ext uri="{BB962C8B-B14F-4D97-AF65-F5344CB8AC3E}">
        <p14:creationId xmlns:p14="http://schemas.microsoft.com/office/powerpoint/2010/main" val="3102182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9B0F6-157F-4965-B4D7-0FA4087DFA38}"/>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CE8B352B-8BAB-4774-A816-FD032B73DD4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8A833B3-5DA8-4817-A243-B30C17A2EB9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DC3150-928E-4CF0-BC4B-65DD743D51FB}"/>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BADA5FAA-1FDC-4446-8ED5-6C68667C27A8}"/>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A2DB2572-2B0C-45E2-9237-CE4EF93CE37B}"/>
              </a:ext>
            </a:extLst>
          </p:cNvPr>
          <p:cNvSpPr>
            <a:spLocks noGrp="1"/>
          </p:cNvSpPr>
          <p:nvPr>
            <p:ph type="sldNum" sz="quarter" idx="12"/>
          </p:nvPr>
        </p:nvSpPr>
        <p:spPr/>
        <p:txBody>
          <a:bodyPr/>
          <a:lstStyle>
            <a:lvl1pPr>
              <a:defRPr/>
            </a:lvl1pPr>
          </a:lstStyle>
          <a:p>
            <a:fld id="{49FEE95F-D2A3-4AE9-922B-F21AA7D959D7}" type="slidenum">
              <a:rPr lang="pt-BR" altLang="pt-BR"/>
              <a:pPr/>
              <a:t>‹nº›</a:t>
            </a:fld>
            <a:endParaRPr lang="pt-BR" altLang="pt-BR"/>
          </a:p>
        </p:txBody>
      </p:sp>
    </p:spTree>
    <p:extLst>
      <p:ext uri="{BB962C8B-B14F-4D97-AF65-F5344CB8AC3E}">
        <p14:creationId xmlns:p14="http://schemas.microsoft.com/office/powerpoint/2010/main" val="781191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1C226A-00A7-4E59-B8CE-4019594061A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E4B6D9F-B5D5-45A9-BBB5-AC7165A590E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0FDE5C3-1A41-4D93-B861-1699FC9EF0FD}"/>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0ACA1333-3640-48F4-9F3B-9F7E49D96FB8}"/>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772E7289-BEC3-4B8E-A3E8-3BC7454BB5B4}"/>
              </a:ext>
            </a:extLst>
          </p:cNvPr>
          <p:cNvSpPr>
            <a:spLocks noGrp="1"/>
          </p:cNvSpPr>
          <p:nvPr>
            <p:ph type="sldNum" sz="quarter" idx="12"/>
          </p:nvPr>
        </p:nvSpPr>
        <p:spPr/>
        <p:txBody>
          <a:bodyPr/>
          <a:lstStyle>
            <a:lvl1pPr>
              <a:defRPr/>
            </a:lvl1pPr>
          </a:lstStyle>
          <a:p>
            <a:fld id="{E1E233CD-DB0F-4F59-9F6D-125B80773859}" type="slidenum">
              <a:rPr lang="pt-BR" altLang="pt-BR"/>
              <a:pPr/>
              <a:t>‹nº›</a:t>
            </a:fld>
            <a:endParaRPr lang="pt-BR" altLang="pt-BR"/>
          </a:p>
        </p:txBody>
      </p:sp>
    </p:spTree>
    <p:extLst>
      <p:ext uri="{BB962C8B-B14F-4D97-AF65-F5344CB8AC3E}">
        <p14:creationId xmlns:p14="http://schemas.microsoft.com/office/powerpoint/2010/main" val="2851930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4D62991-2E5E-416D-8C2E-BBC576045427}"/>
              </a:ext>
            </a:extLst>
          </p:cNvPr>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61113A8-9B96-44B7-9E51-123B5B175668}"/>
              </a:ext>
            </a:extLst>
          </p:cNvPr>
          <p:cNvSpPr>
            <a:spLocks noGrp="1"/>
          </p:cNvSpPr>
          <p:nvPr>
            <p:ph type="body" orient="vert" idx="1"/>
          </p:nvPr>
        </p:nvSpPr>
        <p:spPr>
          <a:xfrm>
            <a:off x="457200" y="274638"/>
            <a:ext cx="6019800" cy="585152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2EE3D2D-06B9-4B5A-A8E7-2761A00E196B}"/>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92127034-10DF-4FCE-8D2F-B8B97BC32F63}"/>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F53B7177-DEBD-4B6E-9A55-908BC0D27CF1}"/>
              </a:ext>
            </a:extLst>
          </p:cNvPr>
          <p:cNvSpPr>
            <a:spLocks noGrp="1"/>
          </p:cNvSpPr>
          <p:nvPr>
            <p:ph type="sldNum" sz="quarter" idx="12"/>
          </p:nvPr>
        </p:nvSpPr>
        <p:spPr/>
        <p:txBody>
          <a:bodyPr/>
          <a:lstStyle>
            <a:lvl1pPr>
              <a:defRPr/>
            </a:lvl1pPr>
          </a:lstStyle>
          <a:p>
            <a:fld id="{A1677CBB-E366-48BC-BFB2-D606AE897355}" type="slidenum">
              <a:rPr lang="pt-BR" altLang="pt-BR"/>
              <a:pPr/>
              <a:t>‹nº›</a:t>
            </a:fld>
            <a:endParaRPr lang="pt-BR" altLang="pt-BR"/>
          </a:p>
        </p:txBody>
      </p:sp>
    </p:spTree>
    <p:extLst>
      <p:ext uri="{BB962C8B-B14F-4D97-AF65-F5344CB8AC3E}">
        <p14:creationId xmlns:p14="http://schemas.microsoft.com/office/powerpoint/2010/main" val="394331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5A3050-427E-4F8A-AFFD-CF5A0094FEA7}"/>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33D2112-E130-46FC-9261-CA278C8E1C0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2CDB957-458B-42AF-A10D-7FE351DBE11A}"/>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A0C88D5D-8D12-46F6-A2B1-D1E97A81B023}"/>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0B97C011-FA49-4EFA-A9CD-12F060DB2186}"/>
              </a:ext>
            </a:extLst>
          </p:cNvPr>
          <p:cNvSpPr>
            <a:spLocks noGrp="1"/>
          </p:cNvSpPr>
          <p:nvPr>
            <p:ph type="sldNum" sz="quarter" idx="12"/>
          </p:nvPr>
        </p:nvSpPr>
        <p:spPr/>
        <p:txBody>
          <a:bodyPr/>
          <a:lstStyle>
            <a:lvl1pPr>
              <a:defRPr/>
            </a:lvl1pPr>
          </a:lstStyle>
          <a:p>
            <a:fld id="{A9FD8475-174B-4E37-828E-D46D3771754B}" type="slidenum">
              <a:rPr lang="en-US" altLang="pt-BR"/>
              <a:pPr/>
              <a:t>‹nº›</a:t>
            </a:fld>
            <a:endParaRPr lang="en-US" altLang="pt-BR"/>
          </a:p>
        </p:txBody>
      </p:sp>
    </p:spTree>
    <p:extLst>
      <p:ext uri="{BB962C8B-B14F-4D97-AF65-F5344CB8AC3E}">
        <p14:creationId xmlns:p14="http://schemas.microsoft.com/office/powerpoint/2010/main" val="270188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B17D6D-1CB0-4E57-AFE2-4FE19148A58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A2F83FF-EFC8-4732-B38E-D7B55D49DF88}"/>
              </a:ext>
            </a:extLst>
          </p:cNvPr>
          <p:cNvSpPr>
            <a:spLocks noGrp="1"/>
          </p:cNvSpPr>
          <p:nvPr>
            <p:ph sz="half" idx="1"/>
          </p:nvPr>
        </p:nvSpPr>
        <p:spPr>
          <a:xfrm>
            <a:off x="6858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7A3970A-1C3C-44CC-A8DD-D29D6FB3DD97}"/>
              </a:ext>
            </a:extLst>
          </p:cNvPr>
          <p:cNvSpPr>
            <a:spLocks noGrp="1"/>
          </p:cNvSpPr>
          <p:nvPr>
            <p:ph sz="half" idx="2"/>
          </p:nvPr>
        </p:nvSpPr>
        <p:spPr>
          <a:xfrm>
            <a:off x="46482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78CDB03-E3CF-419C-89FC-2FF9A5D27E13}"/>
              </a:ext>
            </a:extLst>
          </p:cNvPr>
          <p:cNvSpPr>
            <a:spLocks noGrp="1"/>
          </p:cNvSpPr>
          <p:nvPr>
            <p:ph type="dt" sz="half" idx="10"/>
          </p:nvPr>
        </p:nvSpPr>
        <p:spPr/>
        <p:txBody>
          <a:bodyPr/>
          <a:lstStyle>
            <a:lvl1pPr>
              <a:defRPr/>
            </a:lvl1pPr>
          </a:lstStyle>
          <a:p>
            <a:endParaRPr lang="en-US" altLang="pt-BR"/>
          </a:p>
        </p:txBody>
      </p:sp>
      <p:sp>
        <p:nvSpPr>
          <p:cNvPr id="6" name="Espaço Reservado para Rodapé 5">
            <a:extLst>
              <a:ext uri="{FF2B5EF4-FFF2-40B4-BE49-F238E27FC236}">
                <a16:creationId xmlns:a16="http://schemas.microsoft.com/office/drawing/2014/main" id="{ED5D2EE1-D2EE-4276-AC24-CEDEABB5DDF5}"/>
              </a:ext>
            </a:extLst>
          </p:cNvPr>
          <p:cNvSpPr>
            <a:spLocks noGrp="1"/>
          </p:cNvSpPr>
          <p:nvPr>
            <p:ph type="ftr" sz="quarter" idx="11"/>
          </p:nvPr>
        </p:nvSpPr>
        <p:spPr/>
        <p:txBody>
          <a:bodyPr/>
          <a:lstStyle>
            <a:lvl1pPr>
              <a:defRPr/>
            </a:lvl1pPr>
          </a:lstStyle>
          <a:p>
            <a:endParaRPr lang="en-US" altLang="pt-BR"/>
          </a:p>
        </p:txBody>
      </p:sp>
      <p:sp>
        <p:nvSpPr>
          <p:cNvPr id="7" name="Espaço Reservado para Número de Slide 6">
            <a:extLst>
              <a:ext uri="{FF2B5EF4-FFF2-40B4-BE49-F238E27FC236}">
                <a16:creationId xmlns:a16="http://schemas.microsoft.com/office/drawing/2014/main" id="{5CA4E237-A92C-4CED-AB6A-2919362EAFE1}"/>
              </a:ext>
            </a:extLst>
          </p:cNvPr>
          <p:cNvSpPr>
            <a:spLocks noGrp="1"/>
          </p:cNvSpPr>
          <p:nvPr>
            <p:ph type="sldNum" sz="quarter" idx="12"/>
          </p:nvPr>
        </p:nvSpPr>
        <p:spPr/>
        <p:txBody>
          <a:bodyPr/>
          <a:lstStyle>
            <a:lvl1pPr>
              <a:defRPr/>
            </a:lvl1pPr>
          </a:lstStyle>
          <a:p>
            <a:fld id="{176D75C9-1B5A-4248-A4B4-BE63668C5ECC}" type="slidenum">
              <a:rPr lang="en-US" altLang="pt-BR"/>
              <a:pPr/>
              <a:t>‹nº›</a:t>
            </a:fld>
            <a:endParaRPr lang="en-US" altLang="pt-BR"/>
          </a:p>
        </p:txBody>
      </p:sp>
    </p:spTree>
    <p:extLst>
      <p:ext uri="{BB962C8B-B14F-4D97-AF65-F5344CB8AC3E}">
        <p14:creationId xmlns:p14="http://schemas.microsoft.com/office/powerpoint/2010/main" val="254717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44584F-A21A-4A00-A1A2-AAFEEFE78472}"/>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16CA7FF-3ABA-4853-BB16-3A3F8C943CE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1662C9B-AF45-44D7-AF58-F0D67C38C1AF}"/>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C73914D-098C-40DD-9640-AE22EE488D9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729777F3-9D60-40BC-A3DA-A434F78DC709}"/>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CE7933B-AA20-484F-92C6-7DBD0EF266C7}"/>
              </a:ext>
            </a:extLst>
          </p:cNvPr>
          <p:cNvSpPr>
            <a:spLocks noGrp="1"/>
          </p:cNvSpPr>
          <p:nvPr>
            <p:ph type="dt" sz="half" idx="10"/>
          </p:nvPr>
        </p:nvSpPr>
        <p:spPr/>
        <p:txBody>
          <a:bodyPr/>
          <a:lstStyle>
            <a:lvl1pPr>
              <a:defRPr/>
            </a:lvl1pPr>
          </a:lstStyle>
          <a:p>
            <a:endParaRPr lang="en-US" altLang="pt-BR"/>
          </a:p>
        </p:txBody>
      </p:sp>
      <p:sp>
        <p:nvSpPr>
          <p:cNvPr id="8" name="Espaço Reservado para Rodapé 7">
            <a:extLst>
              <a:ext uri="{FF2B5EF4-FFF2-40B4-BE49-F238E27FC236}">
                <a16:creationId xmlns:a16="http://schemas.microsoft.com/office/drawing/2014/main" id="{DC5634B9-2389-4E7A-9EE5-F5B913587942}"/>
              </a:ext>
            </a:extLst>
          </p:cNvPr>
          <p:cNvSpPr>
            <a:spLocks noGrp="1"/>
          </p:cNvSpPr>
          <p:nvPr>
            <p:ph type="ftr" sz="quarter" idx="11"/>
          </p:nvPr>
        </p:nvSpPr>
        <p:spPr/>
        <p:txBody>
          <a:bodyPr/>
          <a:lstStyle>
            <a:lvl1pPr>
              <a:defRPr/>
            </a:lvl1pPr>
          </a:lstStyle>
          <a:p>
            <a:endParaRPr lang="en-US" altLang="pt-BR"/>
          </a:p>
        </p:txBody>
      </p:sp>
      <p:sp>
        <p:nvSpPr>
          <p:cNvPr id="9" name="Espaço Reservado para Número de Slide 8">
            <a:extLst>
              <a:ext uri="{FF2B5EF4-FFF2-40B4-BE49-F238E27FC236}">
                <a16:creationId xmlns:a16="http://schemas.microsoft.com/office/drawing/2014/main" id="{E2B4EA15-349C-409D-9D61-74299154C285}"/>
              </a:ext>
            </a:extLst>
          </p:cNvPr>
          <p:cNvSpPr>
            <a:spLocks noGrp="1"/>
          </p:cNvSpPr>
          <p:nvPr>
            <p:ph type="sldNum" sz="quarter" idx="12"/>
          </p:nvPr>
        </p:nvSpPr>
        <p:spPr/>
        <p:txBody>
          <a:bodyPr/>
          <a:lstStyle>
            <a:lvl1pPr>
              <a:defRPr/>
            </a:lvl1pPr>
          </a:lstStyle>
          <a:p>
            <a:fld id="{8386D90D-7F06-4E95-B8E2-43CC5FB5BA9F}" type="slidenum">
              <a:rPr lang="en-US" altLang="pt-BR"/>
              <a:pPr/>
              <a:t>‹nº›</a:t>
            </a:fld>
            <a:endParaRPr lang="en-US" altLang="pt-BR"/>
          </a:p>
        </p:txBody>
      </p:sp>
    </p:spTree>
    <p:extLst>
      <p:ext uri="{BB962C8B-B14F-4D97-AF65-F5344CB8AC3E}">
        <p14:creationId xmlns:p14="http://schemas.microsoft.com/office/powerpoint/2010/main" val="76831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0F32A-173D-47C2-A8F9-3CEF7C19014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0522F26-C91F-4E7F-9475-F0840034EA60}"/>
              </a:ext>
            </a:extLst>
          </p:cNvPr>
          <p:cNvSpPr>
            <a:spLocks noGrp="1"/>
          </p:cNvSpPr>
          <p:nvPr>
            <p:ph type="dt" sz="half" idx="10"/>
          </p:nvPr>
        </p:nvSpPr>
        <p:spPr/>
        <p:txBody>
          <a:bodyPr/>
          <a:lstStyle>
            <a:lvl1pPr>
              <a:defRPr/>
            </a:lvl1pPr>
          </a:lstStyle>
          <a:p>
            <a:endParaRPr lang="en-US" altLang="pt-BR"/>
          </a:p>
        </p:txBody>
      </p:sp>
      <p:sp>
        <p:nvSpPr>
          <p:cNvPr id="4" name="Espaço Reservado para Rodapé 3">
            <a:extLst>
              <a:ext uri="{FF2B5EF4-FFF2-40B4-BE49-F238E27FC236}">
                <a16:creationId xmlns:a16="http://schemas.microsoft.com/office/drawing/2014/main" id="{8F52E6F4-0DF0-4448-8FBF-A1883495850E}"/>
              </a:ext>
            </a:extLst>
          </p:cNvPr>
          <p:cNvSpPr>
            <a:spLocks noGrp="1"/>
          </p:cNvSpPr>
          <p:nvPr>
            <p:ph type="ftr" sz="quarter" idx="11"/>
          </p:nvPr>
        </p:nvSpPr>
        <p:spPr/>
        <p:txBody>
          <a:bodyPr/>
          <a:lstStyle>
            <a:lvl1pPr>
              <a:defRPr/>
            </a:lvl1pPr>
          </a:lstStyle>
          <a:p>
            <a:endParaRPr lang="en-US" altLang="pt-BR"/>
          </a:p>
        </p:txBody>
      </p:sp>
      <p:sp>
        <p:nvSpPr>
          <p:cNvPr id="5" name="Espaço Reservado para Número de Slide 4">
            <a:extLst>
              <a:ext uri="{FF2B5EF4-FFF2-40B4-BE49-F238E27FC236}">
                <a16:creationId xmlns:a16="http://schemas.microsoft.com/office/drawing/2014/main" id="{BCC767F0-031F-4F8B-98E6-6D6FF45D3A3D}"/>
              </a:ext>
            </a:extLst>
          </p:cNvPr>
          <p:cNvSpPr>
            <a:spLocks noGrp="1"/>
          </p:cNvSpPr>
          <p:nvPr>
            <p:ph type="sldNum" sz="quarter" idx="12"/>
          </p:nvPr>
        </p:nvSpPr>
        <p:spPr/>
        <p:txBody>
          <a:bodyPr/>
          <a:lstStyle>
            <a:lvl1pPr>
              <a:defRPr/>
            </a:lvl1pPr>
          </a:lstStyle>
          <a:p>
            <a:fld id="{2843415B-74CC-428A-9F92-EBBC4DA438AD}" type="slidenum">
              <a:rPr lang="en-US" altLang="pt-BR"/>
              <a:pPr/>
              <a:t>‹nº›</a:t>
            </a:fld>
            <a:endParaRPr lang="en-US" altLang="pt-BR"/>
          </a:p>
        </p:txBody>
      </p:sp>
    </p:spTree>
    <p:extLst>
      <p:ext uri="{BB962C8B-B14F-4D97-AF65-F5344CB8AC3E}">
        <p14:creationId xmlns:p14="http://schemas.microsoft.com/office/powerpoint/2010/main" val="367772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B25AA95-043F-46E8-BD11-8EC07E7EAFDC}"/>
              </a:ext>
            </a:extLst>
          </p:cNvPr>
          <p:cNvSpPr>
            <a:spLocks noGrp="1"/>
          </p:cNvSpPr>
          <p:nvPr>
            <p:ph type="dt" sz="half" idx="10"/>
          </p:nvPr>
        </p:nvSpPr>
        <p:spPr/>
        <p:txBody>
          <a:bodyPr/>
          <a:lstStyle>
            <a:lvl1pPr>
              <a:defRPr/>
            </a:lvl1pPr>
          </a:lstStyle>
          <a:p>
            <a:endParaRPr lang="en-US" altLang="pt-BR"/>
          </a:p>
        </p:txBody>
      </p:sp>
      <p:sp>
        <p:nvSpPr>
          <p:cNvPr id="3" name="Espaço Reservado para Rodapé 2">
            <a:extLst>
              <a:ext uri="{FF2B5EF4-FFF2-40B4-BE49-F238E27FC236}">
                <a16:creationId xmlns:a16="http://schemas.microsoft.com/office/drawing/2014/main" id="{11FB3C5B-F54A-4CB5-90CA-CA5C62D9ED58}"/>
              </a:ext>
            </a:extLst>
          </p:cNvPr>
          <p:cNvSpPr>
            <a:spLocks noGrp="1"/>
          </p:cNvSpPr>
          <p:nvPr>
            <p:ph type="ftr" sz="quarter" idx="11"/>
          </p:nvPr>
        </p:nvSpPr>
        <p:spPr/>
        <p:txBody>
          <a:bodyPr/>
          <a:lstStyle>
            <a:lvl1pPr>
              <a:defRPr/>
            </a:lvl1pPr>
          </a:lstStyle>
          <a:p>
            <a:endParaRPr lang="en-US" altLang="pt-BR"/>
          </a:p>
        </p:txBody>
      </p:sp>
      <p:sp>
        <p:nvSpPr>
          <p:cNvPr id="4" name="Espaço Reservado para Número de Slide 3">
            <a:extLst>
              <a:ext uri="{FF2B5EF4-FFF2-40B4-BE49-F238E27FC236}">
                <a16:creationId xmlns:a16="http://schemas.microsoft.com/office/drawing/2014/main" id="{526865D4-7D32-4986-8CBC-34147D763195}"/>
              </a:ext>
            </a:extLst>
          </p:cNvPr>
          <p:cNvSpPr>
            <a:spLocks noGrp="1"/>
          </p:cNvSpPr>
          <p:nvPr>
            <p:ph type="sldNum" sz="quarter" idx="12"/>
          </p:nvPr>
        </p:nvSpPr>
        <p:spPr/>
        <p:txBody>
          <a:bodyPr/>
          <a:lstStyle>
            <a:lvl1pPr>
              <a:defRPr/>
            </a:lvl1pPr>
          </a:lstStyle>
          <a:p>
            <a:fld id="{C183F0BD-AFE8-4D54-9711-2B408DEBD1AA}" type="slidenum">
              <a:rPr lang="en-US" altLang="pt-BR"/>
              <a:pPr/>
              <a:t>‹nº›</a:t>
            </a:fld>
            <a:endParaRPr lang="en-US" altLang="pt-BR"/>
          </a:p>
        </p:txBody>
      </p:sp>
    </p:spTree>
    <p:extLst>
      <p:ext uri="{BB962C8B-B14F-4D97-AF65-F5344CB8AC3E}">
        <p14:creationId xmlns:p14="http://schemas.microsoft.com/office/powerpoint/2010/main" val="182694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4D0789-3B81-4110-9584-549F78984159}"/>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0AAD80A-9241-4FC0-9376-663D1D00B3B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1C92187-4A7C-447D-BFBE-DD7186912D8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E1671B9-1678-4A7B-B641-5CDEC6DAA573}"/>
              </a:ext>
            </a:extLst>
          </p:cNvPr>
          <p:cNvSpPr>
            <a:spLocks noGrp="1"/>
          </p:cNvSpPr>
          <p:nvPr>
            <p:ph type="dt" sz="half" idx="10"/>
          </p:nvPr>
        </p:nvSpPr>
        <p:spPr/>
        <p:txBody>
          <a:bodyPr/>
          <a:lstStyle>
            <a:lvl1pPr>
              <a:defRPr/>
            </a:lvl1pPr>
          </a:lstStyle>
          <a:p>
            <a:endParaRPr lang="en-US" altLang="pt-BR"/>
          </a:p>
        </p:txBody>
      </p:sp>
      <p:sp>
        <p:nvSpPr>
          <p:cNvPr id="6" name="Espaço Reservado para Rodapé 5">
            <a:extLst>
              <a:ext uri="{FF2B5EF4-FFF2-40B4-BE49-F238E27FC236}">
                <a16:creationId xmlns:a16="http://schemas.microsoft.com/office/drawing/2014/main" id="{3BD1A863-D9D2-4FA6-89AC-B76D758CF3A2}"/>
              </a:ext>
            </a:extLst>
          </p:cNvPr>
          <p:cNvSpPr>
            <a:spLocks noGrp="1"/>
          </p:cNvSpPr>
          <p:nvPr>
            <p:ph type="ftr" sz="quarter" idx="11"/>
          </p:nvPr>
        </p:nvSpPr>
        <p:spPr/>
        <p:txBody>
          <a:bodyPr/>
          <a:lstStyle>
            <a:lvl1pPr>
              <a:defRPr/>
            </a:lvl1pPr>
          </a:lstStyle>
          <a:p>
            <a:endParaRPr lang="en-US" altLang="pt-BR"/>
          </a:p>
        </p:txBody>
      </p:sp>
      <p:sp>
        <p:nvSpPr>
          <p:cNvPr id="7" name="Espaço Reservado para Número de Slide 6">
            <a:extLst>
              <a:ext uri="{FF2B5EF4-FFF2-40B4-BE49-F238E27FC236}">
                <a16:creationId xmlns:a16="http://schemas.microsoft.com/office/drawing/2014/main" id="{545B4DF8-6306-4E10-B886-0A548CEF1C94}"/>
              </a:ext>
            </a:extLst>
          </p:cNvPr>
          <p:cNvSpPr>
            <a:spLocks noGrp="1"/>
          </p:cNvSpPr>
          <p:nvPr>
            <p:ph type="sldNum" sz="quarter" idx="12"/>
          </p:nvPr>
        </p:nvSpPr>
        <p:spPr/>
        <p:txBody>
          <a:bodyPr/>
          <a:lstStyle>
            <a:lvl1pPr>
              <a:defRPr/>
            </a:lvl1pPr>
          </a:lstStyle>
          <a:p>
            <a:fld id="{46ED633A-4877-4C7B-93A7-87D42A2A6571}" type="slidenum">
              <a:rPr lang="en-US" altLang="pt-BR"/>
              <a:pPr/>
              <a:t>‹nº›</a:t>
            </a:fld>
            <a:endParaRPr lang="en-US" altLang="pt-BR"/>
          </a:p>
        </p:txBody>
      </p:sp>
    </p:spTree>
    <p:extLst>
      <p:ext uri="{BB962C8B-B14F-4D97-AF65-F5344CB8AC3E}">
        <p14:creationId xmlns:p14="http://schemas.microsoft.com/office/powerpoint/2010/main" val="333449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4B1D71-E2A9-4453-856A-28F0F5952188}"/>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CEC07A77-864E-4E04-9E9C-801A29A3F8A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60D5DC3-6AFE-4C63-BDB6-D1B578C50F3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9E4FC64-45DC-4745-9DC5-F7D19CFAA8D7}"/>
              </a:ext>
            </a:extLst>
          </p:cNvPr>
          <p:cNvSpPr>
            <a:spLocks noGrp="1"/>
          </p:cNvSpPr>
          <p:nvPr>
            <p:ph type="dt" sz="half" idx="10"/>
          </p:nvPr>
        </p:nvSpPr>
        <p:spPr/>
        <p:txBody>
          <a:bodyPr/>
          <a:lstStyle>
            <a:lvl1pPr>
              <a:defRPr/>
            </a:lvl1pPr>
          </a:lstStyle>
          <a:p>
            <a:endParaRPr lang="en-US" altLang="pt-BR"/>
          </a:p>
        </p:txBody>
      </p:sp>
      <p:sp>
        <p:nvSpPr>
          <p:cNvPr id="6" name="Espaço Reservado para Rodapé 5">
            <a:extLst>
              <a:ext uri="{FF2B5EF4-FFF2-40B4-BE49-F238E27FC236}">
                <a16:creationId xmlns:a16="http://schemas.microsoft.com/office/drawing/2014/main" id="{C058A67F-A828-41A4-8270-1254530DED57}"/>
              </a:ext>
            </a:extLst>
          </p:cNvPr>
          <p:cNvSpPr>
            <a:spLocks noGrp="1"/>
          </p:cNvSpPr>
          <p:nvPr>
            <p:ph type="ftr" sz="quarter" idx="11"/>
          </p:nvPr>
        </p:nvSpPr>
        <p:spPr/>
        <p:txBody>
          <a:bodyPr/>
          <a:lstStyle>
            <a:lvl1pPr>
              <a:defRPr/>
            </a:lvl1pPr>
          </a:lstStyle>
          <a:p>
            <a:endParaRPr lang="en-US" altLang="pt-BR"/>
          </a:p>
        </p:txBody>
      </p:sp>
      <p:sp>
        <p:nvSpPr>
          <p:cNvPr id="7" name="Espaço Reservado para Número de Slide 6">
            <a:extLst>
              <a:ext uri="{FF2B5EF4-FFF2-40B4-BE49-F238E27FC236}">
                <a16:creationId xmlns:a16="http://schemas.microsoft.com/office/drawing/2014/main" id="{B82D4492-B9FF-4C4E-B4BF-232E00E9EBC0}"/>
              </a:ext>
            </a:extLst>
          </p:cNvPr>
          <p:cNvSpPr>
            <a:spLocks noGrp="1"/>
          </p:cNvSpPr>
          <p:nvPr>
            <p:ph type="sldNum" sz="quarter" idx="12"/>
          </p:nvPr>
        </p:nvSpPr>
        <p:spPr/>
        <p:txBody>
          <a:bodyPr/>
          <a:lstStyle>
            <a:lvl1pPr>
              <a:defRPr/>
            </a:lvl1pPr>
          </a:lstStyle>
          <a:p>
            <a:fld id="{31F96D97-FDA8-4F54-95F3-F638A67B109A}" type="slidenum">
              <a:rPr lang="en-US" altLang="pt-BR"/>
              <a:pPr/>
              <a:t>‹nº›</a:t>
            </a:fld>
            <a:endParaRPr lang="en-US" altLang="pt-BR"/>
          </a:p>
        </p:txBody>
      </p:sp>
    </p:spTree>
    <p:extLst>
      <p:ext uri="{BB962C8B-B14F-4D97-AF65-F5344CB8AC3E}">
        <p14:creationId xmlns:p14="http://schemas.microsoft.com/office/powerpoint/2010/main" val="26912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CE4F504-3BBF-48B8-A894-2B4479BF6642}"/>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a:t>Clique para editar o estilo do título mestre</a:t>
            </a:r>
          </a:p>
        </p:txBody>
      </p:sp>
      <p:sp>
        <p:nvSpPr>
          <p:cNvPr id="11267" name="Rectangle 3">
            <a:extLst>
              <a:ext uri="{FF2B5EF4-FFF2-40B4-BE49-F238E27FC236}">
                <a16:creationId xmlns:a16="http://schemas.microsoft.com/office/drawing/2014/main" id="{EAB9C20C-7E22-40B1-996A-6C2BC86C376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a:t>Clique para editar os estilos do texto mestre</a:t>
            </a:r>
          </a:p>
          <a:p>
            <a:pPr lvl="1"/>
            <a:r>
              <a:rPr lang="en-US" altLang="pt-BR"/>
              <a:t>Segundo nível</a:t>
            </a:r>
          </a:p>
          <a:p>
            <a:pPr lvl="2"/>
            <a:r>
              <a:rPr lang="en-US" altLang="pt-BR"/>
              <a:t>Terceiro nível</a:t>
            </a:r>
          </a:p>
          <a:p>
            <a:pPr lvl="3"/>
            <a:r>
              <a:rPr lang="en-US" altLang="pt-BR"/>
              <a:t>Quarto nível</a:t>
            </a:r>
          </a:p>
          <a:p>
            <a:pPr lvl="4"/>
            <a:r>
              <a:rPr lang="en-US" altLang="pt-BR"/>
              <a:t>Quinto nível</a:t>
            </a:r>
          </a:p>
        </p:txBody>
      </p:sp>
      <p:sp>
        <p:nvSpPr>
          <p:cNvPr id="11268" name="Rectangle 4">
            <a:extLst>
              <a:ext uri="{FF2B5EF4-FFF2-40B4-BE49-F238E27FC236}">
                <a16:creationId xmlns:a16="http://schemas.microsoft.com/office/drawing/2014/main" id="{EE5A8624-8D5E-46CC-B61D-7579FCBBAC70}"/>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pt-BR"/>
          </a:p>
        </p:txBody>
      </p:sp>
      <p:sp>
        <p:nvSpPr>
          <p:cNvPr id="11269" name="Rectangle 5">
            <a:extLst>
              <a:ext uri="{FF2B5EF4-FFF2-40B4-BE49-F238E27FC236}">
                <a16:creationId xmlns:a16="http://schemas.microsoft.com/office/drawing/2014/main" id="{411304C2-9417-4815-ABC8-3FA93CB6D37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pt-BR"/>
          </a:p>
        </p:txBody>
      </p:sp>
      <p:sp>
        <p:nvSpPr>
          <p:cNvPr id="11270" name="Rectangle 6">
            <a:extLst>
              <a:ext uri="{FF2B5EF4-FFF2-40B4-BE49-F238E27FC236}">
                <a16:creationId xmlns:a16="http://schemas.microsoft.com/office/drawing/2014/main" id="{78226004-22E3-44A9-ACBA-520D5D0ED58C}"/>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1C6FDD89-A4D0-4BBA-97A3-1BF1CD9B0BED}" type="slidenum">
              <a:rPr lang="en-US" altLang="pt-BR"/>
              <a:pPr/>
              <a:t>‹nº›</a:t>
            </a:fld>
            <a:endParaRPr lang="en-US" altLang="pt-B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9AC39B8-FDF2-4530-912D-29CF6F56CCA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40963" name="Rectangle 3">
            <a:extLst>
              <a:ext uri="{FF2B5EF4-FFF2-40B4-BE49-F238E27FC236}">
                <a16:creationId xmlns:a16="http://schemas.microsoft.com/office/drawing/2014/main" id="{D1B0B820-F5DB-4184-92C1-9D045D973BE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0964" name="Rectangle 4">
            <a:extLst>
              <a:ext uri="{FF2B5EF4-FFF2-40B4-BE49-F238E27FC236}">
                <a16:creationId xmlns:a16="http://schemas.microsoft.com/office/drawing/2014/main" id="{94E51CBE-D4D9-4169-B784-BC9CC06F2B1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pt-BR" altLang="pt-BR"/>
          </a:p>
        </p:txBody>
      </p:sp>
      <p:sp>
        <p:nvSpPr>
          <p:cNvPr id="40965" name="Rectangle 5">
            <a:extLst>
              <a:ext uri="{FF2B5EF4-FFF2-40B4-BE49-F238E27FC236}">
                <a16:creationId xmlns:a16="http://schemas.microsoft.com/office/drawing/2014/main" id="{3428D659-998E-425C-8F70-E9544E8674E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pt-BR" altLang="pt-BR"/>
          </a:p>
        </p:txBody>
      </p:sp>
      <p:sp>
        <p:nvSpPr>
          <p:cNvPr id="40966" name="Rectangle 6">
            <a:extLst>
              <a:ext uri="{FF2B5EF4-FFF2-40B4-BE49-F238E27FC236}">
                <a16:creationId xmlns:a16="http://schemas.microsoft.com/office/drawing/2014/main" id="{7EF89245-BB2D-436B-AFB7-4CAADAF310B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D128AC7-D39B-44B3-AF16-519BF5917F57}"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802038x2">
            <a:extLst>
              <a:ext uri="{FF2B5EF4-FFF2-40B4-BE49-F238E27FC236}">
                <a16:creationId xmlns:a16="http://schemas.microsoft.com/office/drawing/2014/main" id="{0969D300-FBE5-4DD0-BD21-5EF22A73D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1" name="WordArt 3">
            <a:extLst>
              <a:ext uri="{FF2B5EF4-FFF2-40B4-BE49-F238E27FC236}">
                <a16:creationId xmlns:a16="http://schemas.microsoft.com/office/drawing/2014/main" id="{F3BC0D80-DE7F-46C6-B70E-746DE4D4FFF7}"/>
              </a:ext>
            </a:extLst>
          </p:cNvPr>
          <p:cNvSpPr>
            <a:spLocks noChangeArrowheads="1" noChangeShapeType="1" noTextEdit="1"/>
          </p:cNvSpPr>
          <p:nvPr/>
        </p:nvSpPr>
        <p:spPr bwMode="auto">
          <a:xfrm>
            <a:off x="900113" y="1341438"/>
            <a:ext cx="7343775" cy="4175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BR" sz="3600" kern="10">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effectLst>
                  <a:outerShdw dist="35921" dir="2700000" algn="ctr" rotWithShape="0">
                    <a:schemeClr val="tx1">
                      <a:alpha val="80000"/>
                    </a:schemeClr>
                  </a:outerShdw>
                </a:effectLst>
                <a:latin typeface="Impact" panose="020B0806030902050204" pitchFamily="34" charset="0"/>
              </a:rPr>
              <a:t>OS</a:t>
            </a:r>
          </a:p>
          <a:p>
            <a:pPr algn="ctr"/>
            <a:r>
              <a:rPr lang="pt-BR" sz="3600" kern="10">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effectLst>
                  <a:outerShdw dist="35921" dir="2700000" algn="ctr" rotWithShape="0">
                    <a:schemeClr val="tx1">
                      <a:alpha val="80000"/>
                    </a:schemeClr>
                  </a:outerShdw>
                </a:effectLst>
                <a:latin typeface="Impact" panose="020B0806030902050204" pitchFamily="34" charset="0"/>
              </a:rPr>
              <a:t>144.000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FCF1C1AD-21F5-43D6-9FA7-2195AE323567}"/>
              </a:ext>
            </a:extLst>
          </p:cNvPr>
          <p:cNvSpPr txBox="1">
            <a:spLocks noChangeArrowheads="1"/>
          </p:cNvSpPr>
          <p:nvPr/>
        </p:nvSpPr>
        <p:spPr bwMode="auto">
          <a:xfrm>
            <a:off x="1042988" y="1576388"/>
            <a:ext cx="67167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solidFill>
                  <a:schemeClr val="bg1"/>
                </a:solidFill>
              </a:rPr>
              <a:t>Paulo nos diz em Efés. 4:30 que o Espírito Santo é o instrumento de Deus para selar. </a:t>
            </a:r>
          </a:p>
          <a:p>
            <a:r>
              <a:rPr lang="pt-BR" altLang="pt-BR" sz="2000">
                <a:solidFill>
                  <a:schemeClr val="bg1"/>
                </a:solidFill>
              </a:rPr>
              <a:t>Ezequiel 20:12 e 20 apresenta o mandamento do sábado como o selo de Deus.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1E0DD699-2C74-4C96-8B42-475B6F8FB25B}"/>
              </a:ext>
            </a:extLst>
          </p:cNvPr>
          <p:cNvSpPr txBox="1">
            <a:spLocks noChangeArrowheads="1"/>
          </p:cNvSpPr>
          <p:nvPr/>
        </p:nvSpPr>
        <p:spPr bwMode="auto">
          <a:xfrm>
            <a:off x="1116013" y="1504950"/>
            <a:ext cx="67167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solidFill>
                  <a:schemeClr val="bg1"/>
                </a:solidFill>
              </a:rPr>
              <a:t>Os 144.000 representam o "remanescente" ou "resto da sua semente" (da igreja verdadeira), os que guardam os mandamentos de Deus, e têm o testemunho de Jesus Cristo (Apoc. 12:17).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C9DCD9B9-88CB-45CB-8166-CB403D764076}"/>
              </a:ext>
            </a:extLst>
          </p:cNvPr>
          <p:cNvSpPr txBox="1">
            <a:spLocks noChangeArrowheads="1"/>
          </p:cNvSpPr>
          <p:nvPr/>
        </p:nvSpPr>
        <p:spPr bwMode="auto">
          <a:xfrm>
            <a:off x="1239838" y="1865313"/>
            <a:ext cx="650081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solidFill>
                  <a:schemeClr val="bg1"/>
                </a:solidFill>
              </a:rPr>
              <a:t>Da declaração de serem tirados 12.000 de cada uma das 12 tribos, alguns comentaristas crêem que o número total 144.000 é simbólico e não literal. </a:t>
            </a:r>
          </a:p>
          <a:p>
            <a:r>
              <a:rPr lang="pt-BR" altLang="pt-BR" sz="2000">
                <a:solidFill>
                  <a:schemeClr val="bg1"/>
                </a:solidFill>
              </a:rPr>
              <a:t>O contexto, em que se encontra a passagem referente aos 144.000, é um dos meios mais valiosos para identificação desse grupo.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0F2B8A32-1E8C-4F6B-8DFE-4BEADAD67985}"/>
              </a:ext>
            </a:extLst>
          </p:cNvPr>
          <p:cNvSpPr txBox="1">
            <a:spLocks noChangeArrowheads="1"/>
          </p:cNvSpPr>
          <p:nvPr/>
        </p:nvSpPr>
        <p:spPr bwMode="auto">
          <a:xfrm>
            <a:off x="827088" y="1576388"/>
            <a:ext cx="71850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solidFill>
                  <a:schemeClr val="bg1"/>
                </a:solidFill>
              </a:rPr>
              <a:t>Se o pesquisador bíblico ler os últimos versos de Apoc. 6, compreenderá a relação de Apoc. 7 com os últimos acontecimentos, e reconhecera que ali nos é apresentado o segundo advento de Cristo. João, após mencionar os ímpios dos últimos dias, prossegue nos versos iniciais do capítulo 7 falando nos justos desse tempo, os 144.000.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7F4BB506-821C-426A-B227-40506512B6D5}"/>
              </a:ext>
            </a:extLst>
          </p:cNvPr>
          <p:cNvSpPr txBox="1">
            <a:spLocks noChangeArrowheads="1"/>
          </p:cNvSpPr>
          <p:nvPr/>
        </p:nvSpPr>
        <p:spPr bwMode="auto">
          <a:xfrm>
            <a:off x="971550" y="1431925"/>
            <a:ext cx="693261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solidFill>
                  <a:schemeClr val="bg1"/>
                </a:solidFill>
              </a:rPr>
              <a:t>Por sua lealdade a Deus na obediência aos seus mandamentos, e inabalável fé em Cristo Jesus, este grupo terá de enfrentar a ira de Satanás (Apocalipse 12:17). Por sua experiência vitoriosa nesta luta, os 144.000 têm a honra especial de ser no Monte Sião, a guarda de honra de Cristo.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Text Box 2">
            <a:extLst>
              <a:ext uri="{FF2B5EF4-FFF2-40B4-BE49-F238E27FC236}">
                <a16:creationId xmlns:a16="http://schemas.microsoft.com/office/drawing/2014/main" id="{639B3938-012F-4080-97B1-2400E368992F}"/>
              </a:ext>
            </a:extLst>
          </p:cNvPr>
          <p:cNvSpPr txBox="1">
            <a:spLocks noChangeArrowheads="1"/>
          </p:cNvSpPr>
          <p:nvPr/>
        </p:nvSpPr>
        <p:spPr bwMode="auto">
          <a:xfrm>
            <a:off x="1403350" y="1196975"/>
            <a:ext cx="606901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solidFill>
                  <a:schemeClr val="bg1"/>
                </a:solidFill>
              </a:rPr>
              <a:t>As Três Teorias Prevalecentes sobre os 144.000 </a:t>
            </a:r>
          </a:p>
          <a:p>
            <a:r>
              <a:rPr lang="pt-BR" altLang="pt-BR" sz="2000">
                <a:solidFill>
                  <a:schemeClr val="bg1"/>
                </a:solidFill>
              </a:rPr>
              <a:t>1º) Serão salvos apenas 144.000 pela pregação das Três Mensagens Angélicas, desde 1844 até a volta de Cristo, incluindo os que morreram fiéis na mensagem do terceiro anjo. Só 144.000 adventistas serão salvos.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0F73E10F-0683-4789-A7BA-D9DC3C260506}"/>
              </a:ext>
            </a:extLst>
          </p:cNvPr>
          <p:cNvSpPr txBox="1">
            <a:spLocks noChangeArrowheads="1"/>
          </p:cNvSpPr>
          <p:nvPr/>
        </p:nvSpPr>
        <p:spPr bwMode="auto">
          <a:xfrm>
            <a:off x="1619250" y="1720850"/>
            <a:ext cx="55641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solidFill>
                  <a:schemeClr val="bg1"/>
                </a:solidFill>
              </a:rPr>
              <a:t>2º) Os 144.000 serão os salvos entre os justos por ocasião da segunda vinda de Cristo. Somente eles permanecerão vivos até a volta de Jesus, os demais justos já teriam morrido antes das sete pragas para serem então ressuscitados na volta de Cristo.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54DE2287-2A00-447E-9373-7A93BDABDD64}"/>
              </a:ext>
            </a:extLst>
          </p:cNvPr>
          <p:cNvSpPr txBox="1">
            <a:spLocks noChangeArrowheads="1"/>
          </p:cNvSpPr>
          <p:nvPr/>
        </p:nvSpPr>
        <p:spPr bwMode="auto">
          <a:xfrm>
            <a:off x="1116013" y="1576388"/>
            <a:ext cx="678815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solidFill>
                  <a:schemeClr val="bg1"/>
                </a:solidFill>
              </a:rPr>
              <a:t>3º) Eles serão um grupo especial, selecionado dentre os salvos vivos por ocasião da volta de Jesus. Os 144.000 são representantes da grande messe de salvos vivos quando do regresso do nosso Salvador. </a:t>
            </a:r>
          </a:p>
          <a:p>
            <a:r>
              <a:rPr lang="pt-BR" altLang="pt-BR" sz="2000">
                <a:solidFill>
                  <a:schemeClr val="bg1"/>
                </a:solidFill>
              </a:rPr>
              <a:t>Ele comenta cada uma destas três proposições, detendo-se especialmente na última por ser a mais condizente com nosso ponto de vista.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14517FA5-1C34-4A72-AB1A-09DD1D05ED69}"/>
              </a:ext>
            </a:extLst>
          </p:cNvPr>
          <p:cNvSpPr txBox="1">
            <a:spLocks noChangeArrowheads="1"/>
          </p:cNvSpPr>
          <p:nvPr/>
        </p:nvSpPr>
        <p:spPr bwMode="auto">
          <a:xfrm>
            <a:off x="1042988" y="1431925"/>
            <a:ext cx="65722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solidFill>
                  <a:schemeClr val="bg1"/>
                </a:solidFill>
              </a:rPr>
              <a:t>"O caráter de preferência ao número exato dos 144.000, é o fato importante. São os que passaram por grande tribulação (Apoc. 6:17); estarão com o Cordeiro sobre o Monte Sião (14:1); são irrepreensíveis diante de Deus (v. 5); são de vida pura (v. 4); cantarão o cântico novo (v. 3); são primícias para Deus e para o cordeiro (v. 4). São, enfim, israelitas espirituais no sentido de vencedores, os limpos de coração' (Sal. 73:1). Compare com Rom. 2:28 e 29; 9:6 e 7; Gá1. 3:29; 6:15 e 16".</a:t>
            </a:r>
            <a:r>
              <a:rPr lang="pt-BR" altLang="pt-BR">
                <a:latin typeface="Arial" panose="020B0604020202020204" pitchFamily="34" charset="0"/>
              </a:rPr>
              <a:t>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3345DF99-8F0B-4DB2-8A3C-46083012CC80}"/>
              </a:ext>
            </a:extLst>
          </p:cNvPr>
          <p:cNvSpPr txBox="1">
            <a:spLocks noChangeArrowheads="1"/>
          </p:cNvSpPr>
          <p:nvPr/>
        </p:nvSpPr>
        <p:spPr bwMode="auto">
          <a:xfrm>
            <a:off x="1527175" y="1504950"/>
            <a:ext cx="585311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pt-BR" sz="2000">
                <a:solidFill>
                  <a:schemeClr val="bg1"/>
                </a:solidFill>
              </a:rPr>
              <a:t>The SDA Bible Commentary </a:t>
            </a:r>
            <a:r>
              <a:rPr lang="pt-BR" altLang="pt-BR" sz="2000">
                <a:solidFill>
                  <a:schemeClr val="bg1"/>
                </a:solidFill>
              </a:rPr>
              <a:t>e os 144.000. </a:t>
            </a:r>
          </a:p>
          <a:p>
            <a:r>
              <a:rPr lang="pt-BR" altLang="pt-BR" sz="2000">
                <a:solidFill>
                  <a:schemeClr val="bg1"/>
                </a:solidFill>
              </a:rPr>
              <a:t>Seria falho este estudo, se deixássemos fora o que este comentário apresenta sobre ele. Suas conclusões sempre se pautaram pelo equilíbrio e ponderação, por isso precisam ser acatadas. A apresentação encontrada no vol. VII, págs. 783 a 785 é um subsídio valioso no equacionamento deste número enigmático. Seguem-se as partes mais significativas: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WordArt 2">
            <a:extLst>
              <a:ext uri="{FF2B5EF4-FFF2-40B4-BE49-F238E27FC236}">
                <a16:creationId xmlns:a16="http://schemas.microsoft.com/office/drawing/2014/main" id="{8E22D34A-66BD-4943-AC6A-4C0DC18C47A0}"/>
              </a:ext>
            </a:extLst>
          </p:cNvPr>
          <p:cNvSpPr>
            <a:spLocks noChangeArrowheads="1" noChangeShapeType="1" noTextEdit="1"/>
          </p:cNvSpPr>
          <p:nvPr/>
        </p:nvSpPr>
        <p:spPr bwMode="auto">
          <a:xfrm>
            <a:off x="395288" y="5238750"/>
            <a:ext cx="8353425" cy="1358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BR" sz="3600" kern="10">
                <a:solidFill>
                  <a:srgbClr val="FFFF00"/>
                </a:solidFill>
                <a:effectLst>
                  <a:outerShdw dist="35921" dir="2700000" algn="ctr" rotWithShape="0">
                    <a:schemeClr val="tx1">
                      <a:alpha val="80000"/>
                    </a:schemeClr>
                  </a:outerShdw>
                </a:effectLst>
                <a:latin typeface="Impact" panose="020B0806030902050204" pitchFamily="34" charset="0"/>
              </a:rPr>
              <a:t>"...Tendo na fronte escrito</a:t>
            </a:r>
          </a:p>
          <a:p>
            <a:pPr algn="ctr"/>
            <a:r>
              <a:rPr lang="pt-BR" sz="3600" kern="10">
                <a:solidFill>
                  <a:srgbClr val="FFFF00"/>
                </a:solidFill>
                <a:effectLst>
                  <a:outerShdw dist="35921" dir="2700000" algn="ctr" rotWithShape="0">
                    <a:schemeClr val="tx1">
                      <a:alpha val="80000"/>
                    </a:schemeClr>
                  </a:outerShdw>
                </a:effectLst>
                <a:latin typeface="Impact" panose="020B0806030902050204" pitchFamily="34" charset="0"/>
              </a:rPr>
              <a:t>o Seu nome e o nome de Seu Pai..."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F429790C-A299-4DFC-B873-47249A7B5D2F}"/>
              </a:ext>
            </a:extLst>
          </p:cNvPr>
          <p:cNvSpPr txBox="1">
            <a:spLocks noChangeArrowheads="1"/>
          </p:cNvSpPr>
          <p:nvPr/>
        </p:nvSpPr>
        <p:spPr bwMode="auto">
          <a:xfrm>
            <a:off x="1187450" y="1216025"/>
            <a:ext cx="6500813"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a:latin typeface="Arial" panose="020B0604020202020204" pitchFamily="34" charset="0"/>
              </a:rPr>
              <a:t>"</a:t>
            </a:r>
            <a:r>
              <a:rPr lang="pt-BR" altLang="pt-BR" sz="2000">
                <a:solidFill>
                  <a:schemeClr val="bg1"/>
                </a:solidFill>
              </a:rPr>
              <a:t>Com referência ao número dos 144.000 são mantidos dois pontos de vista: 1º) esse número é literal; 2º) ele é simbólico. Alguns dos que afirmam que esse número é literal, salientam que o sistema de contagem pode ser idêntico ao que foi empregado na numeração das 5.000 pessoas alimentadas miraculosamente, em que foram contados apenas os homens, e não as mulheres e crianças (ver S. Mat. 14:21). Os que afirmam que o número é simbólico salientam que essa visão é inteiramente simbólica, visto que os outros símbolos não devem ser interpretados literalmente, também não é necessário que este seja interpretado assim...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DA35F969-9C62-43A4-99B6-43D872A6F46D}"/>
              </a:ext>
            </a:extLst>
          </p:cNvPr>
          <p:cNvSpPr txBox="1">
            <a:spLocks noChangeArrowheads="1"/>
          </p:cNvSpPr>
          <p:nvPr/>
        </p:nvSpPr>
        <p:spPr bwMode="auto">
          <a:xfrm>
            <a:off x="1331913" y="1936750"/>
            <a:ext cx="62134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a:latin typeface="Arial" panose="020B0604020202020204" pitchFamily="34" charset="0"/>
              </a:rPr>
              <a:t>"</a:t>
            </a:r>
            <a:r>
              <a:rPr lang="pt-BR" altLang="pt-BR" sz="2000">
                <a:solidFill>
                  <a:schemeClr val="bg1"/>
                </a:solidFill>
              </a:rPr>
              <a:t>Os 144.000 são apresentados como os que podem 'suster-se' em meio aos terríveis acontecimentos descritos no cap. 6:17. Eles possuem 'o selo do Deus vivo' (cap. 7:2) e são protegidos no tempo da destruição universal, como sucedeu com os que tinham o sinal, na visão de Ezequiel (Ezequiel 9: 6)...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2" name="Text Box 2">
            <a:extLst>
              <a:ext uri="{FF2B5EF4-FFF2-40B4-BE49-F238E27FC236}">
                <a16:creationId xmlns:a16="http://schemas.microsoft.com/office/drawing/2014/main" id="{7E9B650C-BC00-4B10-8FAD-F1550A01F3E4}"/>
              </a:ext>
            </a:extLst>
          </p:cNvPr>
          <p:cNvSpPr txBox="1">
            <a:spLocks noChangeArrowheads="1"/>
          </p:cNvSpPr>
          <p:nvPr/>
        </p:nvSpPr>
        <p:spPr bwMode="auto">
          <a:xfrm>
            <a:off x="1382713" y="1216025"/>
            <a:ext cx="614203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a:latin typeface="Arial" panose="020B0604020202020204" pitchFamily="34" charset="0"/>
              </a:rPr>
              <a:t>"</a:t>
            </a:r>
            <a:r>
              <a:rPr lang="pt-BR" altLang="pt-BR" sz="2000">
                <a:solidFill>
                  <a:schemeClr val="bg1"/>
                </a:solidFill>
              </a:rPr>
              <a:t>Há divergências de opinião sobre quem constitui os 144.000, dentre a última geração dos santos. A falta de informações mais definidas para se chegar a conclusões dogmáticas no tocante a certos pontos, fez com que muitos dêem ênfase não a quem são os 144.000 mas àquilo que eles são, isto e, ao caráter que possuem...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7C06E21E-DE20-4B8A-928E-AC467E621ACB}"/>
              </a:ext>
            </a:extLst>
          </p:cNvPr>
          <p:cNvSpPr txBox="1">
            <a:spLocks noChangeArrowheads="1"/>
          </p:cNvSpPr>
          <p:nvPr/>
        </p:nvSpPr>
        <p:spPr bwMode="auto">
          <a:xfrm>
            <a:off x="1187450" y="1576388"/>
            <a:ext cx="65722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a:latin typeface="Arial" panose="020B0604020202020204" pitchFamily="34" charset="0"/>
              </a:rPr>
              <a:t>"</a:t>
            </a:r>
            <a:r>
              <a:rPr lang="pt-BR" altLang="pt-BR" sz="2000">
                <a:solidFill>
                  <a:schemeClr val="bg1"/>
                </a:solidFill>
              </a:rPr>
              <a:t>O seguinte conselho é bastante apropriado: 'Não é da vontade de Deus que se entre em controvérsia sobre questões que não proporcionam auxílio espiritual, tais como: Quem fará parte dos 144000? Isto os eleitos de Deus saberão com toda a certeza dentro de pouco tempo'. (E. G. White)". Vol. VII, pág. 783. </a:t>
            </a:r>
          </a:p>
          <a:p>
            <a:r>
              <a:rPr lang="pt-BR" altLang="pt-BR" sz="2000">
                <a:solidFill>
                  <a:schemeClr val="bg1"/>
                </a:solidFill>
              </a:rPr>
              <a:t>"Desde os tempos mais antigos os comentaristas têm nutrido idéias divergentes quanto à relação existente entre a multidão (de Apoc. 7:9-17) e os 144.000. São defendidos três pontos de vista principais: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B07D85D6-E4F7-49E6-B242-7F8CCBBC8116}"/>
              </a:ext>
            </a:extLst>
          </p:cNvPr>
          <p:cNvSpPr txBox="1">
            <a:spLocks noChangeArrowheads="1"/>
          </p:cNvSpPr>
          <p:nvPr/>
        </p:nvSpPr>
        <p:spPr bwMode="auto">
          <a:xfrm>
            <a:off x="827088" y="765175"/>
            <a:ext cx="7221537"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a:latin typeface="Arial" panose="020B0604020202020204" pitchFamily="34" charset="0"/>
              </a:rPr>
              <a:t>"</a:t>
            </a:r>
            <a:r>
              <a:rPr lang="pt-BR" altLang="pt-BR" sz="2000">
                <a:solidFill>
                  <a:schemeClr val="bg1"/>
                </a:solidFill>
              </a:rPr>
              <a:t>Um deles afirma que os 144.000 e a 'grande multidão'... representam o mesmo grupo de pessoas, mas sob condições diferentes, e que os versículos 9 a 17 revelam a verdadeira identidade dos / 144.000... </a:t>
            </a:r>
          </a:p>
          <a:p>
            <a:r>
              <a:rPr lang="pt-BR" altLang="pt-BR" sz="2000">
                <a:solidFill>
                  <a:schemeClr val="bg1"/>
                </a:solidFill>
              </a:rPr>
              <a:t>"A segunda opinião salienta as diferenças entre os 144.000 e a 'grande multidão'. O primeiro grupo pode ser contado, o segundo não. Um representa um grupo especial: as 'primícias para Deus e para o Cordeiro'; 'são os seguidores do Cordeiro por onde quer que vá' (Apoc. 14:4). O outro representa os santos restantes, que triunfaram em todas as épocas. </a:t>
            </a:r>
          </a:p>
          <a:p>
            <a:r>
              <a:rPr lang="pt-BR" altLang="pt-BR" sz="2000">
                <a:solidFill>
                  <a:schemeClr val="bg1"/>
                </a:solidFill>
              </a:rPr>
              <a:t>"O terceiro ponto de vista declara que a 'grande multidão' representa a totalidade dos remidos, inclusive os 144.000. </a:t>
            </a:r>
          </a:p>
          <a:p>
            <a:r>
              <a:rPr lang="pt-BR" altLang="pt-BR" sz="2000">
                <a:solidFill>
                  <a:schemeClr val="bg1"/>
                </a:solidFill>
              </a:rPr>
              <a:t>"Os adventistas do sétimo dia em geral têm de fendido o segundo ponto de vista". Idem pág. 784.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9BE37C6F-8F2F-424E-9556-EF40BB9D33E5}"/>
              </a:ext>
            </a:extLst>
          </p:cNvPr>
          <p:cNvSpPr txBox="1">
            <a:spLocks noChangeArrowheads="1"/>
          </p:cNvSpPr>
          <p:nvPr/>
        </p:nvSpPr>
        <p:spPr bwMode="auto">
          <a:xfrm>
            <a:off x="1476375" y="1052513"/>
            <a:ext cx="60690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solidFill>
                  <a:schemeClr val="bg1"/>
                </a:solidFill>
              </a:rPr>
              <a:t>Conclusão </a:t>
            </a:r>
          </a:p>
          <a:p>
            <a:r>
              <a:rPr lang="pt-BR" altLang="pt-BR" sz="2000">
                <a:solidFill>
                  <a:schemeClr val="bg1"/>
                </a:solidFill>
              </a:rPr>
              <a:t>Quero terminar este estudo com a resposta dada por Gerhard F. Hasel, professor de Teologia na </a:t>
            </a:r>
            <a:r>
              <a:rPr lang="en-US" altLang="pt-BR" sz="2000">
                <a:solidFill>
                  <a:schemeClr val="bg1"/>
                </a:solidFill>
              </a:rPr>
              <a:t>Andrews University</a:t>
            </a:r>
            <a:r>
              <a:rPr lang="pt-BR" altLang="pt-BR" sz="2000">
                <a:solidFill>
                  <a:schemeClr val="bg1"/>
                </a:solidFill>
              </a:rPr>
              <a:t>; à pergunta: "Quem são os 144,000 a que se refere o Apocalipse? </a:t>
            </a:r>
          </a:p>
          <a:p>
            <a:r>
              <a:rPr lang="pt-BR" altLang="pt-BR" sz="2000">
                <a:solidFill>
                  <a:schemeClr val="bg1"/>
                </a:solidFill>
              </a:rPr>
              <a:t>A resposta a esta pergunta encontramos em Apoc. 7 e 14. Os 144.000 são seres humanos que constituem o último remanescente fiel. São identificados: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Text Box 2">
            <a:extLst>
              <a:ext uri="{FF2B5EF4-FFF2-40B4-BE49-F238E27FC236}">
                <a16:creationId xmlns:a16="http://schemas.microsoft.com/office/drawing/2014/main" id="{3D426411-3625-4C10-AA2A-D07E9055843C}"/>
              </a:ext>
            </a:extLst>
          </p:cNvPr>
          <p:cNvSpPr txBox="1">
            <a:spLocks noChangeArrowheads="1"/>
          </p:cNvSpPr>
          <p:nvPr/>
        </p:nvSpPr>
        <p:spPr bwMode="auto">
          <a:xfrm>
            <a:off x="1331913" y="908050"/>
            <a:ext cx="628332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solidFill>
                  <a:schemeClr val="bg1"/>
                </a:solidFill>
              </a:rPr>
              <a:t>1º) Por terem o nome do Cordeiro e de Seu Pai escrito na fronte (Apoc. 14:1); </a:t>
            </a:r>
          </a:p>
          <a:p>
            <a:r>
              <a:rPr lang="pt-BR" altLang="pt-BR" sz="2000">
                <a:solidFill>
                  <a:schemeClr val="bg1"/>
                </a:solidFill>
              </a:rPr>
              <a:t>2º) Por terem sido resgatados dentre os da Terra (versos 3 e 4); </a:t>
            </a:r>
          </a:p>
          <a:p>
            <a:r>
              <a:rPr lang="pt-BR" altLang="pt-BR" sz="2000">
                <a:solidFill>
                  <a:schemeClr val="bg1"/>
                </a:solidFill>
              </a:rPr>
              <a:t>3º) Por se haverem mantidos incontaminados de relações ilícitas com outras organizações religiosas (verso 4); </a:t>
            </a:r>
          </a:p>
          <a:p>
            <a:r>
              <a:rPr lang="pt-BR" altLang="pt-BR" sz="2000">
                <a:solidFill>
                  <a:schemeClr val="bg1"/>
                </a:solidFill>
              </a:rPr>
              <a:t>4º) Porque possuem sinal de pureza (verso 4); </a:t>
            </a:r>
          </a:p>
          <a:p>
            <a:r>
              <a:rPr lang="pt-BR" altLang="pt-BR" sz="2000">
                <a:solidFill>
                  <a:schemeClr val="bg1"/>
                </a:solidFill>
              </a:rPr>
              <a:t>5º) Por levarem o sinal da veracidade (verso 5); </a:t>
            </a:r>
          </a:p>
          <a:p>
            <a:r>
              <a:rPr lang="pt-BR" altLang="pt-BR" sz="2000">
                <a:solidFill>
                  <a:schemeClr val="bg1"/>
                </a:solidFill>
              </a:rPr>
              <a:t>6º) Por 1evarem o sinal da pureza tanto moral como religiosa (v. 5); </a:t>
            </a:r>
          </a:p>
          <a:p>
            <a:r>
              <a:rPr lang="pt-BR" altLang="pt-BR" sz="2000">
                <a:solidFill>
                  <a:schemeClr val="bg1"/>
                </a:solidFill>
              </a:rPr>
              <a:t>7º) Por seguirem o Cordeiro por onde quer que vá (verso</a:t>
            </a:r>
            <a:r>
              <a:rPr lang="pt-BR" altLang="pt-BR">
                <a:latin typeface="Arial" panose="020B0604020202020204" pitchFamily="34" charset="0"/>
              </a:rPr>
              <a:t> 4).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FAA07FB2-4164-491A-9FA7-BF8FFBC54026}"/>
              </a:ext>
            </a:extLst>
          </p:cNvPr>
          <p:cNvSpPr txBox="1">
            <a:spLocks noChangeArrowheads="1"/>
          </p:cNvSpPr>
          <p:nvPr/>
        </p:nvSpPr>
        <p:spPr bwMode="auto">
          <a:xfrm>
            <a:off x="1382713" y="908050"/>
            <a:ext cx="6142037"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solidFill>
                  <a:schemeClr val="bg1"/>
                </a:solidFill>
              </a:rPr>
              <a:t>"À pergunta: 'quem são?' refere-se a nós. Não basta conhecermos os sinais de identificação. Muito mais importante que isto é saber se ostentamos ou não esses sinais. Vivemos em íntima comunhão com nosso Senhor, dia após dia, de tal sorte que nossa condição moral e religiosa reflita o Deus Altíssimo? Se assim não for, a mensagem dos 144.000 nos convida a obter essa consagração para que possamos experimentar então o começo da vida eterna, de maneira que possamos passar da morte para a vida (I João 3:14; João 5:24; Efés. 2:1), e possamos contar-nos entre os 144.000". Revista Adventista, janeiro de 1977, pág. 11.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803144">
            <a:extLst>
              <a:ext uri="{FF2B5EF4-FFF2-40B4-BE49-F238E27FC236}">
                <a16:creationId xmlns:a16="http://schemas.microsoft.com/office/drawing/2014/main" id="{17968628-8916-443F-B019-7529F93D4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9" name="WordArt 3">
            <a:extLst>
              <a:ext uri="{FF2B5EF4-FFF2-40B4-BE49-F238E27FC236}">
                <a16:creationId xmlns:a16="http://schemas.microsoft.com/office/drawing/2014/main" id="{5DE9D269-A4E8-489A-AF9B-73A9BF0233A2}"/>
              </a:ext>
            </a:extLst>
          </p:cNvPr>
          <p:cNvSpPr>
            <a:spLocks noChangeArrowheads="1" noChangeShapeType="1" noTextEdit="1"/>
          </p:cNvSpPr>
          <p:nvPr/>
        </p:nvSpPr>
        <p:spPr bwMode="auto">
          <a:xfrm>
            <a:off x="755650" y="5300663"/>
            <a:ext cx="7559675" cy="1152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BR" sz="3600" kern="10">
                <a:solidFill>
                  <a:srgbClr val="FFFF00"/>
                </a:solidFill>
                <a:effectLst>
                  <a:outerShdw dist="35921" dir="2700000" algn="ctr" rotWithShape="0">
                    <a:schemeClr val="tx1">
                      <a:alpha val="80000"/>
                    </a:schemeClr>
                  </a:outerShdw>
                </a:effectLst>
                <a:latin typeface="Impact" panose="020B0806030902050204" pitchFamily="34" charset="0"/>
              </a:rPr>
              <a:t>"...entoavam novo</a:t>
            </a:r>
          </a:p>
          <a:p>
            <a:pPr algn="ctr"/>
            <a:r>
              <a:rPr lang="pt-BR" sz="3600" kern="10">
                <a:solidFill>
                  <a:srgbClr val="FFFF00"/>
                </a:solidFill>
                <a:effectLst>
                  <a:outerShdw dist="35921" dir="2700000" algn="ctr" rotWithShape="0">
                    <a:schemeClr val="tx1">
                      <a:alpha val="80000"/>
                    </a:schemeClr>
                  </a:outerShdw>
                </a:effectLst>
                <a:latin typeface="Impact" panose="020B0806030902050204" pitchFamily="34" charset="0"/>
              </a:rPr>
              <a:t>cântico diante do trono."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ópia de JESUS_CHURCH_WELCOME">
            <a:extLst>
              <a:ext uri="{FF2B5EF4-FFF2-40B4-BE49-F238E27FC236}">
                <a16:creationId xmlns:a16="http://schemas.microsoft.com/office/drawing/2014/main" id="{254D9905-DDE5-44EA-8D7D-34543D79A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915150"/>
          </a:xfrm>
          <a:prstGeom prst="rect">
            <a:avLst/>
          </a:prstGeom>
          <a:noFill/>
          <a:extLst>
            <a:ext uri="{909E8E84-426E-40DD-AFC4-6F175D3DCCD1}">
              <a14:hiddenFill xmlns:a14="http://schemas.microsoft.com/office/drawing/2010/main">
                <a:solidFill>
                  <a:srgbClr val="FFFFFF"/>
                </a:solidFill>
              </a14:hiddenFill>
            </a:ext>
          </a:extLst>
        </p:spPr>
      </p:pic>
      <p:sp>
        <p:nvSpPr>
          <p:cNvPr id="15363" name="WordArt 3">
            <a:extLst>
              <a:ext uri="{FF2B5EF4-FFF2-40B4-BE49-F238E27FC236}">
                <a16:creationId xmlns:a16="http://schemas.microsoft.com/office/drawing/2014/main" id="{8791A2E1-82C4-4997-A138-6A609BC1A125}"/>
              </a:ext>
            </a:extLst>
          </p:cNvPr>
          <p:cNvSpPr>
            <a:spLocks noChangeArrowheads="1" noChangeShapeType="1" noTextEdit="1"/>
          </p:cNvSpPr>
          <p:nvPr/>
        </p:nvSpPr>
        <p:spPr bwMode="auto">
          <a:xfrm>
            <a:off x="468313" y="5229225"/>
            <a:ext cx="8351837" cy="14303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BR" sz="3600" kern="10">
                <a:solidFill>
                  <a:srgbClr val="FFFF00"/>
                </a:solidFill>
                <a:effectLst>
                  <a:outerShdw dist="35921" dir="2700000" algn="ctr" rotWithShape="0">
                    <a:schemeClr val="tx1">
                      <a:alpha val="80000"/>
                    </a:schemeClr>
                  </a:outerShdw>
                </a:effectLst>
                <a:latin typeface="Impact" panose="020B0806030902050204" pitchFamily="34" charset="0"/>
              </a:rPr>
              <a:t>"São estes os que não se macularam</a:t>
            </a:r>
          </a:p>
          <a:p>
            <a:pPr algn="ctr"/>
            <a:r>
              <a:rPr lang="pt-BR" sz="3600" kern="10">
                <a:solidFill>
                  <a:srgbClr val="FFFF00"/>
                </a:solidFill>
                <a:effectLst>
                  <a:outerShdw dist="35921" dir="2700000" algn="ctr" rotWithShape="0">
                    <a:schemeClr val="tx1">
                      <a:alpha val="80000"/>
                    </a:schemeClr>
                  </a:outerShdw>
                </a:effectLst>
                <a:latin typeface="Impact" panose="020B0806030902050204" pitchFamily="34" charset="0"/>
              </a:rPr>
              <a:t>com mulheres..."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803146">
            <a:extLst>
              <a:ext uri="{FF2B5EF4-FFF2-40B4-BE49-F238E27FC236}">
                <a16:creationId xmlns:a16="http://schemas.microsoft.com/office/drawing/2014/main" id="{CBCD9E4D-1197-4FC1-BA4C-FD97CF945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7" name="WordArt 3">
            <a:extLst>
              <a:ext uri="{FF2B5EF4-FFF2-40B4-BE49-F238E27FC236}">
                <a16:creationId xmlns:a16="http://schemas.microsoft.com/office/drawing/2014/main" id="{BA321D52-7338-43CD-B19B-A63398FB8AB3}"/>
              </a:ext>
            </a:extLst>
          </p:cNvPr>
          <p:cNvSpPr>
            <a:spLocks noChangeArrowheads="1" noChangeShapeType="1" noTextEdit="1"/>
          </p:cNvSpPr>
          <p:nvPr/>
        </p:nvSpPr>
        <p:spPr bwMode="auto">
          <a:xfrm>
            <a:off x="468313" y="5157788"/>
            <a:ext cx="8424862" cy="14303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BR" sz="3600" kern="10">
                <a:solidFill>
                  <a:srgbClr val="FFFF00"/>
                </a:solidFill>
                <a:effectLst>
                  <a:outerShdw dist="35921" dir="2700000" algn="ctr" rotWithShape="0">
                    <a:schemeClr val="tx1">
                      <a:alpha val="80000"/>
                    </a:schemeClr>
                  </a:outerShdw>
                </a:effectLst>
                <a:latin typeface="Impact" panose="020B0806030902050204" pitchFamily="34" charset="0"/>
              </a:rPr>
              <a:t>"São eles os seguidores do Cordeiro</a:t>
            </a:r>
          </a:p>
          <a:p>
            <a:pPr algn="ctr"/>
            <a:r>
              <a:rPr lang="pt-BR" sz="3600" kern="10">
                <a:solidFill>
                  <a:srgbClr val="FFFF00"/>
                </a:solidFill>
                <a:effectLst>
                  <a:outerShdw dist="35921" dir="2700000" algn="ctr" rotWithShape="0">
                    <a:schemeClr val="tx1">
                      <a:alpha val="80000"/>
                    </a:schemeClr>
                  </a:outerShdw>
                </a:effectLst>
                <a:latin typeface="Impact" panose="020B0806030902050204" pitchFamily="34" charset="0"/>
              </a:rPr>
              <a:t>por onde quer que vá."</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BA4B5C51-CF35-4677-AE18-EC34A7542703}"/>
              </a:ext>
            </a:extLst>
          </p:cNvPr>
          <p:cNvSpPr txBox="1">
            <a:spLocks noChangeArrowheads="1"/>
          </p:cNvSpPr>
          <p:nvPr/>
        </p:nvSpPr>
        <p:spPr bwMode="auto">
          <a:xfrm>
            <a:off x="971550" y="1720850"/>
            <a:ext cx="70056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400" b="1">
                <a:solidFill>
                  <a:schemeClr val="bg1"/>
                </a:solidFill>
              </a:rPr>
              <a:t>Dentre as explicações apresentadas pelo estudiosos algumas são especulativas, outras absurdas, como aquela de que os 144.000 só seriam constituídos de cidadãos norte-americanos, chegando ainda outros a afirmar que este número seria constituído apenas de judeus literais.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05B29F3B-345E-454E-8A8A-DCC69E25B937}"/>
              </a:ext>
            </a:extLst>
          </p:cNvPr>
          <p:cNvSpPr txBox="1">
            <a:spLocks noChangeArrowheads="1"/>
          </p:cNvSpPr>
          <p:nvPr/>
        </p:nvSpPr>
        <p:spPr bwMode="auto">
          <a:xfrm>
            <a:off x="971550" y="1865313"/>
            <a:ext cx="693261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400" b="1">
                <a:solidFill>
                  <a:schemeClr val="bg1"/>
                </a:solidFill>
              </a:rPr>
              <a:t>Nossa posição neste estudo deve ser serena e equilibrada, para não cairmos no extremo de não querer estudá-lo por achá-lo irrelevante, nem passar ao outro despendendo demasiado tempo em sua discussão.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B63B78AB-0C92-4658-A857-FC2EB93EF69C}"/>
              </a:ext>
            </a:extLst>
          </p:cNvPr>
          <p:cNvSpPr txBox="1">
            <a:spLocks noChangeArrowheads="1"/>
          </p:cNvSpPr>
          <p:nvPr/>
        </p:nvSpPr>
        <p:spPr bwMode="auto">
          <a:xfrm>
            <a:off x="1116013" y="2008188"/>
            <a:ext cx="6500812"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400" b="1">
                <a:solidFill>
                  <a:schemeClr val="bg1"/>
                </a:solidFill>
              </a:rPr>
              <a:t>Alguém poderá objetar que Ellen G. White disse que neste assunto "o silêncio é eloquência". Evidentemente ela se referia a estéreis especulações que não trazer nenhum proveito ao indivíduo e à igreja.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0963D3C0-00B8-443C-BBC8-0C002CE8D1F6}"/>
              </a:ext>
            </a:extLst>
          </p:cNvPr>
          <p:cNvSpPr txBox="1">
            <a:spLocks noChangeArrowheads="1"/>
          </p:cNvSpPr>
          <p:nvPr/>
        </p:nvSpPr>
        <p:spPr bwMode="auto">
          <a:xfrm>
            <a:off x="827088" y="1557338"/>
            <a:ext cx="71850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solidFill>
                  <a:schemeClr val="bg1"/>
                </a:solidFill>
              </a:rPr>
              <a:t>Deus sempre "sela" ou assinala os seus. </a:t>
            </a:r>
          </a:p>
          <a:p>
            <a:r>
              <a:rPr lang="pt-BR" altLang="pt-BR" sz="2000">
                <a:solidFill>
                  <a:schemeClr val="bg1"/>
                </a:solidFill>
              </a:rPr>
              <a:t>No Egito, o sangue do cordeiro foi o sinal de identificação antes que viesse o juízo. Nos dias de Ezequiel, Deus ordenou que fosse marcada com um sinal a testa dos homens, que suspiravam e gemiam por causa de todas as abominações que se cometiam (Ezeq. 9:4). O "selo" ou "sinal" pode ser uma crença no coração, uma lealdade na vida, que distinga o crente do pecador. </a:t>
            </a:r>
          </a:p>
        </p:txBody>
      </p:sp>
    </p:spTree>
  </p:cSld>
  <p:clrMapOvr>
    <a:masterClrMapping/>
  </p:clrMapOvr>
  <p:transition/>
</p:sld>
</file>

<file path=ppt/theme/theme1.xml><?xml version="1.0" encoding="utf-8"?>
<a:theme xmlns:a="http://schemas.openxmlformats.org/drawingml/2006/main" name="1_Estrutura padrão">
  <a:themeElements>
    <a:clrScheme name="1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1636</Words>
  <Application>Microsoft Office PowerPoint</Application>
  <PresentationFormat>Apresentação na tela (4:3)</PresentationFormat>
  <Paragraphs>50</Paragraphs>
  <Slides>40</Slides>
  <Notes>0</Notes>
  <HiddenSlides>0</HiddenSlides>
  <MMClips>0</MMClips>
  <ScaleCrop>false</ScaleCrop>
  <HeadingPairs>
    <vt:vector size="6" baseType="variant">
      <vt:variant>
        <vt:lpstr>Fontes usadas</vt:lpstr>
      </vt:variant>
      <vt:variant>
        <vt:i4>3</vt:i4>
      </vt:variant>
      <vt:variant>
        <vt:lpstr>Tema</vt:lpstr>
      </vt:variant>
      <vt:variant>
        <vt:i4>2</vt:i4>
      </vt:variant>
      <vt:variant>
        <vt:lpstr>Títulos de slides</vt:lpstr>
      </vt:variant>
      <vt:variant>
        <vt:i4>40</vt:i4>
      </vt:variant>
    </vt:vector>
  </HeadingPairs>
  <TitlesOfParts>
    <vt:vector size="45" baseType="lpstr">
      <vt:lpstr>Arial</vt:lpstr>
      <vt:lpstr>Times New Roman</vt:lpstr>
      <vt:lpstr>Maiandra GD</vt:lpstr>
      <vt:lpstr>1_Estrutura padrão</vt:lpstr>
      <vt:lpstr>Design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Associação Paulista Central da IASD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APOCALIPSE A RESPOSTA</dc:subject>
  <dc:creator>Pr. MARCELO AUGUSTO DE CARVALHO; Luis</dc:creator>
  <cp:keywords>www.4tons.com.br</cp:keywords>
  <dc:description>COMÉRCIO PROIBIDO. USO PESSOAL</dc:description>
  <cp:lastModifiedBy>Pr. Marcelo Carvalho</cp:lastModifiedBy>
  <cp:revision>5</cp:revision>
  <dcterms:created xsi:type="dcterms:W3CDTF">2004-05-02T19:01:42Z</dcterms:created>
  <dcterms:modified xsi:type="dcterms:W3CDTF">2019-11-26T14:12:08Z</dcterms:modified>
  <cp:category>SM-EVANGELISMO</cp:category>
</cp:coreProperties>
</file>