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2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6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F5473-F99D-4173-839B-98A213F3E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2C98E5-6F27-4848-99A3-1CA55E905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7EB518-D8C8-4E4D-BD34-FD64E621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5A2D56-4EAA-49BE-B581-3A8DB7E4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7BB37C-9001-4CDC-8F3B-5587C4E2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9A626-8D8B-437F-A3A6-5A45EB8FA1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811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CC4B0-00E2-43BE-BF0D-A07DB624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DEE057-E57F-4652-AFA3-E92EEB9A6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8EAA55-979A-40E8-A4FE-5BBE621C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3EA9A4-5272-4159-B19E-EF9DA65E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618575-0CDA-4762-A13C-24C2D64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BA86F-7E77-43FB-AEBC-E01A6EED46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355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E5AA87E-BF9D-4B28-8208-7A2B2069A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3D038D1-1857-4883-8A49-045571884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278CA7-4F74-45D9-84D4-7175022C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96E7EC-0A8F-4F42-9A32-88631F39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D501AA-B2BA-4FF2-AE99-AFB23FC1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C4A1B-09F3-4C1E-8B78-63D0294D4E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4333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3A9B4-1A5A-4190-B827-5438312EE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C5D172-AF38-4F9C-BA6B-C5864781D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C1A592-D96F-4E5F-AA9B-691243A6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C3B0E6-7491-47C6-BA18-8552A00D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D519A3-D6B5-49B4-9422-FC96D769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DC7C5-24E8-4094-B921-84F7F1A96E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4973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B56BD-4365-4363-848D-045DB34D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52309E-141B-4B72-B8FD-3E564A4E8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7A819F-0688-47E2-8A50-075601634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45967-C9F3-4C08-B3C8-8EA9C8FC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366BB-E779-4FC2-945B-19A42EDD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6BB66-23F6-491E-86A3-E905F12E04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496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155B2-885E-4C5C-8EC6-412A280E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47D9E5-E30C-4AB6-BCB8-1E0E35CE7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E8B13D-3E20-437B-BA00-D1CA30D8A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EAC3A8-A1D5-4E9A-8C27-C94219DC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A6D65A-B8AA-47E5-9093-A2EDE844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C9324-F3B9-4812-92B6-36454E9186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78063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28E30-9CFF-4A31-B397-0EFD3283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63DAE0-FD2D-4A00-908E-0D6F9C492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201BA7-9FE2-408A-89F4-025B91518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2423DF-0593-4A2E-8652-DA9D9C80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75F2C3-D7FC-429D-A0AE-DABF2D29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5AABC5-DB53-4F7D-B624-64B219AF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4CFA7-5471-47EC-B320-364BF51F2B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4884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4114B-1C4E-4501-B7FC-3E39A2C0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3857C4-7828-40EC-ADBD-3C4468099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32B391-A309-426E-A216-0B63AEB03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C291FEF-5864-41B9-BDDC-8A16EC1E1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6ECD4B-CA3C-4913-BAA3-1F0FC247D9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4FD9F38-6108-4442-9738-F1F30F39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EB9AC4-3313-49F2-A3C6-0BB0D723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E74C89B-5856-403E-8544-84064637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B114A-B472-4BDA-B0C7-AAF6DF987E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68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0ADC1-6EDA-4153-B4E6-BA977773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B876A24-5BC9-4A99-A9CD-B63E05E3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0247309-D63D-4E1C-BDDC-0E372499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17A96D-BB71-431C-90A7-3B8720AF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19764-DD65-432B-8B6A-1815C069857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723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EB1C6C1-FC1E-4210-8B5F-28849444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6AE361-D2EC-4717-BE7E-8E082458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29C311-2A18-4D57-A9B4-6DE6D9D1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1F093-746C-4D1B-8F5D-0DD82D0F87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894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2492C-1BAD-40D6-B36F-CD6EB741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37F335-0830-418B-A007-F7094E8D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5CF967-798E-404F-BB27-D96A58D73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F817EC-2462-46F0-83A0-D458A9B1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293D99-72FE-4F42-95DC-CFF329CF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D0C68D-384A-4EEA-B665-D6A057B0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3F74-75EA-4A4E-8201-64ECF05899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367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BE301-DA08-4079-9A52-FFF4B293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C11E83-042D-46E0-BE10-1A7D6CD1D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44D10F-EE8E-4E8F-8210-4893D85A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8FDC56-9EE2-4C8B-9385-537391E0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D438E9-71CC-4AC9-ADB0-B9D5E42E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7E252-D6EF-4BE3-8A6D-9A7BC6A5987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327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6B51E-0427-4B84-B185-ABA0E207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AEABA80-A1D5-4672-8E69-CDE207F27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CF175B-99E7-45B1-BD0E-7A5F26611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1F76EF-CFB3-47A5-BE31-7C2A45893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E50C50-5651-48C6-AF0B-15A2D527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27D000-07E9-4CEB-B76A-CDC4D5B2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464B4-0450-4688-B575-D936E520FE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288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4477C-D8A1-481B-8B9E-5CF611FB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6DA019-D9D7-46CB-A666-D56E6B8EC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FA7760-F562-4E72-9C3D-0A45197D5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491BA3-6236-477A-9884-D3D21B56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95702D-D0D9-4102-BA88-B115F41C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67C5E-7079-4E78-BDC8-32E4A16691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597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2F2FD7-D1DB-4942-BACE-5A6D04C45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593862-0C6D-460E-A89E-4B34E29BB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51C1A4-03AA-4DD4-B11E-54B68A58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A059E2-1E52-4821-A196-2370BB25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1BB38C-7DB0-4283-89E3-3C26F912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E3BA2-C0A6-4DFB-84B2-A77C5A3B21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806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>
            <a:extLst>
              <a:ext uri="{FF2B5EF4-FFF2-40B4-BE49-F238E27FC236}">
                <a16:creationId xmlns:a16="http://schemas.microsoft.com/office/drawing/2014/main" id="{027CE6F8-76AA-4E80-85D1-8555790ABED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77827" name="Rectangle 3" descr="Stationery">
              <a:extLst>
                <a:ext uri="{FF2B5EF4-FFF2-40B4-BE49-F238E27FC236}">
                  <a16:creationId xmlns:a16="http://schemas.microsoft.com/office/drawing/2014/main" id="{B0BEBCD8-2C5C-4EE0-8FCC-0BBF18D4D1F9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77828" name="Picture 4" descr="minispir">
              <a:extLst>
                <a:ext uri="{FF2B5EF4-FFF2-40B4-BE49-F238E27FC236}">
                  <a16:creationId xmlns:a16="http://schemas.microsoft.com/office/drawing/2014/main" id="{3E69FD50-330E-4ECB-96B9-B75C3BB08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829" name="Rectangle 5">
            <a:extLst>
              <a:ext uri="{FF2B5EF4-FFF2-40B4-BE49-F238E27FC236}">
                <a16:creationId xmlns:a16="http://schemas.microsoft.com/office/drawing/2014/main" id="{CC89D62B-7F5F-4FAE-B6E9-51AB30514C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BA479535-F52C-4C7D-BCFF-16D9AA0971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1741C960-8E15-4297-AF07-C1DCC18326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77832" name="Rectangle 8">
            <a:extLst>
              <a:ext uri="{FF2B5EF4-FFF2-40B4-BE49-F238E27FC236}">
                <a16:creationId xmlns:a16="http://schemas.microsoft.com/office/drawing/2014/main" id="{36F29084-1520-4C46-95A4-6CF21E1E61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77833" name="Rectangle 9">
            <a:extLst>
              <a:ext uri="{FF2B5EF4-FFF2-40B4-BE49-F238E27FC236}">
                <a16:creationId xmlns:a16="http://schemas.microsoft.com/office/drawing/2014/main" id="{FF9D39D9-E28B-43EF-B7F0-E2E767E4FA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fld id="{5B86DC85-47D7-4A8B-834B-76C358D84C79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FE294-D996-4FAD-B1A7-DB2B29E5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EC8D71-2E6B-4903-96BF-CC6EA15ED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8728AA-2D03-4BC7-AD53-ACFD856F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2A9B73-0554-40B3-B1E5-01A29004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FDECA5-223A-49C2-BAFC-D4395F70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A44DB-8647-4881-9F7F-E8A890B2A9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61758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889D4-8343-43FE-8E9E-C093F04C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D210F3-1254-4FB9-86AD-B374621B1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E34F51-0A55-465A-B3AC-5A5D6EFB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DA338E-6542-423D-99A6-DABF53F9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2B1146-5CAC-4B43-A5AD-25F5C156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64024-F38E-454C-AF37-94F55B08851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08819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37AB1-B72E-4FC7-A98A-D8BDC0CD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5869B4-A2C0-47C6-A909-4B9E14766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4162D1-1FF7-40DF-A64B-A25A6B135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4A354D-D48A-4ADE-87AC-32E82B98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96224A-55F4-4C0D-94D9-0E7158D7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C6F9D9-EAC8-4875-9198-5152ADBE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157A2-4F3C-46D0-A545-8209EA32BBA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38907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E83BC-A148-4C23-9513-BDF9AF83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53DD09-B39E-4A3A-92A5-B8151C1CE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D2D3F6-4A27-45E4-8D8C-E5B2B75CA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5AE9869-C4A4-4820-BC6C-A317D9ED2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7DE408-43B2-4A48-B4C0-B11933D82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5B1E9-54D7-4547-BA88-5B152FDD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89BF3B-9C4F-4504-BBD9-77484723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1C133B4-0CB1-4CC4-86A4-29C27ECE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2F459-B3AA-4894-9DA7-14C146CE7D1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3393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21C8C-319E-4F06-9F0F-144086B5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28D207-645B-45B3-9429-0DC0A2D3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F6B117-98C5-455C-9313-47354054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0429D8-D4A8-4079-871A-D8CA20C4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E76BF-451F-480D-850E-20F287597FB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21564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C396B72-B971-4CD1-AADF-DC5C56EB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C00CE3A-6C22-440C-B364-E155684F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6A0C63-6088-4ECE-BEE7-E95A3553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43F48-45AC-4A56-9F95-93A27247A7D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7024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0AB6B-E7F0-495B-8BBE-73463D5F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60E21A-9825-4391-A3D7-528BE785A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53DE68-F3CE-49CA-8CD9-26635DA7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D19DC5-782C-4F9A-8745-08EDB17C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A69602-773B-481E-A7AA-6D00EEA5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FF52-2BF9-4C00-95C9-ABA27AB301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0852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E8265-1C3F-4783-A54E-CFF1CE75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EBA551-A26B-4A06-936B-AD2D11E4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6EC212-0203-4181-8100-BE2EA38E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FD0309-A7F5-443F-BFC5-BDFF6AAB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6D10D7-60D3-4CD7-824D-56500FF9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E5F949-2519-4807-801E-79EC4045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D50BC-6D4A-4E65-B056-6FCAA6A6752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01063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922E-2240-4E9A-9C8A-5F079884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C8AE18-82B8-4479-922D-4F1E8081E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FC02B3-839F-4B6E-B9AA-1BF9052C1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159717-FAA9-4D9F-A7B1-75FD807D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58834C-15FE-4719-A2D6-D533E0237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075931-3BB7-4DD9-B9E6-9616C5D6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B726-125F-4D95-8F11-7F22A891313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51404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8FEF2-B86E-407E-B09B-B957B6AF5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06C225-582F-4202-916E-DBCB63500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75E7CF-2842-4A3A-92AB-DF39C1AF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CC5C5C-7B0F-473E-A034-37E6EFA2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33AACA-050A-4BF5-ABF3-FF927AC8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539E0-7452-4E53-91E2-E577C775A42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40521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3A5EA2-B159-49BF-A5B0-037FE3975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A47849-4D16-43CE-9639-0197E116B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1A2E79-31C7-45D2-94FC-DE2734AB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38F0F7-9666-4124-B3D5-FE440957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1F7DA3-9B9B-4E02-927A-D777B271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4473B-9759-4531-ABB0-64AA67B4246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16391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32039-C840-451B-BF21-6BF9384A7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25B40E-7DC0-4823-A097-66C16E6E2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8C67BD-8918-46A7-A577-6B17FFC7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477CA5-F6DE-4C81-AA7B-7E37FA41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AAAC96-94D3-4A04-8068-CD0DA03A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2302D-AC90-49C7-958A-BE9C6E94F1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9017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F693D-8FCC-487B-A255-D3CFA3B4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02386F-A208-42AE-A72D-4DED40B71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AEEE20-6551-4055-ACD9-27D77353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20BDE7-5C92-4B88-8B09-E5A6CEFA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A41CB6-23B4-4407-A5A8-2CAFCEF1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098E9-205B-4FE4-BE59-3250CC3305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6673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88224-42D8-450F-AF4A-2EAA0F1D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4155AC-F87D-4BB8-8F38-2FD3EEBD6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866150-1400-44EE-B05B-5C5E07A2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259B0C-1309-4667-A4D0-ACBD5A027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C0780B-5B31-40ED-8D65-90CE5C48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47696-ECCC-4293-86B8-B106F05F32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6142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4AF4-B19A-4B1B-B4B2-127782AD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0A1203-4DA1-46AE-9B82-9A8FE78C4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3AA96D-027C-4CAC-81CB-9A470A0F0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8E4AE3-CAD6-4A32-B30D-425BF0C5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E063C8-B727-4885-AE84-858C6A09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8C5AF7-0963-4DAA-BA25-C1F18A03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6C410-A9E5-4114-B8AA-AF3B84D4B9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5284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EBF0C-8799-4DA4-8220-E1494C6C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CC0FC7-9282-4972-B1EF-4755812C5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B7CB61-3C7B-452F-AF9E-5F1371465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3A34EC-3E38-41B4-9294-E582F2BCD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9C58746-16C0-4E19-B188-4A272DA16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B838B5-AD74-4758-8FAE-44E65870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390DDF-30AB-4C3C-9B78-2C1E0A1C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6FDAA7-A5AF-49EE-AE4B-349C9535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89100-EEE0-46EA-892C-FF803B6056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065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F7F12-BC1F-440A-A5D5-DB78F30E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77A276-D03E-4B68-8DBC-FAD82DD8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DA29E7-0770-478B-84F2-F88B5A24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C4E4A5-4DF1-4CC2-AE2F-7919D507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435E1-199C-484A-9770-3F19DD4DB5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071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25277-2117-4FA3-B132-B8D9D399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E06494-1CE3-4E98-8BE6-0DF1F82BF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92D5082-B90A-4B1B-8A8B-36E862241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ECAAFB-2580-4393-8C48-95DFF87F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0859D1-A3FA-486C-8998-0BDA93B7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B4ED44-1508-496C-AB94-C535E454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0C99E-E4BC-4EA8-89AD-865C8B66D4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7543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2EF8382-00ED-4671-9626-713B9C06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02F201-E48C-45FB-881E-0DF8A173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6D1210-693F-42E2-A6A6-1205CE31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038AC-3A2B-42F4-BC8F-B7A1CB3B66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3030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90E08-F09D-43CE-A08E-33DDAA4E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82EDB1-0797-4B27-8958-434DA185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47BB82-C6C0-4F9C-9D64-776C006C2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FB3978-74EC-4064-8CD1-7383B7C5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670A7E-B8CE-4C18-A371-1D5F918E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F9B1A8-B6F1-422A-9162-1B0B2957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7C5A3-686A-4B8E-8748-1BC156E586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44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A600F8-8DE7-46AC-A3F0-2E5ECC83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69D7AC-CA3A-4372-A64D-AEACAE7B1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1F4DC3-0E61-4004-B4EF-8416E00E8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F6C477-75FF-4BDD-BC07-31A78E45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F8E307-D969-4974-892B-C9A532B0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A7E7A2-9AFA-48C2-A595-BE074369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614C1-8F7E-4933-955D-F4DBB58AE0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7544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9AF0D-3FC1-4C34-8479-75FF6041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CEC399-CDFF-4ED3-A747-2B5088C7A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0334FA-3C6D-4A0E-A223-BBFACC450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FB2483-7E41-49EC-A9CC-3832AA7F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4C13D8-DEED-424C-8F1A-0DB415F9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246B6-3E29-4A07-A189-66DE96ADA9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8753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B05D32-9B6D-475D-A88F-4F38F14E0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321402-1851-4139-A4AD-E4C02F34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C8F408-C20C-4929-AB66-8B66181B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0A63B9-D500-4BC6-9A95-B8898FFF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A4492D-B286-4F96-A5F1-410C4B576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4D674-EE81-47B2-9E33-4CC646CB790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421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90754-FA4E-4889-8415-B62E9192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9F0B79-9400-482A-956E-2439B392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C72FE2-F10A-4083-9836-83C9FE048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1B5D66-4532-4060-AA2C-06F00B368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C5757BE-C3EE-41B0-9892-8D2ABE00B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C671A47-6F9C-4B1A-BFE0-703B6A4D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FFF520-C8BD-4E09-91B0-B15CACE1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05F8E3A-BE6C-4381-95A4-0F0C8BE1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1E437-C410-4BF0-AC2C-DF49268E2E0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562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7A3C1-04C0-4F85-A70B-AC481A56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5B5028D-CAD1-4235-9C78-78DA774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E961309-3AAD-481B-95FB-17DF6E5A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BD353A8-1EF1-406C-B91F-C96B8649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F4E7D-4748-463C-BC99-4CA36E8E1E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845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E30F54-94B8-4EA7-B071-6F9D507E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A5B96E-8ECF-4A1A-A004-48C1E478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9219C4-67C9-411D-B1A1-94CBE7E3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F6812-D122-43EA-B76D-14D1C480F4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2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BF1BD-85CE-4177-B4BB-2EC0BD69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3B2099-6CB0-44BE-995E-EBCF9453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EA34CE-04F7-441E-992B-BFA197A41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6284FF-25E9-4896-AF4D-0407B646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DFC314-A50D-4FF0-B0E6-341C3B88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BEED01-5483-4588-BF9C-F9651F41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DB26-76BB-41D0-B798-BC90772B33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3333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3BE47-3C12-4A8E-B64D-E3E971AA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8145E17-AA34-41F4-9044-AC940A18B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E1666A-9796-4D5F-9F4C-1D622F4ED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E687BA-CDDA-49AB-97AE-C6C941762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6FCB9C-569D-46C9-910D-354B6F72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4EA6AB-7BE6-492C-9E54-A4569D81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1E086-C544-4349-997D-C6CF6C80350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926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64C4DD-3CAC-42D4-ADBB-86C4BEEB0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C0BE3C-65B2-40D0-A51E-D7276351F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372DDD9-82B6-46D4-AD6D-7F80D95543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A9D9598-BD17-42BD-91BF-F510271D56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6BE0F7-4F04-4C18-ADBA-1A95A4B262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287D10-A8FA-4AF3-968A-D12E010ECEB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6EB0C74-A222-4E0F-969B-ABE852291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CEEA3B1-7280-4FD5-820F-D50E536D7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6FE5209D-A226-487B-8DBB-87D34CBFE9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9985C70D-0256-439A-A7EB-052053CE51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973A1614-2F9F-4330-81F5-EFA2A60C69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3C15BD3-9CCE-4414-B37A-C2702D430EE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>
            <a:extLst>
              <a:ext uri="{FF2B5EF4-FFF2-40B4-BE49-F238E27FC236}">
                <a16:creationId xmlns:a16="http://schemas.microsoft.com/office/drawing/2014/main" id="{B675520C-0E74-4EB0-8F09-CEE53BBCE7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76803" name="Rectangle 3">
              <a:extLst>
                <a:ext uri="{FF2B5EF4-FFF2-40B4-BE49-F238E27FC236}">
                  <a16:creationId xmlns:a16="http://schemas.microsoft.com/office/drawing/2014/main" id="{296CEDBE-2C4B-49BA-BBBF-BD6AE0864785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76804" name="Picture 4" descr="minispir">
              <a:extLst>
                <a:ext uri="{FF2B5EF4-FFF2-40B4-BE49-F238E27FC236}">
                  <a16:creationId xmlns:a16="http://schemas.microsoft.com/office/drawing/2014/main" id="{96AC3CC0-CFE6-43F9-95A1-174F6745A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805" name="Line 5">
              <a:extLst>
                <a:ext uri="{FF2B5EF4-FFF2-40B4-BE49-F238E27FC236}">
                  <a16:creationId xmlns:a16="http://schemas.microsoft.com/office/drawing/2014/main" id="{8FB3ED26-3D3A-462E-BF2B-C3D005C48D15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76806" name="Rectangle 6">
            <a:extLst>
              <a:ext uri="{FF2B5EF4-FFF2-40B4-BE49-F238E27FC236}">
                <a16:creationId xmlns:a16="http://schemas.microsoft.com/office/drawing/2014/main" id="{C75AB5F6-E14D-41EA-87C6-2C02593DB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76807" name="Rectangle 7">
            <a:extLst>
              <a:ext uri="{FF2B5EF4-FFF2-40B4-BE49-F238E27FC236}">
                <a16:creationId xmlns:a16="http://schemas.microsoft.com/office/drawing/2014/main" id="{5DC4FEBE-4FC8-41B5-962A-D58D72FF4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76808" name="Rectangle 8">
            <a:extLst>
              <a:ext uri="{FF2B5EF4-FFF2-40B4-BE49-F238E27FC236}">
                <a16:creationId xmlns:a16="http://schemas.microsoft.com/office/drawing/2014/main" id="{7E339F3A-200F-42FD-88AB-E0C1EB5400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76809" name="Rectangle 9">
            <a:extLst>
              <a:ext uri="{FF2B5EF4-FFF2-40B4-BE49-F238E27FC236}">
                <a16:creationId xmlns:a16="http://schemas.microsoft.com/office/drawing/2014/main" id="{CEA368B1-1E81-46D4-8E60-3C60756B7E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76810" name="Rectangle 10">
            <a:extLst>
              <a:ext uri="{FF2B5EF4-FFF2-40B4-BE49-F238E27FC236}">
                <a16:creationId xmlns:a16="http://schemas.microsoft.com/office/drawing/2014/main" id="{BF31C4ED-6194-4851-A949-EA9AA38FC1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F4CD29EA-DE29-42CC-82FF-5F2EE752D258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0DAD23F4-7B49-495F-8657-C64248853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AE5CBDF0-D0F1-4FBB-8E2C-3B6D3646D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9E1C7717-C265-4B29-9B51-8B4E53A062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45B6179D-BDB7-4AFF-B57F-E115863771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B2EC76B9-FE0F-46C3-9D88-960B7E41B8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9EBD58-29B5-46C0-AE47-5B0E846E969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0-seta-left">
            <a:extLst>
              <a:ext uri="{FF2B5EF4-FFF2-40B4-BE49-F238E27FC236}">
                <a16:creationId xmlns:a16="http://schemas.microsoft.com/office/drawing/2014/main" id="{E87097F3-A5B0-4EEF-AAEF-D81798299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8338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10-prataeouro">
            <a:extLst>
              <a:ext uri="{FF2B5EF4-FFF2-40B4-BE49-F238E27FC236}">
                <a16:creationId xmlns:a16="http://schemas.microsoft.com/office/drawing/2014/main" id="{EC57C461-A254-4CA9-8281-F9D495F0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66900"/>
            <a:ext cx="4392613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10-seta-left">
            <a:extLst>
              <a:ext uri="{FF2B5EF4-FFF2-40B4-BE49-F238E27FC236}">
                <a16:creationId xmlns:a16="http://schemas.microsoft.com/office/drawing/2014/main" id="{F98E0B91-4003-4576-8635-4F37EE74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6396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10-obrasdasmaos">
            <a:extLst>
              <a:ext uri="{FF2B5EF4-FFF2-40B4-BE49-F238E27FC236}">
                <a16:creationId xmlns:a16="http://schemas.microsoft.com/office/drawing/2014/main" id="{976644B3-58A2-4696-8F8C-9EDBADA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5543550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10-seta-left">
            <a:extLst>
              <a:ext uri="{FF2B5EF4-FFF2-40B4-BE49-F238E27FC236}">
                <a16:creationId xmlns:a16="http://schemas.microsoft.com/office/drawing/2014/main" id="{B0101556-D07B-41FC-93C8-1190E09ED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4667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10-temboca">
            <a:extLst>
              <a:ext uri="{FF2B5EF4-FFF2-40B4-BE49-F238E27FC236}">
                <a16:creationId xmlns:a16="http://schemas.microsoft.com/office/drawing/2014/main" id="{F0637E38-7DDD-453A-B6EF-357F204C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219700"/>
            <a:ext cx="6408738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10-seta-left">
            <a:extLst>
              <a:ext uri="{FF2B5EF4-FFF2-40B4-BE49-F238E27FC236}">
                <a16:creationId xmlns:a16="http://schemas.microsoft.com/office/drawing/2014/main" id="{693B493F-F75C-4758-B990-FEBB73FE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26231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10-temolhos">
            <a:extLst>
              <a:ext uri="{FF2B5EF4-FFF2-40B4-BE49-F238E27FC236}">
                <a16:creationId xmlns:a16="http://schemas.microsoft.com/office/drawing/2014/main" id="{47108EB4-369D-40D2-94F8-E5D22367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13113"/>
            <a:ext cx="6840537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10-seta-left">
            <a:extLst>
              <a:ext uri="{FF2B5EF4-FFF2-40B4-BE49-F238E27FC236}">
                <a16:creationId xmlns:a16="http://schemas.microsoft.com/office/drawing/2014/main" id="{CABCD91C-7737-43D3-A637-3BABB703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905000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10-temouvidos">
            <a:extLst>
              <a:ext uri="{FF2B5EF4-FFF2-40B4-BE49-F238E27FC236}">
                <a16:creationId xmlns:a16="http://schemas.microsoft.com/office/drawing/2014/main" id="{5692D123-1E44-40FA-AB2F-355A7A91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482600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10-seta-left">
            <a:extLst>
              <a:ext uri="{FF2B5EF4-FFF2-40B4-BE49-F238E27FC236}">
                <a16:creationId xmlns:a16="http://schemas.microsoft.com/office/drawing/2014/main" id="{E9E1F1C1-A28F-47D8-869C-8BBA40E0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22116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10-temnariz">
            <a:extLst>
              <a:ext uri="{FF2B5EF4-FFF2-40B4-BE49-F238E27FC236}">
                <a16:creationId xmlns:a16="http://schemas.microsoft.com/office/drawing/2014/main" id="{28C8E747-B947-40B9-BD0A-8BFD6176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302125"/>
            <a:ext cx="7416800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10-seta-left">
            <a:extLst>
              <a:ext uri="{FF2B5EF4-FFF2-40B4-BE49-F238E27FC236}">
                <a16:creationId xmlns:a16="http://schemas.microsoft.com/office/drawing/2014/main" id="{162F2CFB-90A5-497D-A7CD-F0BC7582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29225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10-seuspes">
            <a:extLst>
              <a:ext uri="{FF2B5EF4-FFF2-40B4-BE49-F238E27FC236}">
                <a16:creationId xmlns:a16="http://schemas.microsoft.com/office/drawing/2014/main" id="{C8810652-5B53-4189-9882-BDEB2DB8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278438"/>
            <a:ext cx="518477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10-seta-left">
            <a:extLst>
              <a:ext uri="{FF2B5EF4-FFF2-40B4-BE49-F238E27FC236}">
                <a16:creationId xmlns:a16="http://schemas.microsoft.com/office/drawing/2014/main" id="{18DFD417-7721-44D6-AF40-4D9CB59D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10-somnenhum">
            <a:extLst>
              <a:ext uri="{FF2B5EF4-FFF2-40B4-BE49-F238E27FC236}">
                <a16:creationId xmlns:a16="http://schemas.microsoft.com/office/drawing/2014/main" id="{FD3A8CF4-2921-4C74-93B0-B9E68BAA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44675"/>
            <a:ext cx="5256213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10-tornemse">
            <a:extLst>
              <a:ext uri="{FF2B5EF4-FFF2-40B4-BE49-F238E27FC236}">
                <a16:creationId xmlns:a16="http://schemas.microsoft.com/office/drawing/2014/main" id="{42D060D8-A012-4EF4-8CFF-AA7FE3D2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75038"/>
            <a:ext cx="8280400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>
            <a:extLst>
              <a:ext uri="{FF2B5EF4-FFF2-40B4-BE49-F238E27FC236}">
                <a16:creationId xmlns:a16="http://schemas.microsoft.com/office/drawing/2014/main" id="{4C6B3619-7E19-4A57-AC84-8E27CA5298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48488" y="6381750"/>
            <a:ext cx="1590675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20:7</a:t>
            </a:r>
          </a:p>
        </p:txBody>
      </p:sp>
    </p:spTree>
  </p:cSld>
  <p:clrMapOvr>
    <a:masterClrMapping/>
  </p:clrMapOvr>
  <p:transition spd="med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10-seta-left">
            <a:extLst>
              <a:ext uri="{FF2B5EF4-FFF2-40B4-BE49-F238E27FC236}">
                <a16:creationId xmlns:a16="http://schemas.microsoft.com/office/drawing/2014/main" id="{60503D65-2404-4E0E-B41D-D9E04FA2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0022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10-seta-left">
            <a:extLst>
              <a:ext uri="{FF2B5EF4-FFF2-40B4-BE49-F238E27FC236}">
                <a16:creationId xmlns:a16="http://schemas.microsoft.com/office/drawing/2014/main" id="{A421A96A-78FA-48D6-8F27-9424AB34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10-seta-left">
            <a:extLst>
              <a:ext uri="{FF2B5EF4-FFF2-40B4-BE49-F238E27FC236}">
                <a16:creationId xmlns:a16="http://schemas.microsoft.com/office/drawing/2014/main" id="{E3BED781-7672-4FCA-95F3-53E91503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10-falsosjura">
            <a:extLst>
              <a:ext uri="{FF2B5EF4-FFF2-40B4-BE49-F238E27FC236}">
                <a16:creationId xmlns:a16="http://schemas.microsoft.com/office/drawing/2014/main" id="{00BE7F77-3265-4A24-8EEC-7E70FD42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22450"/>
            <a:ext cx="5329238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10-jurascomuns">
            <a:extLst>
              <a:ext uri="{FF2B5EF4-FFF2-40B4-BE49-F238E27FC236}">
                <a16:creationId xmlns:a16="http://schemas.microsoft.com/office/drawing/2014/main" id="{4299AEA5-1F70-4DA0-BA4A-D1235A3FA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981325"/>
            <a:ext cx="3671887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10-ousodonome">
            <a:extLst>
              <a:ext uri="{FF2B5EF4-FFF2-40B4-BE49-F238E27FC236}">
                <a16:creationId xmlns:a16="http://schemas.microsoft.com/office/drawing/2014/main" id="{0E7E8B67-A25E-404E-A57D-A8178B90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49725"/>
            <a:ext cx="6049962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0-seta-left">
            <a:extLst>
              <a:ext uri="{FF2B5EF4-FFF2-40B4-BE49-F238E27FC236}">
                <a16:creationId xmlns:a16="http://schemas.microsoft.com/office/drawing/2014/main" id="{6CE92C36-6C9F-486A-84B7-2F8AF819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20900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10-seta-left">
            <a:extLst>
              <a:ext uri="{FF2B5EF4-FFF2-40B4-BE49-F238E27FC236}">
                <a16:creationId xmlns:a16="http://schemas.microsoft.com/office/drawing/2014/main" id="{A9ACA25C-C2B0-45FE-A05D-53EE0B65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3788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10-seta-left">
            <a:extLst>
              <a:ext uri="{FF2B5EF4-FFF2-40B4-BE49-F238E27FC236}">
                <a16:creationId xmlns:a16="http://schemas.microsoft.com/office/drawing/2014/main" id="{69F55B71-8D52-4148-A39E-B14457C3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73650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10-pelaincosiderada">
            <a:extLst>
              <a:ext uri="{FF2B5EF4-FFF2-40B4-BE49-F238E27FC236}">
                <a16:creationId xmlns:a16="http://schemas.microsoft.com/office/drawing/2014/main" id="{716F6D82-D578-4ACC-91E9-D767FF844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89138"/>
            <a:ext cx="5400675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10-pelos apelos">
            <a:extLst>
              <a:ext uri="{FF2B5EF4-FFF2-40B4-BE49-F238E27FC236}">
                <a16:creationId xmlns:a16="http://schemas.microsoft.com/office/drawing/2014/main" id="{8464FD44-0926-45F4-AF4B-F7D34FB52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657600"/>
            <a:ext cx="561816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10-pelafrequente">
            <a:extLst>
              <a:ext uri="{FF2B5EF4-FFF2-40B4-BE49-F238E27FC236}">
                <a16:creationId xmlns:a16="http://schemas.microsoft.com/office/drawing/2014/main" id="{65FF0801-1678-41DE-90CE-E61FBFA7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970463"/>
            <a:ext cx="6121400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10-seta-left">
            <a:extLst>
              <a:ext uri="{FF2B5EF4-FFF2-40B4-BE49-F238E27FC236}">
                <a16:creationId xmlns:a16="http://schemas.microsoft.com/office/drawing/2014/main" id="{7976B1DB-599B-42D1-85FA-58C78760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306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10-seta-left">
            <a:extLst>
              <a:ext uri="{FF2B5EF4-FFF2-40B4-BE49-F238E27FC236}">
                <a16:creationId xmlns:a16="http://schemas.microsoft.com/office/drawing/2014/main" id="{D335F4F2-C1A2-4C25-8476-0A47ED14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95850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10-todosdeveriam">
            <a:extLst>
              <a:ext uri="{FF2B5EF4-FFF2-40B4-BE49-F238E27FC236}">
                <a16:creationId xmlns:a16="http://schemas.microsoft.com/office/drawing/2014/main" id="{90D167FE-3A18-4DEE-B3CD-925A6074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63825"/>
            <a:ext cx="5832475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10-seusantonome">
            <a:extLst>
              <a:ext uri="{FF2B5EF4-FFF2-40B4-BE49-F238E27FC236}">
                <a16:creationId xmlns:a16="http://schemas.microsoft.com/office/drawing/2014/main" id="{65757073-2C5E-4BC4-8F58-23577866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24400"/>
            <a:ext cx="59055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10-seta-left">
            <a:extLst>
              <a:ext uri="{FF2B5EF4-FFF2-40B4-BE49-F238E27FC236}">
                <a16:creationId xmlns:a16="http://schemas.microsoft.com/office/drawing/2014/main" id="{B351E23C-6894-419C-AF4E-72027BCD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10-aquelequediz">
            <a:extLst>
              <a:ext uri="{FF2B5EF4-FFF2-40B4-BE49-F238E27FC236}">
                <a16:creationId xmlns:a16="http://schemas.microsoft.com/office/drawing/2014/main" id="{E783D61A-8332-4A67-AD46-8AC1CEE1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2574925"/>
            <a:ext cx="5903912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10-assimfalai">
            <a:extLst>
              <a:ext uri="{FF2B5EF4-FFF2-40B4-BE49-F238E27FC236}">
                <a16:creationId xmlns:a16="http://schemas.microsoft.com/office/drawing/2014/main" id="{F6BB695E-5A6A-40EB-8E78-2B1381B6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45125"/>
            <a:ext cx="69850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extLst>
              <a:ext uri="{FF2B5EF4-FFF2-40B4-BE49-F238E27FC236}">
                <a16:creationId xmlns:a16="http://schemas.microsoft.com/office/drawing/2014/main" id="{F28BA315-9497-4E1A-9DB4-E626D445FF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77050" y="6237288"/>
            <a:ext cx="1871663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20:8-11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10-seta-left">
            <a:extLst>
              <a:ext uri="{FF2B5EF4-FFF2-40B4-BE49-F238E27FC236}">
                <a16:creationId xmlns:a16="http://schemas.microsoft.com/office/drawing/2014/main" id="{608EC3AD-ED38-4A92-BC05-298F12C7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10-naoeumanova">
            <a:extLst>
              <a:ext uri="{FF2B5EF4-FFF2-40B4-BE49-F238E27FC236}">
                <a16:creationId xmlns:a16="http://schemas.microsoft.com/office/drawing/2014/main" id="{5D25FD20-FBAB-4A7B-BFA0-C3347DC2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3889375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10-seta-left">
            <a:extLst>
              <a:ext uri="{FF2B5EF4-FFF2-40B4-BE49-F238E27FC236}">
                <a16:creationId xmlns:a16="http://schemas.microsoft.com/office/drawing/2014/main" id="{314CE82B-7968-4B5A-9223-A034EA8D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0554E331-DEAF-4483-9382-9E59DB11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84538"/>
            <a:ext cx="712787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10-seta-left">
            <a:extLst>
              <a:ext uri="{FF2B5EF4-FFF2-40B4-BE49-F238E27FC236}">
                <a16:creationId xmlns:a16="http://schemas.microsoft.com/office/drawing/2014/main" id="{37586A05-C75B-48C4-A47A-26CDEC8F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5296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7" descr="10-lembrado">
            <a:extLst>
              <a:ext uri="{FF2B5EF4-FFF2-40B4-BE49-F238E27FC236}">
                <a16:creationId xmlns:a16="http://schemas.microsoft.com/office/drawing/2014/main" id="{00B2E17A-388C-4DDD-98BC-ACE9D23C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08500"/>
            <a:ext cx="6624638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10-seta-left">
            <a:extLst>
              <a:ext uri="{FF2B5EF4-FFF2-40B4-BE49-F238E27FC236}">
                <a16:creationId xmlns:a16="http://schemas.microsoft.com/office/drawing/2014/main" id="{36166EC8-4C82-4B26-89B5-91CAE3BF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87563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10-dizquedeus">
            <a:extLst>
              <a:ext uri="{FF2B5EF4-FFF2-40B4-BE49-F238E27FC236}">
                <a16:creationId xmlns:a16="http://schemas.microsoft.com/office/drawing/2014/main" id="{DF6A8052-DB31-4605-B57E-B3C7AB3A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14538"/>
            <a:ext cx="3889375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10-seta-left">
            <a:extLst>
              <a:ext uri="{FF2B5EF4-FFF2-40B4-BE49-F238E27FC236}">
                <a16:creationId xmlns:a16="http://schemas.microsoft.com/office/drawing/2014/main" id="{E7056AD0-A8ED-4D22-987E-0251BB2E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7788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10-distingue">
            <a:extLst>
              <a:ext uri="{FF2B5EF4-FFF2-40B4-BE49-F238E27FC236}">
                <a16:creationId xmlns:a16="http://schemas.microsoft.com/office/drawing/2014/main" id="{B6FF3E81-49D1-44D7-8017-D7E880B5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743325"/>
            <a:ext cx="7561263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10-seta-left">
            <a:extLst>
              <a:ext uri="{FF2B5EF4-FFF2-40B4-BE49-F238E27FC236}">
                <a16:creationId xmlns:a16="http://schemas.microsoft.com/office/drawing/2014/main" id="{8D4C3317-DA6F-4F69-8256-30A481E4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79900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10-verdadeiosadoradores">
            <a:extLst>
              <a:ext uri="{FF2B5EF4-FFF2-40B4-BE49-F238E27FC236}">
                <a16:creationId xmlns:a16="http://schemas.microsoft.com/office/drawing/2014/main" id="{8DCA0C71-E505-45F6-95C1-639D94AF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990975"/>
            <a:ext cx="6121400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10-seta-left">
            <a:extLst>
              <a:ext uri="{FF2B5EF4-FFF2-40B4-BE49-F238E27FC236}">
                <a16:creationId xmlns:a16="http://schemas.microsoft.com/office/drawing/2014/main" id="{397F94A8-C4CB-4552-9327-6E8D93D1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10-Deusdeu6">
            <a:extLst>
              <a:ext uri="{FF2B5EF4-FFF2-40B4-BE49-F238E27FC236}">
                <a16:creationId xmlns:a16="http://schemas.microsoft.com/office/drawing/2014/main" id="{528775C3-E3C5-4D2B-829D-16B58FF5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76250"/>
            <a:ext cx="4824412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10-seta-left">
            <a:extLst>
              <a:ext uri="{FF2B5EF4-FFF2-40B4-BE49-F238E27FC236}">
                <a16:creationId xmlns:a16="http://schemas.microsoft.com/office/drawing/2014/main" id="{A41352DE-F845-4944-AD45-50A4433A7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10-pedequededi">
            <a:extLst>
              <a:ext uri="{FF2B5EF4-FFF2-40B4-BE49-F238E27FC236}">
                <a16:creationId xmlns:a16="http://schemas.microsoft.com/office/drawing/2014/main" id="{31BC9361-8132-4B3D-90D6-D3CC58E2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41663"/>
            <a:ext cx="6696075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10-seta-left">
            <a:extLst>
              <a:ext uri="{FF2B5EF4-FFF2-40B4-BE49-F238E27FC236}">
                <a16:creationId xmlns:a16="http://schemas.microsoft.com/office/drawing/2014/main" id="{FF34DF51-FD1B-4AEB-B0A5-5EC78DF8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3200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10-seta-left">
            <a:extLst>
              <a:ext uri="{FF2B5EF4-FFF2-40B4-BE49-F238E27FC236}">
                <a16:creationId xmlns:a16="http://schemas.microsoft.com/office/drawing/2014/main" id="{B711F5F9-446D-4864-B720-1C09448B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10-seta-left">
            <a:extLst>
              <a:ext uri="{FF2B5EF4-FFF2-40B4-BE49-F238E27FC236}">
                <a16:creationId xmlns:a16="http://schemas.microsoft.com/office/drawing/2014/main" id="{BC01E594-14A2-4D7C-870A-F8186561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9742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10-atosdemise">
            <a:extLst>
              <a:ext uri="{FF2B5EF4-FFF2-40B4-BE49-F238E27FC236}">
                <a16:creationId xmlns:a16="http://schemas.microsoft.com/office/drawing/2014/main" id="{6A130779-E75E-4FA6-AF6D-6B8CCBF9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032250" cy="12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10-tratar">
            <a:extLst>
              <a:ext uri="{FF2B5EF4-FFF2-40B4-BE49-F238E27FC236}">
                <a16:creationId xmlns:a16="http://schemas.microsoft.com/office/drawing/2014/main" id="{AB7015D1-CEA6-4235-8585-4916BDF53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97200"/>
            <a:ext cx="5329237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 descr="10-levaroevangelho">
            <a:extLst>
              <a:ext uri="{FF2B5EF4-FFF2-40B4-BE49-F238E27FC236}">
                <a16:creationId xmlns:a16="http://schemas.microsoft.com/office/drawing/2014/main" id="{AB579E86-F539-4017-ADC5-E45287ED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797425"/>
            <a:ext cx="5543550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10-seta-left">
            <a:extLst>
              <a:ext uri="{FF2B5EF4-FFF2-40B4-BE49-F238E27FC236}">
                <a16:creationId xmlns:a16="http://schemas.microsoft.com/office/drawing/2014/main" id="{83C135C4-C061-4E6E-988E-85E4A32D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4787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10-seta-left">
            <a:extLst>
              <a:ext uri="{FF2B5EF4-FFF2-40B4-BE49-F238E27FC236}">
                <a16:creationId xmlns:a16="http://schemas.microsoft.com/office/drawing/2014/main" id="{17371133-C34C-4B59-BD6D-81E26D1A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305300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10-dedicar">
            <a:extLst>
              <a:ext uri="{FF2B5EF4-FFF2-40B4-BE49-F238E27FC236}">
                <a16:creationId xmlns:a16="http://schemas.microsoft.com/office/drawing/2014/main" id="{09156759-A0A7-43B4-95BE-6E65A4BD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7188"/>
            <a:ext cx="4824413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 descr="10-frequentar">
            <a:extLst>
              <a:ext uri="{FF2B5EF4-FFF2-40B4-BE49-F238E27FC236}">
                <a16:creationId xmlns:a16="http://schemas.microsoft.com/office/drawing/2014/main" id="{98FA95D3-26B0-4E52-9996-B54DCBD9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73538"/>
            <a:ext cx="727233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10-seta-left">
            <a:extLst>
              <a:ext uri="{FF2B5EF4-FFF2-40B4-BE49-F238E27FC236}">
                <a16:creationId xmlns:a16="http://schemas.microsoft.com/office/drawing/2014/main" id="{CAF49115-FE52-4ADA-95E9-FF49DEA0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10-traballhodesne">
            <a:extLst>
              <a:ext uri="{FF2B5EF4-FFF2-40B4-BE49-F238E27FC236}">
                <a16:creationId xmlns:a16="http://schemas.microsoft.com/office/drawing/2014/main" id="{F3CB050A-673A-4BB9-B9AF-095F8409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816350" cy="13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10-seta-left">
            <a:extLst>
              <a:ext uri="{FF2B5EF4-FFF2-40B4-BE49-F238E27FC236}">
                <a16:creationId xmlns:a16="http://schemas.microsoft.com/office/drawing/2014/main" id="{149A94A8-C276-4EA6-A22F-14BED167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00663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 descr="10-discutir">
            <a:extLst>
              <a:ext uri="{FF2B5EF4-FFF2-40B4-BE49-F238E27FC236}">
                <a16:creationId xmlns:a16="http://schemas.microsoft.com/office/drawing/2014/main" id="{11B5FD1A-520F-4DD2-8418-748682DD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75038"/>
            <a:ext cx="5616575" cy="14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10-seta-left">
            <a:extLst>
              <a:ext uri="{FF2B5EF4-FFF2-40B4-BE49-F238E27FC236}">
                <a16:creationId xmlns:a16="http://schemas.microsoft.com/office/drawing/2014/main" id="{BA08861C-AD15-469C-9A8F-A4B01D1D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10-fazerplanos">
            <a:extLst>
              <a:ext uri="{FF2B5EF4-FFF2-40B4-BE49-F238E27FC236}">
                <a16:creationId xmlns:a16="http://schemas.microsoft.com/office/drawing/2014/main" id="{78776F6E-B20D-4BBC-AC70-C4642AF99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300663"/>
            <a:ext cx="6911975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10-seta-left">
            <a:extLst>
              <a:ext uri="{FF2B5EF4-FFF2-40B4-BE49-F238E27FC236}">
                <a16:creationId xmlns:a16="http://schemas.microsoft.com/office/drawing/2014/main" id="{E9934D3D-03AF-4C90-AA2D-C4664914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98713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10-queamente">
            <a:extLst>
              <a:ext uri="{FF2B5EF4-FFF2-40B4-BE49-F238E27FC236}">
                <a16:creationId xmlns:a16="http://schemas.microsoft.com/office/drawing/2014/main" id="{8CC048E4-D67A-46E4-AAAE-019F1818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78025"/>
            <a:ext cx="5040313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10-seta-left">
            <a:extLst>
              <a:ext uri="{FF2B5EF4-FFF2-40B4-BE49-F238E27FC236}">
                <a16:creationId xmlns:a16="http://schemas.microsoft.com/office/drawing/2014/main" id="{3BA90350-1281-48B0-93D7-10ABC047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70413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10-naofaras">
            <a:extLst>
              <a:ext uri="{FF2B5EF4-FFF2-40B4-BE49-F238E27FC236}">
                <a16:creationId xmlns:a16="http://schemas.microsoft.com/office/drawing/2014/main" id="{37BEC2D2-8231-4BA9-8B41-9404203B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41850"/>
            <a:ext cx="7127875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1mand">
            <a:extLst>
              <a:ext uri="{FF2B5EF4-FFF2-40B4-BE49-F238E27FC236}">
                <a16:creationId xmlns:a16="http://schemas.microsoft.com/office/drawing/2014/main" id="{C8018453-1622-4BD7-99A9-8AB3F300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95300"/>
            <a:ext cx="6372225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naoteras">
            <a:extLst>
              <a:ext uri="{FF2B5EF4-FFF2-40B4-BE49-F238E27FC236}">
                <a16:creationId xmlns:a16="http://schemas.microsoft.com/office/drawing/2014/main" id="{9156AE7E-1520-4808-9E2B-5521D378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14550"/>
            <a:ext cx="5689600" cy="27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lealdade">
            <a:extLst>
              <a:ext uri="{FF2B5EF4-FFF2-40B4-BE49-F238E27FC236}">
                <a16:creationId xmlns:a16="http://schemas.microsoft.com/office/drawing/2014/main" id="{47B74BA0-2480-4CC7-8D7A-FC211B36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324475"/>
            <a:ext cx="45910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B0B19A8D-D021-4BD2-9CB7-222DFD39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613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pt-BR" sz="2400">
              <a:latin typeface="Times New Roman" panose="02020603050405020304" pitchFamily="18" charset="0"/>
            </a:endParaRPr>
          </a:p>
        </p:txBody>
      </p:sp>
      <p:pic>
        <p:nvPicPr>
          <p:cNvPr id="88067" name="Picture 3" descr="10-seta-left">
            <a:extLst>
              <a:ext uri="{FF2B5EF4-FFF2-40B4-BE49-F238E27FC236}">
                <a16:creationId xmlns:a16="http://schemas.microsoft.com/office/drawing/2014/main" id="{12921110-C7EB-4EB3-9F1C-E3B19E97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10-sabadosinal">
            <a:extLst>
              <a:ext uri="{FF2B5EF4-FFF2-40B4-BE49-F238E27FC236}">
                <a16:creationId xmlns:a16="http://schemas.microsoft.com/office/drawing/2014/main" id="{26932621-442B-462D-9EBE-5A13B00B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90513"/>
            <a:ext cx="4465638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10-seta-left">
            <a:extLst>
              <a:ext uri="{FF2B5EF4-FFF2-40B4-BE49-F238E27FC236}">
                <a16:creationId xmlns:a16="http://schemas.microsoft.com/office/drawing/2014/main" id="{5DAF755C-A3B9-459E-923D-5D0BB76D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76438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10-eoselo">
            <a:extLst>
              <a:ext uri="{FF2B5EF4-FFF2-40B4-BE49-F238E27FC236}">
                <a16:creationId xmlns:a16="http://schemas.microsoft.com/office/drawing/2014/main" id="{888DE1F5-BC0F-4F56-88CD-DB5BA6FA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4679950" cy="8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7" descr="10-seta-left">
            <a:extLst>
              <a:ext uri="{FF2B5EF4-FFF2-40B4-BE49-F238E27FC236}">
                <a16:creationId xmlns:a16="http://schemas.microsoft.com/office/drawing/2014/main" id="{AAAB4B27-B35F-4107-8C2C-A6483968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597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10-praquetodos">
            <a:extLst>
              <a:ext uri="{FF2B5EF4-FFF2-40B4-BE49-F238E27FC236}">
                <a16:creationId xmlns:a16="http://schemas.microsoft.com/office/drawing/2014/main" id="{3632A924-AA9F-4439-A83D-07A24EDD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84538"/>
            <a:ext cx="5543550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10-seta-left">
            <a:extLst>
              <a:ext uri="{FF2B5EF4-FFF2-40B4-BE49-F238E27FC236}">
                <a16:creationId xmlns:a16="http://schemas.microsoft.com/office/drawing/2014/main" id="{F8195BEB-5F8A-406E-9274-2B8698FB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10-guardarosabado">
            <a:extLst>
              <a:ext uri="{FF2B5EF4-FFF2-40B4-BE49-F238E27FC236}">
                <a16:creationId xmlns:a16="http://schemas.microsoft.com/office/drawing/2014/main" id="{B78CDC90-DBF3-4FAC-B546-0F2B31E9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084763"/>
            <a:ext cx="6048375" cy="13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5mand">
            <a:extLst>
              <a:ext uri="{FF2B5EF4-FFF2-40B4-BE49-F238E27FC236}">
                <a16:creationId xmlns:a16="http://schemas.microsoft.com/office/drawing/2014/main" id="{0716B888-48FF-4F30-8A53-7254307C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6408738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respeito">
            <a:extLst>
              <a:ext uri="{FF2B5EF4-FFF2-40B4-BE49-F238E27FC236}">
                <a16:creationId xmlns:a16="http://schemas.microsoft.com/office/drawing/2014/main" id="{7B3262F8-9FA3-4C0D-81F3-D67021BB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229225"/>
            <a:ext cx="5761038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honrateupai">
            <a:extLst>
              <a:ext uri="{FF2B5EF4-FFF2-40B4-BE49-F238E27FC236}">
                <a16:creationId xmlns:a16="http://schemas.microsoft.com/office/drawing/2014/main" id="{D9DCD8E5-37E2-44ED-8D9F-16EA40D5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1350"/>
            <a:ext cx="5040313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onra">
            <a:extLst>
              <a:ext uri="{FF2B5EF4-FFF2-40B4-BE49-F238E27FC236}">
                <a16:creationId xmlns:a16="http://schemas.microsoft.com/office/drawing/2014/main" id="{6EDA1F00-9909-4F9E-BD45-815454C22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59075"/>
            <a:ext cx="6883400" cy="7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1amar">
            <a:extLst>
              <a:ext uri="{FF2B5EF4-FFF2-40B4-BE49-F238E27FC236}">
                <a16:creationId xmlns:a16="http://schemas.microsoft.com/office/drawing/2014/main" id="{99D45678-8804-4797-BC36-05CA1A9D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789363"/>
            <a:ext cx="265112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2respeitar">
            <a:extLst>
              <a:ext uri="{FF2B5EF4-FFF2-40B4-BE49-F238E27FC236}">
                <a16:creationId xmlns:a16="http://schemas.microsoft.com/office/drawing/2014/main" id="{A3544A6F-0FD7-4308-AA6E-55FA512B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4724400"/>
            <a:ext cx="40116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3obedecer">
            <a:extLst>
              <a:ext uri="{FF2B5EF4-FFF2-40B4-BE49-F238E27FC236}">
                <a16:creationId xmlns:a16="http://schemas.microsoft.com/office/drawing/2014/main" id="{9CDDCADC-0836-457A-A9E2-CB9B1FEA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5665788"/>
            <a:ext cx="410527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aoamor">
            <a:extLst>
              <a:ext uri="{FF2B5EF4-FFF2-40B4-BE49-F238E27FC236}">
                <a16:creationId xmlns:a16="http://schemas.microsoft.com/office/drawing/2014/main" id="{3F59E8C5-7EBE-4630-8F6E-787B95FA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35150"/>
            <a:ext cx="591502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amilia">
            <a:extLst>
              <a:ext uri="{FF2B5EF4-FFF2-40B4-BE49-F238E27FC236}">
                <a16:creationId xmlns:a16="http://schemas.microsoft.com/office/drawing/2014/main" id="{D49D4101-5DDB-4418-932A-DEBEBEB2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 descr="quinto-familia-respon">
            <a:extLst>
              <a:ext uri="{FF2B5EF4-FFF2-40B4-BE49-F238E27FC236}">
                <a16:creationId xmlns:a16="http://schemas.microsoft.com/office/drawing/2014/main" id="{2BED9F02-0D1D-4BBE-B248-E9A4C00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amilia">
            <a:extLst>
              <a:ext uri="{FF2B5EF4-FFF2-40B4-BE49-F238E27FC236}">
                <a16:creationId xmlns:a16="http://schemas.microsoft.com/office/drawing/2014/main" id="{31B848DF-9B01-498E-A20D-40C4328DE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 descr="Deusordenou">
            <a:extLst>
              <a:ext uri="{FF2B5EF4-FFF2-40B4-BE49-F238E27FC236}">
                <a16:creationId xmlns:a16="http://schemas.microsoft.com/office/drawing/2014/main" id="{87206CA7-5A2E-43A6-83FD-A620ABDCA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aqueleqrejeita">
            <a:extLst>
              <a:ext uri="{FF2B5EF4-FFF2-40B4-BE49-F238E27FC236}">
                <a16:creationId xmlns:a16="http://schemas.microsoft.com/office/drawing/2014/main" id="{F4B2BEC8-4F4A-4D86-A74E-87470E60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63713"/>
            <a:ext cx="61341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sub-repseito">
            <a:extLst>
              <a:ext uri="{FF2B5EF4-FFF2-40B4-BE49-F238E27FC236}">
                <a16:creationId xmlns:a16="http://schemas.microsoft.com/office/drawing/2014/main" id="{A524EC8A-47EB-4D29-B1A1-3F08193E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662113"/>
            <a:ext cx="5784850" cy="8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amor-">
            <a:extLst>
              <a:ext uri="{FF2B5EF4-FFF2-40B4-BE49-F238E27FC236}">
                <a16:creationId xmlns:a16="http://schemas.microsoft.com/office/drawing/2014/main" id="{6810CB29-6318-4FAD-8A94-2FC62C88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237038"/>
            <a:ext cx="1985963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ternura-">
            <a:extLst>
              <a:ext uri="{FF2B5EF4-FFF2-40B4-BE49-F238E27FC236}">
                <a16:creationId xmlns:a16="http://schemas.microsoft.com/office/drawing/2014/main" id="{FF513733-9AB1-4243-BAFC-6D70D8B2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4260850"/>
            <a:ext cx="2587625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alivio">
            <a:extLst>
              <a:ext uri="{FF2B5EF4-FFF2-40B4-BE49-F238E27FC236}">
                <a16:creationId xmlns:a16="http://schemas.microsoft.com/office/drawing/2014/main" id="{1807DD4C-111E-432C-9DF2-639653E7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4237038"/>
            <a:ext cx="1639888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zelar">
            <a:extLst>
              <a:ext uri="{FF2B5EF4-FFF2-40B4-BE49-F238E27FC236}">
                <a16:creationId xmlns:a16="http://schemas.microsoft.com/office/drawing/2014/main" id="{64883DE3-8B7C-4DE8-92B9-3F4D5EDD0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157788"/>
            <a:ext cx="58324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9" name="Group 7">
            <a:extLst>
              <a:ext uri="{FF2B5EF4-FFF2-40B4-BE49-F238E27FC236}">
                <a16:creationId xmlns:a16="http://schemas.microsoft.com/office/drawing/2014/main" id="{0576B2DD-95F7-4753-9AA6-75505E616A32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173413"/>
            <a:ext cx="7488238" cy="760412"/>
            <a:chOff x="204" y="1999"/>
            <a:chExt cx="4717" cy="479"/>
          </a:xfrm>
        </p:grpSpPr>
        <p:pic>
          <p:nvPicPr>
            <p:cNvPr id="95240" name="Picture 8" descr="filhodeve">
              <a:extLst>
                <a:ext uri="{FF2B5EF4-FFF2-40B4-BE49-F238E27FC236}">
                  <a16:creationId xmlns:a16="http://schemas.microsoft.com/office/drawing/2014/main" id="{BEE4DBF0-2A55-4689-B219-9DFD7DEFB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999"/>
              <a:ext cx="4182" cy="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1" name="Picture 9" descr="10-seta-left">
              <a:extLst>
                <a:ext uri="{FF2B5EF4-FFF2-40B4-BE49-F238E27FC236}">
                  <a16:creationId xmlns:a16="http://schemas.microsoft.com/office/drawing/2014/main" id="{1C44949A-5FF4-429A-A735-03B07D7D3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008"/>
              <a:ext cx="403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ocorrer">
            <a:extLst>
              <a:ext uri="{FF2B5EF4-FFF2-40B4-BE49-F238E27FC236}">
                <a16:creationId xmlns:a16="http://schemas.microsoft.com/office/drawing/2014/main" id="{F7AD66E4-BD5D-4BCF-A407-0361D6CE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>
            <a:extLst>
              <a:ext uri="{FF2B5EF4-FFF2-40B4-BE49-F238E27FC236}">
                <a16:creationId xmlns:a16="http://schemas.microsoft.com/office/drawing/2014/main" id="{ADC1AA25-49E5-4699-B9E2-378AF1479EDA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52613"/>
            <a:ext cx="4391025" cy="723900"/>
            <a:chOff x="249" y="1167"/>
            <a:chExt cx="2766" cy="456"/>
          </a:xfrm>
        </p:grpSpPr>
        <p:pic>
          <p:nvPicPr>
            <p:cNvPr id="97283" name="Picture 3" descr="aosministros">
              <a:extLst>
                <a:ext uri="{FF2B5EF4-FFF2-40B4-BE49-F238E27FC236}">
                  <a16:creationId xmlns:a16="http://schemas.microsoft.com/office/drawing/2014/main" id="{9A758639-5BBC-41A6-864F-5DE70347A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167"/>
              <a:ext cx="2267" cy="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4" name="Picture 4" descr="10-seta-left">
              <a:extLst>
                <a:ext uri="{FF2B5EF4-FFF2-40B4-BE49-F238E27FC236}">
                  <a16:creationId xmlns:a16="http://schemas.microsoft.com/office/drawing/2014/main" id="{F7590155-F039-4AE4-8E14-7C3DA8EE1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244"/>
              <a:ext cx="403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5" name="Group 5">
            <a:extLst>
              <a:ext uri="{FF2B5EF4-FFF2-40B4-BE49-F238E27FC236}">
                <a16:creationId xmlns:a16="http://schemas.microsoft.com/office/drawing/2014/main" id="{C6548D87-F6EE-4875-8F80-7157DF5FE75E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2860675"/>
            <a:ext cx="4521200" cy="712788"/>
            <a:chOff x="209" y="1802"/>
            <a:chExt cx="2848" cy="449"/>
          </a:xfrm>
        </p:grpSpPr>
        <p:pic>
          <p:nvPicPr>
            <p:cNvPr id="97286" name="Picture 6" descr="governadores">
              <a:extLst>
                <a:ext uri="{FF2B5EF4-FFF2-40B4-BE49-F238E27FC236}">
                  <a16:creationId xmlns:a16="http://schemas.microsoft.com/office/drawing/2014/main" id="{55251932-5896-4501-A972-BBC1D1E87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802"/>
              <a:ext cx="2309" cy="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7" name="Picture 7" descr="10-seta-left">
              <a:extLst>
                <a:ext uri="{FF2B5EF4-FFF2-40B4-BE49-F238E27FC236}">
                  <a16:creationId xmlns:a16="http://schemas.microsoft.com/office/drawing/2014/main" id="{5850EC3E-6611-481C-8319-7416FFC5A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" y="1872"/>
              <a:ext cx="403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8" name="Group 8">
            <a:extLst>
              <a:ext uri="{FF2B5EF4-FFF2-40B4-BE49-F238E27FC236}">
                <a16:creationId xmlns:a16="http://schemas.microsoft.com/office/drawing/2014/main" id="{B66CD5F2-FB36-4BFC-B45A-AF113AE82775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951288"/>
            <a:ext cx="8640763" cy="1638300"/>
            <a:chOff x="204" y="2489"/>
            <a:chExt cx="5443" cy="1032"/>
          </a:xfrm>
        </p:grpSpPr>
        <p:pic>
          <p:nvPicPr>
            <p:cNvPr id="97289" name="Picture 9" descr="todososoutros">
              <a:extLst>
                <a:ext uri="{FF2B5EF4-FFF2-40B4-BE49-F238E27FC236}">
                  <a16:creationId xmlns:a16="http://schemas.microsoft.com/office/drawing/2014/main" id="{8EC38DE3-FF2D-4BC6-A72D-45A57DE8F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489"/>
              <a:ext cx="4944" cy="1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90" name="Picture 10" descr="10-seta-left">
              <a:extLst>
                <a:ext uri="{FF2B5EF4-FFF2-40B4-BE49-F238E27FC236}">
                  <a16:creationId xmlns:a16="http://schemas.microsoft.com/office/drawing/2014/main" id="{EB8EDA8A-3B99-4217-927B-8CC379E42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23"/>
              <a:ext cx="403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WordArt 2">
            <a:extLst>
              <a:ext uri="{FF2B5EF4-FFF2-40B4-BE49-F238E27FC236}">
                <a16:creationId xmlns:a16="http://schemas.microsoft.com/office/drawing/2014/main" id="{AFBF9368-D099-4D00-8C69-09C9B5FDBD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4388" y="2852738"/>
            <a:ext cx="1590675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20:3</a:t>
            </a:r>
          </a:p>
        </p:txBody>
      </p:sp>
      <p:pic>
        <p:nvPicPr>
          <p:cNvPr id="62467" name="Picture 3" descr="10-seta-left">
            <a:extLst>
              <a:ext uri="{FF2B5EF4-FFF2-40B4-BE49-F238E27FC236}">
                <a16:creationId xmlns:a16="http://schemas.microsoft.com/office/drawing/2014/main" id="{7BA4E9E8-367A-4076-8B75-371460077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7063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10-Deuscriador">
            <a:extLst>
              <a:ext uri="{FF2B5EF4-FFF2-40B4-BE49-F238E27FC236}">
                <a16:creationId xmlns:a16="http://schemas.microsoft.com/office/drawing/2014/main" id="{47E4164A-7C45-475B-9B02-376CCCA2A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149725"/>
            <a:ext cx="6480175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6mand">
            <a:extLst>
              <a:ext uri="{FF2B5EF4-FFF2-40B4-BE49-F238E27FC236}">
                <a16:creationId xmlns:a16="http://schemas.microsoft.com/office/drawing/2014/main" id="{EA7CB74C-327A-42B1-98F6-1BE79441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6300788" cy="10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 descr="amor">
            <a:extLst>
              <a:ext uri="{FF2B5EF4-FFF2-40B4-BE49-F238E27FC236}">
                <a16:creationId xmlns:a16="http://schemas.microsoft.com/office/drawing/2014/main" id="{817EB4EE-8AE2-49A1-BF38-DDF71464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240338"/>
            <a:ext cx="3024187" cy="116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naomataras">
            <a:extLst>
              <a:ext uri="{FF2B5EF4-FFF2-40B4-BE49-F238E27FC236}">
                <a16:creationId xmlns:a16="http://schemas.microsoft.com/office/drawing/2014/main" id="{61AC17C6-E5A1-4A51-8F3F-35F1AA75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36888"/>
            <a:ext cx="6481762" cy="9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eta-vermelha-right">
            <a:extLst>
              <a:ext uri="{FF2B5EF4-FFF2-40B4-BE49-F238E27FC236}">
                <a16:creationId xmlns:a16="http://schemas.microsoft.com/office/drawing/2014/main" id="{56DC4C82-8314-4BDE-BDC1-137EE562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todosoatos">
            <a:extLst>
              <a:ext uri="{FF2B5EF4-FFF2-40B4-BE49-F238E27FC236}">
                <a16:creationId xmlns:a16="http://schemas.microsoft.com/office/drawing/2014/main" id="{42D59559-0082-4C5C-B6DF-BC12130C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5472112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seta-vermelha-right">
            <a:extLst>
              <a:ext uri="{FF2B5EF4-FFF2-40B4-BE49-F238E27FC236}">
                <a16:creationId xmlns:a16="http://schemas.microsoft.com/office/drawing/2014/main" id="{2B7B29CA-63EE-47DC-8FC7-BE62DC38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seta-vermelha-right">
            <a:extLst>
              <a:ext uri="{FF2B5EF4-FFF2-40B4-BE49-F238E27FC236}">
                <a16:creationId xmlns:a16="http://schemas.microsoft.com/office/drawing/2014/main" id="{A29FF69B-951A-44B1-AEDF-3DB77866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odioevinganca">
            <a:extLst>
              <a:ext uri="{FF2B5EF4-FFF2-40B4-BE49-F238E27FC236}">
                <a16:creationId xmlns:a16="http://schemas.microsoft.com/office/drawing/2014/main" id="{5F15BCD8-176E-4438-8624-7F7DEA5D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30663"/>
            <a:ext cx="770572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atosofensivos">
            <a:extLst>
              <a:ext uri="{FF2B5EF4-FFF2-40B4-BE49-F238E27FC236}">
                <a16:creationId xmlns:a16="http://schemas.microsoft.com/office/drawing/2014/main" id="{F34AD22E-D403-4478-BB29-2D96C306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084763"/>
            <a:ext cx="6264275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eta-vermelha-right">
            <a:extLst>
              <a:ext uri="{FF2B5EF4-FFF2-40B4-BE49-F238E27FC236}">
                <a16:creationId xmlns:a16="http://schemas.microsoft.com/office/drawing/2014/main" id="{33547E37-5BF9-40B4-B8E5-45CA7C47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seta-vermelha-right">
            <a:extLst>
              <a:ext uri="{FF2B5EF4-FFF2-40B4-BE49-F238E27FC236}">
                <a16:creationId xmlns:a16="http://schemas.microsoft.com/office/drawing/2014/main" id="{BC61B6CC-80D7-46E5-B160-AB47AD9D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seta-vermelha-right">
            <a:extLst>
              <a:ext uri="{FF2B5EF4-FFF2-40B4-BE49-F238E27FC236}">
                <a16:creationId xmlns:a16="http://schemas.microsoft.com/office/drawing/2014/main" id="{23A4631F-3D7E-4E40-8157-AFBBF6F85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desejaromal">
            <a:extLst>
              <a:ext uri="{FF2B5EF4-FFF2-40B4-BE49-F238E27FC236}">
                <a16:creationId xmlns:a16="http://schemas.microsoft.com/office/drawing/2014/main" id="{1270D70E-BD87-4A67-B82C-DBA05622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4176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negligencia">
            <a:extLst>
              <a:ext uri="{FF2B5EF4-FFF2-40B4-BE49-F238E27FC236}">
                <a16:creationId xmlns:a16="http://schemas.microsoft.com/office/drawing/2014/main" id="{AB1E076B-D993-4C57-A063-87CF3BF2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29000"/>
            <a:ext cx="7416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trabalhhoexce">
            <a:extLst>
              <a:ext uri="{FF2B5EF4-FFF2-40B4-BE49-F238E27FC236}">
                <a16:creationId xmlns:a16="http://schemas.microsoft.com/office/drawing/2014/main" id="{1AB66807-E81C-4252-A047-3B0E0DC2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013325"/>
            <a:ext cx="5761038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eta-vermelha-right">
            <a:extLst>
              <a:ext uri="{FF2B5EF4-FFF2-40B4-BE49-F238E27FC236}">
                <a16:creationId xmlns:a16="http://schemas.microsoft.com/office/drawing/2014/main" id="{93F72702-EC7D-42A4-AF0C-7AE2383F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3056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fumo">
            <a:extLst>
              <a:ext uri="{FF2B5EF4-FFF2-40B4-BE49-F238E27FC236}">
                <a16:creationId xmlns:a16="http://schemas.microsoft.com/office/drawing/2014/main" id="{46C63622-DD92-4EC9-AD75-34771F6C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7289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seta-vermelha-right">
            <a:extLst>
              <a:ext uri="{FF2B5EF4-FFF2-40B4-BE49-F238E27FC236}">
                <a16:creationId xmlns:a16="http://schemas.microsoft.com/office/drawing/2014/main" id="{F5209795-77A8-4242-AE53-E2CA2B14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60875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alimentar-se">
            <a:extLst>
              <a:ext uri="{FF2B5EF4-FFF2-40B4-BE49-F238E27FC236}">
                <a16:creationId xmlns:a16="http://schemas.microsoft.com/office/drawing/2014/main" id="{30338A9F-A66F-4AB8-97B8-D4536AD4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437063"/>
            <a:ext cx="7056438" cy="5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odasestas">
            <a:extLst>
              <a:ext uri="{FF2B5EF4-FFF2-40B4-BE49-F238E27FC236}">
                <a16:creationId xmlns:a16="http://schemas.microsoft.com/office/drawing/2014/main" id="{D67FC886-3710-4FBD-9D0F-D97AEE9C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841057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7mand">
            <a:extLst>
              <a:ext uri="{FF2B5EF4-FFF2-40B4-BE49-F238E27FC236}">
                <a16:creationId xmlns:a16="http://schemas.microsoft.com/office/drawing/2014/main" id="{678349D1-9011-468C-8216-35AAEB44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6337300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pureza">
            <a:extLst>
              <a:ext uri="{FF2B5EF4-FFF2-40B4-BE49-F238E27FC236}">
                <a16:creationId xmlns:a16="http://schemas.microsoft.com/office/drawing/2014/main" id="{D630898F-667F-4DA7-BB16-FC556526D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73675"/>
            <a:ext cx="38877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naodulteraras">
            <a:extLst>
              <a:ext uri="{FF2B5EF4-FFF2-40B4-BE49-F238E27FC236}">
                <a16:creationId xmlns:a16="http://schemas.microsoft.com/office/drawing/2014/main" id="{EABEC19E-1ED5-4850-86FD-38D702E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033713"/>
            <a:ext cx="7137400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eta-vermelha-right">
            <a:extLst>
              <a:ext uri="{FF2B5EF4-FFF2-40B4-BE49-F238E27FC236}">
                <a16:creationId xmlns:a16="http://schemas.microsoft.com/office/drawing/2014/main" id="{72BB38D5-B926-4055-9A60-14AF139DC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 descr="impureza">
            <a:extLst>
              <a:ext uri="{FF2B5EF4-FFF2-40B4-BE49-F238E27FC236}">
                <a16:creationId xmlns:a16="http://schemas.microsoft.com/office/drawing/2014/main" id="{D0D26BF8-1F7A-40CE-B92F-EAE5C8D7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97050"/>
            <a:ext cx="43211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seta-vermelha-right">
            <a:extLst>
              <a:ext uri="{FF2B5EF4-FFF2-40B4-BE49-F238E27FC236}">
                <a16:creationId xmlns:a16="http://schemas.microsoft.com/office/drawing/2014/main" id="{E8A9CE27-D6D5-4C5C-AA9B-4C4E6365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 descr="seta-vermelha-right">
            <a:extLst>
              <a:ext uri="{FF2B5EF4-FFF2-40B4-BE49-F238E27FC236}">
                <a16:creationId xmlns:a16="http://schemas.microsoft.com/office/drawing/2014/main" id="{ED940338-031A-4E03-948B-4E14713C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3390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6" descr="pensamentos">
            <a:extLst>
              <a:ext uri="{FF2B5EF4-FFF2-40B4-BE49-F238E27FC236}">
                <a16:creationId xmlns:a16="http://schemas.microsoft.com/office/drawing/2014/main" id="{CBC24E06-66C6-4E7C-836B-E74B4DBD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24175"/>
            <a:ext cx="56896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 descr="qualquer">
            <a:extLst>
              <a:ext uri="{FF2B5EF4-FFF2-40B4-BE49-F238E27FC236}">
                <a16:creationId xmlns:a16="http://schemas.microsoft.com/office/drawing/2014/main" id="{FC39C5C4-2CB6-4CE2-B2D2-23A6E66F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27550"/>
            <a:ext cx="7561262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eusexige">
            <a:extLst>
              <a:ext uri="{FF2B5EF4-FFF2-40B4-BE49-F238E27FC236}">
                <a16:creationId xmlns:a16="http://schemas.microsoft.com/office/drawing/2014/main" id="{A4C91C2C-4714-4DD6-95CE-D2C170470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JesusDisse">
            <a:extLst>
              <a:ext uri="{FF2B5EF4-FFF2-40B4-BE49-F238E27FC236}">
                <a16:creationId xmlns:a16="http://schemas.microsoft.com/office/drawing/2014/main" id="{ED1BA06E-70CC-4635-8991-D32A3BA3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816350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intencaoimpura">
            <a:extLst>
              <a:ext uri="{FF2B5EF4-FFF2-40B4-BE49-F238E27FC236}">
                <a16:creationId xmlns:a16="http://schemas.microsoft.com/office/drawing/2014/main" id="{D9EBFB86-F29D-4F86-A3BD-B21A13C75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3995737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Mateus5-28">
            <a:extLst>
              <a:ext uri="{FF2B5EF4-FFF2-40B4-BE49-F238E27FC236}">
                <a16:creationId xmlns:a16="http://schemas.microsoft.com/office/drawing/2014/main" id="{3951274F-4C82-4C6A-8116-D58725F1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092825"/>
            <a:ext cx="2160588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>
            <a:extLst>
              <a:ext uri="{FF2B5EF4-FFF2-40B4-BE49-F238E27FC236}">
                <a16:creationId xmlns:a16="http://schemas.microsoft.com/office/drawing/2014/main" id="{B30BC7F8-5B64-4648-AC14-191191F07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4388" y="2852738"/>
            <a:ext cx="1590675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20:3</a:t>
            </a:r>
          </a:p>
        </p:txBody>
      </p:sp>
      <p:pic>
        <p:nvPicPr>
          <p:cNvPr id="63491" name="Picture 3" descr="10-seta-left">
            <a:extLst>
              <a:ext uri="{FF2B5EF4-FFF2-40B4-BE49-F238E27FC236}">
                <a16:creationId xmlns:a16="http://schemas.microsoft.com/office/drawing/2014/main" id="{2A003974-297E-4EA4-A3AE-B098BC8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10-unicoquetem">
            <a:extLst>
              <a:ext uri="{FF2B5EF4-FFF2-40B4-BE49-F238E27FC236}">
                <a16:creationId xmlns:a16="http://schemas.microsoft.com/office/drawing/2014/main" id="{C446C16E-446C-4A07-B0E3-9975CF04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1438"/>
            <a:ext cx="7631113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8mand">
            <a:extLst>
              <a:ext uri="{FF2B5EF4-FFF2-40B4-BE49-F238E27FC236}">
                <a16:creationId xmlns:a16="http://schemas.microsoft.com/office/drawing/2014/main" id="{363A202D-8239-40E1-9B73-3F903B76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62642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 descr="naofurtaras">
            <a:extLst>
              <a:ext uri="{FF2B5EF4-FFF2-40B4-BE49-F238E27FC236}">
                <a16:creationId xmlns:a16="http://schemas.microsoft.com/office/drawing/2014/main" id="{F3F1DACF-1FE6-467D-86A7-B8481394B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76563"/>
            <a:ext cx="6480175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 descr="honestidade">
            <a:extLst>
              <a:ext uri="{FF2B5EF4-FFF2-40B4-BE49-F238E27FC236}">
                <a16:creationId xmlns:a16="http://schemas.microsoft.com/office/drawing/2014/main" id="{A5DCF351-0FB7-4365-9FE4-727776B3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580063"/>
            <a:ext cx="5688013" cy="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eta-vermelha-right">
            <a:extLst>
              <a:ext uri="{FF2B5EF4-FFF2-40B4-BE49-F238E27FC236}">
                <a16:creationId xmlns:a16="http://schemas.microsoft.com/office/drawing/2014/main" id="{B1150198-F303-4AFB-98DF-59A9F020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seta-vermelha-right">
            <a:extLst>
              <a:ext uri="{FF2B5EF4-FFF2-40B4-BE49-F238E27FC236}">
                <a16:creationId xmlns:a16="http://schemas.microsoft.com/office/drawing/2014/main" id="{9800A275-88B2-455A-A61C-52A4DECE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seta-vermelha-right">
            <a:extLst>
              <a:ext uri="{FF2B5EF4-FFF2-40B4-BE49-F238E27FC236}">
                <a16:creationId xmlns:a16="http://schemas.microsoft.com/office/drawing/2014/main" id="{8260052D-1BC5-4370-B216-C81959AA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furtodehomens">
            <a:extLst>
              <a:ext uri="{FF2B5EF4-FFF2-40B4-BE49-F238E27FC236}">
                <a16:creationId xmlns:a16="http://schemas.microsoft.com/office/drawing/2014/main" id="{E423EB87-2E07-4C25-A341-75B75416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33500"/>
            <a:ext cx="5184775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furto-roubo">
            <a:extLst>
              <a:ext uri="{FF2B5EF4-FFF2-40B4-BE49-F238E27FC236}">
                <a16:creationId xmlns:a16="http://schemas.microsoft.com/office/drawing/2014/main" id="{A170F279-7E1A-41C8-B17F-3CB05284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41663"/>
            <a:ext cx="3743325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7" descr="naodevolver">
            <a:extLst>
              <a:ext uri="{FF2B5EF4-FFF2-40B4-BE49-F238E27FC236}">
                <a16:creationId xmlns:a16="http://schemas.microsoft.com/office/drawing/2014/main" id="{BC26D71D-BEAD-4886-AD69-4EFDCFA2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4437063"/>
            <a:ext cx="64801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ntegridade">
            <a:extLst>
              <a:ext uri="{FF2B5EF4-FFF2-40B4-BE49-F238E27FC236}">
                <a16:creationId xmlns:a16="http://schemas.microsoft.com/office/drawing/2014/main" id="{DEED1A7D-2273-4D12-B4BE-9C456F84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55725"/>
            <a:ext cx="5616575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honestidade">
            <a:extLst>
              <a:ext uri="{FF2B5EF4-FFF2-40B4-BE49-F238E27FC236}">
                <a16:creationId xmlns:a16="http://schemas.microsoft.com/office/drawing/2014/main" id="{BD5DF18B-C816-4E42-8DD8-92BE50D5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60800"/>
            <a:ext cx="6553200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pagamento">
            <a:extLst>
              <a:ext uri="{FF2B5EF4-FFF2-40B4-BE49-F238E27FC236}">
                <a16:creationId xmlns:a16="http://schemas.microsoft.com/office/drawing/2014/main" id="{7AFF30F7-9BAD-44CB-9C87-0D074903E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6697662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5" descr="seta-vermelha-right">
            <a:extLst>
              <a:ext uri="{FF2B5EF4-FFF2-40B4-BE49-F238E27FC236}">
                <a16:creationId xmlns:a16="http://schemas.microsoft.com/office/drawing/2014/main" id="{39421815-080F-4865-ABB0-B3FAFBD7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seta-vermelha-right">
            <a:extLst>
              <a:ext uri="{FF2B5EF4-FFF2-40B4-BE49-F238E27FC236}">
                <a16:creationId xmlns:a16="http://schemas.microsoft.com/office/drawing/2014/main" id="{9D19CFAA-4474-4D79-94B3-42F5EC0A7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13175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5" name="Picture 7" descr="seta-vermelha-right">
            <a:extLst>
              <a:ext uri="{FF2B5EF4-FFF2-40B4-BE49-F238E27FC236}">
                <a16:creationId xmlns:a16="http://schemas.microsoft.com/office/drawing/2014/main" id="{F14748CD-9428-4D46-89AE-4DAF3AB6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21238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9mand">
            <a:extLst>
              <a:ext uri="{FF2B5EF4-FFF2-40B4-BE49-F238E27FC236}">
                <a16:creationId xmlns:a16="http://schemas.microsoft.com/office/drawing/2014/main" id="{CA578274-1507-4EFE-B2C0-7285FA1E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6192838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>
            <a:extLst>
              <a:ext uri="{FF2B5EF4-FFF2-40B4-BE49-F238E27FC236}">
                <a16:creationId xmlns:a16="http://schemas.microsoft.com/office/drawing/2014/main" id="{ABCC78E8-D2E3-433B-9FE7-CDDC3120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45125"/>
            <a:ext cx="5427663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naodiras">
            <a:extLst>
              <a:ext uri="{FF2B5EF4-FFF2-40B4-BE49-F238E27FC236}">
                <a16:creationId xmlns:a16="http://schemas.microsoft.com/office/drawing/2014/main" id="{4D88CA5D-358F-4DE9-8315-EB8E2892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87575"/>
            <a:ext cx="5689600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eta-vermelha-right">
            <a:extLst>
              <a:ext uri="{FF2B5EF4-FFF2-40B4-BE49-F238E27FC236}">
                <a16:creationId xmlns:a16="http://schemas.microsoft.com/office/drawing/2014/main" id="{BEDC18F5-D6CE-4BEF-ACB7-A018D1F1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0971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9" name="Picture 3" descr="todofalar">
            <a:extLst>
              <a:ext uri="{FF2B5EF4-FFF2-40B4-BE49-F238E27FC236}">
                <a16:creationId xmlns:a16="http://schemas.microsoft.com/office/drawing/2014/main" id="{052D4BC9-D066-4429-9539-8E2178BF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49388"/>
            <a:ext cx="446405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seta-vermelha-right">
            <a:extLst>
              <a:ext uri="{FF2B5EF4-FFF2-40B4-BE49-F238E27FC236}">
                <a16:creationId xmlns:a16="http://schemas.microsoft.com/office/drawing/2014/main" id="{325DC1B8-7D9C-4EAB-8EC4-8FB2347D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seta-vermelha-right">
            <a:extLst>
              <a:ext uri="{FF2B5EF4-FFF2-40B4-BE49-F238E27FC236}">
                <a16:creationId xmlns:a16="http://schemas.microsoft.com/office/drawing/2014/main" id="{50E16FAA-AD6D-487E-9800-787ACEC3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97425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todatentativa">
            <a:extLst>
              <a:ext uri="{FF2B5EF4-FFF2-40B4-BE49-F238E27FC236}">
                <a16:creationId xmlns:a16="http://schemas.microsoft.com/office/drawing/2014/main" id="{D75BCA3D-F846-4BB4-932C-EC843214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13100"/>
            <a:ext cx="7596188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todoexagero">
            <a:extLst>
              <a:ext uri="{FF2B5EF4-FFF2-40B4-BE49-F238E27FC236}">
                <a16:creationId xmlns:a16="http://schemas.microsoft.com/office/drawing/2014/main" id="{8E01B4B9-A2D4-47A4-8ACC-AC94B649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37100"/>
            <a:ext cx="7199313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eta-vermelha-right">
            <a:extLst>
              <a:ext uri="{FF2B5EF4-FFF2-40B4-BE49-F238E27FC236}">
                <a16:creationId xmlns:a16="http://schemas.microsoft.com/office/drawing/2014/main" id="{F6E494C9-3C69-4C76-999F-3CF3D64D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9705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Picture 3" descr="todainsinuacao">
            <a:extLst>
              <a:ext uri="{FF2B5EF4-FFF2-40B4-BE49-F238E27FC236}">
                <a16:creationId xmlns:a16="http://schemas.microsoft.com/office/drawing/2014/main" id="{C90F4090-82CB-4449-9472-F76BB08C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89113"/>
            <a:ext cx="604996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eta-vermelha-right">
            <a:extLst>
              <a:ext uri="{FF2B5EF4-FFF2-40B4-BE49-F238E27FC236}">
                <a16:creationId xmlns:a16="http://schemas.microsoft.com/office/drawing/2014/main" id="{E9808514-FD93-4D91-9F01-EBFCF2DF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9705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7" name="Picture 3" descr="todoesforco">
            <a:extLst>
              <a:ext uri="{FF2B5EF4-FFF2-40B4-BE49-F238E27FC236}">
                <a16:creationId xmlns:a16="http://schemas.microsoft.com/office/drawing/2014/main" id="{84976655-214F-4255-ABA4-982DCC7D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27392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seta-vermelha-right">
            <a:extLst>
              <a:ext uri="{FF2B5EF4-FFF2-40B4-BE49-F238E27FC236}">
                <a16:creationId xmlns:a16="http://schemas.microsoft.com/office/drawing/2014/main" id="{9EF90309-4465-446F-AE6B-717023084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5" descr="omissaodaverdade">
            <a:extLst>
              <a:ext uri="{FF2B5EF4-FFF2-40B4-BE49-F238E27FC236}">
                <a16:creationId xmlns:a16="http://schemas.microsoft.com/office/drawing/2014/main" id="{95133090-780D-4794-9EE8-AB8B60BE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05263"/>
            <a:ext cx="6121400" cy="71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eta-vermelha-right">
            <a:extLst>
              <a:ext uri="{FF2B5EF4-FFF2-40B4-BE49-F238E27FC236}">
                <a16:creationId xmlns:a16="http://schemas.microsoft.com/office/drawing/2014/main" id="{F9BEC2C5-C541-4056-B672-416BE76F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97050"/>
            <a:ext cx="6477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3" descr="seta-vermelha-right">
            <a:extLst>
              <a:ext uri="{FF2B5EF4-FFF2-40B4-BE49-F238E27FC236}">
                <a16:creationId xmlns:a16="http://schemas.microsoft.com/office/drawing/2014/main" id="{60AE7E38-3AEB-4C73-83DC-237E049B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647700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caluniasintrigas">
            <a:extLst>
              <a:ext uri="{FF2B5EF4-FFF2-40B4-BE49-F238E27FC236}">
                <a16:creationId xmlns:a16="http://schemas.microsoft.com/office/drawing/2014/main" id="{CD7ED86D-4D65-49AE-9E00-8078F135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73463"/>
            <a:ext cx="5502275" cy="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5" descr="difamacao">
            <a:extLst>
              <a:ext uri="{FF2B5EF4-FFF2-40B4-BE49-F238E27FC236}">
                <a16:creationId xmlns:a16="http://schemas.microsoft.com/office/drawing/2014/main" id="{A668E65B-0312-466D-A68D-534BF475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73238"/>
            <a:ext cx="4032250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2">
            <a:extLst>
              <a:ext uri="{FF2B5EF4-FFF2-40B4-BE49-F238E27FC236}">
                <a16:creationId xmlns:a16="http://schemas.microsoft.com/office/drawing/2014/main" id="{B6AFE4C5-5357-44FF-A28E-5A5BEB7723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58038" y="2852738"/>
            <a:ext cx="1590675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20:3</a:t>
            </a:r>
          </a:p>
        </p:txBody>
      </p:sp>
      <p:pic>
        <p:nvPicPr>
          <p:cNvPr id="64515" name="Picture 3" descr="10-seta-left">
            <a:extLst>
              <a:ext uri="{FF2B5EF4-FFF2-40B4-BE49-F238E27FC236}">
                <a16:creationId xmlns:a16="http://schemas.microsoft.com/office/drawing/2014/main" id="{3BEB2406-2E2A-4005-A7BB-5BD4DEEB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8556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10-qualquerpessoa">
            <a:extLst>
              <a:ext uri="{FF2B5EF4-FFF2-40B4-BE49-F238E27FC236}">
                <a16:creationId xmlns:a16="http://schemas.microsoft.com/office/drawing/2014/main" id="{1F40D52C-0EA0-4208-BD7C-A32DA587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52850"/>
            <a:ext cx="831691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10-mand">
            <a:extLst>
              <a:ext uri="{FF2B5EF4-FFF2-40B4-BE49-F238E27FC236}">
                <a16:creationId xmlns:a16="http://schemas.microsoft.com/office/drawing/2014/main" id="{99ADB8C0-866A-4942-85A5-FDB763A4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633730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3" descr="naocobicaras">
            <a:extLst>
              <a:ext uri="{FF2B5EF4-FFF2-40B4-BE49-F238E27FC236}">
                <a16:creationId xmlns:a16="http://schemas.microsoft.com/office/drawing/2014/main" id="{A5157A84-D8B5-473D-98A1-1735DB2A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73238"/>
            <a:ext cx="4968875" cy="35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contentamento">
            <a:extLst>
              <a:ext uri="{FF2B5EF4-FFF2-40B4-BE49-F238E27FC236}">
                <a16:creationId xmlns:a16="http://schemas.microsoft.com/office/drawing/2014/main" id="{2437ABF3-2D9F-4D1D-A173-846BE17BC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664200"/>
            <a:ext cx="6551612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10-seta-left">
            <a:extLst>
              <a:ext uri="{FF2B5EF4-FFF2-40B4-BE49-F238E27FC236}">
                <a16:creationId xmlns:a16="http://schemas.microsoft.com/office/drawing/2014/main" id="{86A26BA3-DBC2-4982-9862-F03C8F53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711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>
            <a:extLst>
              <a:ext uri="{FF2B5EF4-FFF2-40B4-BE49-F238E27FC236}">
                <a16:creationId xmlns:a16="http://schemas.microsoft.com/office/drawing/2014/main" id="{060039CB-6AA0-4634-9C55-CA4CDD0B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565400"/>
            <a:ext cx="6985000" cy="2771775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1000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400">
                <a:solidFill>
                  <a:schemeClr val="bg1"/>
                </a:solidFill>
                <a:latin typeface="Berlin Sans FB" panose="020E0602020502020306" pitchFamily="34" charset="0"/>
              </a:rPr>
              <a:t>Fere a própria raiz de</a:t>
            </a:r>
          </a:p>
          <a:p>
            <a:r>
              <a:rPr lang="pt-BR" altLang="pt-BR" sz="4400">
                <a:solidFill>
                  <a:schemeClr val="bg1"/>
                </a:solidFill>
                <a:latin typeface="Berlin Sans FB" panose="020E0602020502020306" pitchFamily="34" charset="0"/>
              </a:rPr>
              <a:t>todos os pecados, proibindo o desejo egoísta, do qual nasce o ato pecaminoso.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10-seta-left">
            <a:extLst>
              <a:ext uri="{FF2B5EF4-FFF2-40B4-BE49-F238E27FC236}">
                <a16:creationId xmlns:a16="http://schemas.microsoft.com/office/drawing/2014/main" id="{1045BF28-6175-40A5-902B-B11E0BC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1300"/>
            <a:ext cx="711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7" name="Picture 3" descr="10-seta-left">
            <a:extLst>
              <a:ext uri="{FF2B5EF4-FFF2-40B4-BE49-F238E27FC236}">
                <a16:creationId xmlns:a16="http://schemas.microsoft.com/office/drawing/2014/main" id="{ACE04B46-F5C2-41F3-B4B2-58CBE3F6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81525"/>
            <a:ext cx="7112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6C93EEBD-C519-4A17-8E3A-310CF0F92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708275"/>
            <a:ext cx="67691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O desejo pecaminoso daquilo que pertence a outros.</a:t>
            </a: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56DBB8BA-9E83-4289-8AFE-15F50FED1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508500"/>
            <a:ext cx="6696075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Um mau ato para com nossos semelhantes.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  <p:bldP spid="11878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BAB5447D-6FB4-418C-A24B-39FEF73B9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125538"/>
            <a:ext cx="7561263" cy="4359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Aquele que em obediência</a:t>
            </a:r>
          </a:p>
          <a:p>
            <a:r>
              <a:rPr lang="pt-BR" altLang="pt-BR" sz="4000">
                <a:solidFill>
                  <a:schemeClr val="bg1"/>
                </a:solidFill>
                <a:latin typeface="Berlin Sans FB" panose="020E0602020502020306" pitchFamily="34" charset="0"/>
              </a:rPr>
              <a:t>à lei de Deus se abstém de condescender mesmo com um desejo pecaminoso daquilo que pertence a outrem, não será culpado de um ato mau para com seus semelhantes.</a:t>
            </a:r>
          </a:p>
        </p:txBody>
      </p:sp>
      <p:sp>
        <p:nvSpPr>
          <p:cNvPr id="119811" name="AutoShape 3">
            <a:extLst>
              <a:ext uri="{FF2B5EF4-FFF2-40B4-BE49-F238E27FC236}">
                <a16:creationId xmlns:a16="http://schemas.microsoft.com/office/drawing/2014/main" id="{6272D16A-B444-4CD4-8089-02754A75B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5661025"/>
            <a:ext cx="647700" cy="431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randomBa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>
            <a:extLst>
              <a:ext uri="{FF2B5EF4-FFF2-40B4-BE49-F238E27FC236}">
                <a16:creationId xmlns:a16="http://schemas.microsoft.com/office/drawing/2014/main" id="{0B877FED-5733-4E2D-B2C7-E891C315E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569325" cy="6427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Tais foram os sagrados preceitos</a:t>
            </a:r>
          </a:p>
          <a:p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do Decálogo, proferidos entre</a:t>
            </a:r>
          </a:p>
          <a:p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trovões e chamas, e com</a:t>
            </a:r>
          </a:p>
          <a:p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maravilhosa manifestação de</a:t>
            </a:r>
          </a:p>
          <a:p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poder e majestade do grande</a:t>
            </a:r>
          </a:p>
          <a:p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Legislador. Deus acompanhou a proclamação de Sua lei com mostras de Seu poder e glória, para que Seu povo nunca se esquecesse daquela cena, e tivesse a impressão de uma profunda veneração pelo Autor da lei, o Criador do Céu e da Terra. Desejava mostrar também a todos os homens a santidade, a importância e a permanência de Sua lei.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>
            <a:extLst>
              <a:ext uri="{FF2B5EF4-FFF2-40B4-BE49-F238E27FC236}">
                <a16:creationId xmlns:a16="http://schemas.microsoft.com/office/drawing/2014/main" id="{41C028DF-CA11-4F81-98AC-FC5BB31BA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4388" y="2852738"/>
            <a:ext cx="1590675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20:3</a:t>
            </a:r>
          </a:p>
        </p:txBody>
      </p:sp>
      <p:pic>
        <p:nvPicPr>
          <p:cNvPr id="65539" name="Picture 3" descr="10-seta-left">
            <a:extLst>
              <a:ext uri="{FF2B5EF4-FFF2-40B4-BE49-F238E27FC236}">
                <a16:creationId xmlns:a16="http://schemas.microsoft.com/office/drawing/2014/main" id="{5E012D3C-B225-4A53-BAEB-1841CE76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338388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10-tudooque">
            <a:extLst>
              <a:ext uri="{FF2B5EF4-FFF2-40B4-BE49-F238E27FC236}">
                <a16:creationId xmlns:a16="http://schemas.microsoft.com/office/drawing/2014/main" id="{7F145BFD-1ECC-4E75-ACF8-3F8B5336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00425"/>
            <a:ext cx="7777162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>
            <a:extLst>
              <a:ext uri="{FF2B5EF4-FFF2-40B4-BE49-F238E27FC236}">
                <a16:creationId xmlns:a16="http://schemas.microsoft.com/office/drawing/2014/main" id="{F167E43B-37F6-413E-9455-0DC366A640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5825" y="2852738"/>
            <a:ext cx="1590675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SymphonyUltraBlack"/>
              </a:rPr>
              <a:t>Êxodo 20:4-6</a:t>
            </a:r>
          </a:p>
        </p:txBody>
      </p:sp>
    </p:spTree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10-seta-left">
            <a:extLst>
              <a:ext uri="{FF2B5EF4-FFF2-40B4-BE49-F238E27FC236}">
                <a16:creationId xmlns:a16="http://schemas.microsoft.com/office/drawing/2014/main" id="{D6FC7002-8ABD-4331-8A0E-235D3FA4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00225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10-cultoadeus]">
            <a:extLst>
              <a:ext uri="{FF2B5EF4-FFF2-40B4-BE49-F238E27FC236}">
                <a16:creationId xmlns:a16="http://schemas.microsoft.com/office/drawing/2014/main" id="{1D226D2F-4655-4AD3-A92F-3053C77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06563"/>
            <a:ext cx="5327650" cy="12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10-seta-left">
            <a:extLst>
              <a:ext uri="{FF2B5EF4-FFF2-40B4-BE49-F238E27FC236}">
                <a16:creationId xmlns:a16="http://schemas.microsoft.com/office/drawing/2014/main" id="{91A88103-02A8-4EF8-AFED-10E34643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84550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10-deusdeclara">
            <a:extLst>
              <a:ext uri="{FF2B5EF4-FFF2-40B4-BE49-F238E27FC236}">
                <a16:creationId xmlns:a16="http://schemas.microsoft.com/office/drawing/2014/main" id="{D60C1162-3956-4D1B-89E1-9C045746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40088"/>
            <a:ext cx="6192838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10-seta-left">
            <a:extLst>
              <a:ext uri="{FF2B5EF4-FFF2-40B4-BE49-F238E27FC236}">
                <a16:creationId xmlns:a16="http://schemas.microsoft.com/office/drawing/2014/main" id="{5E9BE28E-8FF6-4512-9C6F-AC2520FC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95850"/>
            <a:ext cx="855663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10-menteatraida">
            <a:extLst>
              <a:ext uri="{FF2B5EF4-FFF2-40B4-BE49-F238E27FC236}">
                <a16:creationId xmlns:a16="http://schemas.microsoft.com/office/drawing/2014/main" id="{55676D98-CC4B-4EB4-A0B0-92C7E676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51388"/>
            <a:ext cx="7273925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derno">
  <a:themeElements>
    <a:clrScheme name="Caderno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Cader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derno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erno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er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erno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178</Words>
  <Application>Microsoft Office PowerPoint</Application>
  <PresentationFormat>Apresentação na tela (4:3)</PresentationFormat>
  <Paragraphs>19</Paragraphs>
  <Slides>64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64</vt:i4>
      </vt:variant>
    </vt:vector>
  </HeadingPairs>
  <TitlesOfParts>
    <vt:vector size="72" baseType="lpstr">
      <vt:lpstr>Arial</vt:lpstr>
      <vt:lpstr>Times New Roman</vt:lpstr>
      <vt:lpstr>Monotype Sorts</vt:lpstr>
      <vt:lpstr>Berlin Sans FB</vt:lpstr>
      <vt:lpstr>Design padrão</vt:lpstr>
      <vt:lpstr>Estrutura padrão</vt:lpstr>
      <vt:lpstr>Caderno</vt:lpstr>
      <vt:lpstr>1_Design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APaC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APOCALIPSE A RESPOSTA</dc:subject>
  <dc:creator>Pr. MARCELO AUGUSTO DE CARVALHO; Elkeane Moreira Aragão</dc:creator>
  <cp:keywords>www.4tons.com.br</cp:keywords>
  <dc:description>COMÉRCIO PROIBIDO. USO PESSOAL</dc:description>
  <cp:lastModifiedBy>Pr. Marcelo Carvalho</cp:lastModifiedBy>
  <cp:revision>1</cp:revision>
  <dcterms:created xsi:type="dcterms:W3CDTF">2004-11-10T13:34:19Z</dcterms:created>
  <dcterms:modified xsi:type="dcterms:W3CDTF">2019-11-26T14:11:57Z</dcterms:modified>
  <cp:category>SM-EVANGELISMO</cp:category>
</cp:coreProperties>
</file>