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1" r:id="rId3"/>
    <p:sldMasterId id="2147483652" r:id="rId4"/>
    <p:sldMasterId id="2147483653" r:id="rId5"/>
  </p:sldMasterIdLst>
  <p:notesMasterIdLst>
    <p:notesMasterId r:id="rId74"/>
  </p:notesMasterIdLst>
  <p:sldIdLst>
    <p:sldId id="732" r:id="rId6"/>
    <p:sldId id="742" r:id="rId7"/>
    <p:sldId id="744" r:id="rId8"/>
    <p:sldId id="743" r:id="rId9"/>
    <p:sldId id="767" r:id="rId10"/>
    <p:sldId id="738" r:id="rId11"/>
    <p:sldId id="739" r:id="rId12"/>
    <p:sldId id="793" r:id="rId13"/>
    <p:sldId id="715" r:id="rId14"/>
    <p:sldId id="716" r:id="rId15"/>
    <p:sldId id="763" r:id="rId16"/>
    <p:sldId id="764" r:id="rId17"/>
    <p:sldId id="622" r:id="rId18"/>
    <p:sldId id="623" r:id="rId19"/>
    <p:sldId id="727" r:id="rId20"/>
    <p:sldId id="712" r:id="rId21"/>
    <p:sldId id="718" r:id="rId22"/>
    <p:sldId id="747" r:id="rId23"/>
    <p:sldId id="677" r:id="rId24"/>
    <p:sldId id="644" r:id="rId25"/>
    <p:sldId id="615" r:id="rId26"/>
    <p:sldId id="609" r:id="rId27"/>
    <p:sldId id="608" r:id="rId28"/>
    <p:sldId id="733" r:id="rId29"/>
    <p:sldId id="564" r:id="rId30"/>
    <p:sldId id="771" r:id="rId31"/>
    <p:sldId id="571" r:id="rId32"/>
    <p:sldId id="772" r:id="rId33"/>
    <p:sldId id="750" r:id="rId34"/>
    <p:sldId id="751" r:id="rId35"/>
    <p:sldId id="752" r:id="rId36"/>
    <p:sldId id="817" r:id="rId37"/>
    <p:sldId id="773" r:id="rId38"/>
    <p:sldId id="795" r:id="rId39"/>
    <p:sldId id="796" r:id="rId40"/>
    <p:sldId id="797" r:id="rId41"/>
    <p:sldId id="798" r:id="rId42"/>
    <p:sldId id="794" r:id="rId43"/>
    <p:sldId id="611" r:id="rId44"/>
    <p:sldId id="766" r:id="rId45"/>
    <p:sldId id="765" r:id="rId46"/>
    <p:sldId id="620" r:id="rId47"/>
    <p:sldId id="561" r:id="rId48"/>
    <p:sldId id="805" r:id="rId49"/>
    <p:sldId id="806" r:id="rId50"/>
    <p:sldId id="818" r:id="rId51"/>
    <p:sldId id="819" r:id="rId52"/>
    <p:sldId id="820" r:id="rId53"/>
    <p:sldId id="809" r:id="rId54"/>
    <p:sldId id="810" r:id="rId55"/>
    <p:sldId id="811" r:id="rId56"/>
    <p:sldId id="812" r:id="rId57"/>
    <p:sldId id="813" r:id="rId58"/>
    <p:sldId id="814" r:id="rId59"/>
    <p:sldId id="815" r:id="rId60"/>
    <p:sldId id="816" r:id="rId61"/>
    <p:sldId id="799" r:id="rId62"/>
    <p:sldId id="800" r:id="rId63"/>
    <p:sldId id="801" r:id="rId64"/>
    <p:sldId id="802" r:id="rId65"/>
    <p:sldId id="804" r:id="rId66"/>
    <p:sldId id="780" r:id="rId67"/>
    <p:sldId id="781" r:id="rId68"/>
    <p:sldId id="782" r:id="rId69"/>
    <p:sldId id="783" r:id="rId70"/>
    <p:sldId id="784" r:id="rId71"/>
    <p:sldId id="775" r:id="rId72"/>
    <p:sldId id="776" r:id="rId73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0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FFFF"/>
    <a:srgbClr val="FF0B0B"/>
    <a:srgbClr val="06C6C6"/>
    <a:srgbClr val="CC0000"/>
    <a:srgbClr val="FFCC00"/>
    <a:srgbClr val="FFFF00"/>
    <a:srgbClr val="FFF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85" autoAdjust="0"/>
    <p:restoredTop sz="94660" autoAdjust="0"/>
  </p:normalViewPr>
  <p:slideViewPr>
    <p:cSldViewPr>
      <p:cViewPr varScale="1">
        <p:scale>
          <a:sx n="67" d="100"/>
          <a:sy n="67" d="100"/>
        </p:scale>
        <p:origin x="1004" y="48"/>
      </p:cViewPr>
      <p:guideLst>
        <p:guide orient="horz" pos="2160"/>
        <p:guide pos="3072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>
            <a:extLst>
              <a:ext uri="{FF2B5EF4-FFF2-40B4-BE49-F238E27FC236}">
                <a16:creationId xmlns:a16="http://schemas.microsoft.com/office/drawing/2014/main" id="{DC53F373-FCED-4F2F-AB95-6B339EB5337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705539" name="Rectangle 3">
            <a:extLst>
              <a:ext uri="{FF2B5EF4-FFF2-40B4-BE49-F238E27FC236}">
                <a16:creationId xmlns:a16="http://schemas.microsoft.com/office/drawing/2014/main" id="{A19F2251-BB77-4D82-B48A-EA971E06085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 altLang="pt-BR"/>
          </a:p>
        </p:txBody>
      </p:sp>
      <p:sp>
        <p:nvSpPr>
          <p:cNvPr id="705540" name="Rectangle 4">
            <a:extLst>
              <a:ext uri="{FF2B5EF4-FFF2-40B4-BE49-F238E27FC236}">
                <a16:creationId xmlns:a16="http://schemas.microsoft.com/office/drawing/2014/main" id="{3F4E537B-7E64-41DF-A5DB-ECA391FDD05F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05541" name="Rectangle 5">
            <a:extLst>
              <a:ext uri="{FF2B5EF4-FFF2-40B4-BE49-F238E27FC236}">
                <a16:creationId xmlns:a16="http://schemas.microsoft.com/office/drawing/2014/main" id="{18AFDB2E-50BC-4403-84DB-0FF8F207115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705542" name="Rectangle 6">
            <a:extLst>
              <a:ext uri="{FF2B5EF4-FFF2-40B4-BE49-F238E27FC236}">
                <a16:creationId xmlns:a16="http://schemas.microsoft.com/office/drawing/2014/main" id="{F88FE715-832D-4B7F-8845-2CFDD681716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705543" name="Rectangle 7">
            <a:extLst>
              <a:ext uri="{FF2B5EF4-FFF2-40B4-BE49-F238E27FC236}">
                <a16:creationId xmlns:a16="http://schemas.microsoft.com/office/drawing/2014/main" id="{AE2CF531-EF79-4A11-9656-8929798495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9711BD1-BD1C-4D8F-98BA-CACEA80E754A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3E915-34A4-443B-B3DB-9C6B0E811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541FD63-41E5-4E94-B63E-18C8274B4B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A789D9A-2C0F-4FE2-A5F3-2C8E3EDCB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7797D95-80BC-4BCC-8040-8FA5CE0DE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6617AB-4DC6-4F5E-B104-7EA7D79E6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C5285B-A90E-48B4-875B-67FC3DA9EE7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76741524"/>
      </p:ext>
    </p:extLst>
  </p:cSld>
  <p:clrMapOvr>
    <a:masterClrMapping/>
  </p:clrMapOvr>
  <p:transition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704E55-A7FD-40D8-BD74-74F817050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C207BE7-0E69-4A50-B252-671E5E787A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F2038D-F39B-4BD4-B323-2697B018F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FB1B488-716C-4AD7-9281-63DED33CD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42085E7-2210-4D49-822D-A815F667F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5906C2-8615-4A57-A17B-C30F6F07427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33280149"/>
      </p:ext>
    </p:extLst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0612724-4990-4A28-AA72-F7C5572AC4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429B410-8DB9-4A88-B826-5D411FB52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10EEAC4-5FB4-4F16-82C8-491081BCD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DEEA93E-6504-4CE3-BFBD-F7D5874C4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DE77CC-C5B0-415B-8A22-EE7A8FD91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FEB3-2BA3-4F57-B7A3-3F577627FCC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26944867"/>
      </p:ext>
    </p:extLst>
  </p:cSld>
  <p:clrMapOvr>
    <a:masterClrMapping/>
  </p:clrMapOvr>
  <p:transition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71DF63-B0E5-43BB-AA83-9005DAC05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873A9E-4A2A-45F0-AD11-E9D4C45BBD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FD9298-978B-41F3-ABD0-45C6ABECB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51AE8A4-0379-44ED-9ADC-9B806B398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62A2BDA-506F-414A-B887-643C21523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DB8BC-5CA3-46A2-8CA1-1A15DCB17BB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38891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E47D30-A3A3-4739-B35A-BA2F905AF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FA466C3-628F-4A67-BF2F-FC617BBEE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8836817-7D9E-4490-B884-94EAFFF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C7A700-EB68-4EE9-9BE4-E07AEA0AE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1EFD565-B80E-45AB-BD43-F46F3C1B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6C599C-05C5-4115-8DAA-7023F5E93CF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10795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F6914F-8266-478C-AFD7-259A56651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1902774-BE2D-4A03-B420-E5A52AFDD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E42EB2F-6736-49F8-B094-55A490A6A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EC72DA-6EF3-40C7-894F-DB0B58C1D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B07CBDB-3FF1-438C-966C-4E8D07FE3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73E8A7-E337-4575-907D-1326556CC5A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72918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4FE831-C29A-4749-ADF9-296136C5C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69726C7-9924-4C30-85D3-73B6DA8A9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6CE7C11-1A66-4C48-9524-08DC19A65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F21E1B8-4DE8-46E8-A850-3F9E23329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B8407E0-1FAA-4D7E-A773-5BED70FCD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33F78FE-D7BE-4AF1-8F5B-BE6944B8C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A8A015-99CF-4AC6-84D5-DE3933CA93C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45420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178ABF-FACD-4F3E-A61D-C24953F9E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7B057E9-0316-41FC-A4EC-B88ED713F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5D5446B-5676-4D81-A5A7-2FE9727EC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4F6BF31-0D15-42F0-A2AB-01F7319D02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003A8DB-F29A-47B1-AC0D-2F60DB5741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2175147-0A24-4350-A55A-A4C0EFFB8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AAC7925-782C-4C8B-8835-39B0739B7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03A1095-BEDF-4D50-A07B-AD16A4B5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1D152A-45A3-42FB-967D-C86C858B99E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23325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94D09D-E26B-4B9E-877C-3ED425E2E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6F7D6A4-4FE2-4966-84E0-D37443830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478E165-809E-4643-A632-181A7A34B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AF298EC-DCB7-4EE9-B7E7-67F6C873A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D339D9-5E2F-4E29-8A26-52C32217898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36346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3A5BE59-21F5-43C6-B75C-125A4084C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AFCCB4D-E560-4E79-A18A-61499A123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0B308A3-BDC7-4FF3-9882-738E3189C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5138C8-F734-486A-8322-DE719B151CE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009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21CBC-E056-4EE4-9358-9148F53D2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107BF0-D25B-4694-8784-84F15F4C3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CB01D81-798E-4A23-9D4B-0C48CEF2D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A2ABF36-D7B6-4549-95F1-55D2FD215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39D3EAC-DA3B-42F4-81EE-00E796168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F14945F-E8AB-4B65-A067-04BF5BADF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588104-81A5-47A7-A614-3058EB67779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55919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2E8B28-0624-484A-A0E9-1EF0EEE62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23D28F-BF5C-40B4-BB42-40A4AF711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D647F6-92F9-4AC9-9FB6-9C20D16C0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35DFF8-C4FB-4807-8EAD-0BB8E37D9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19002D-87FA-4498-BA17-2711CBB3F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7B647E-3545-4E53-B3A1-D3E1CA7EC66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35777722"/>
      </p:ext>
    </p:extLst>
  </p:cSld>
  <p:clrMapOvr>
    <a:masterClrMapping/>
  </p:clrMapOvr>
  <p:transition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79A8C1-D71B-4048-AB97-3AD23A3B2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6DEC044-501D-44AC-9FE0-6CAEB69B26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8635075-CA8A-4A5A-AD31-8D37B3BB2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CBF080D-5054-4CA4-95EC-F16C0B86A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DD5EF21-D796-4D56-92AD-BC37B4A1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2AC7101-ABFF-4A22-8A62-CAE0C4993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80311-4830-4AA2-8736-9C53D20778A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32946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89D8CF-B915-44C3-BD2B-578675A0C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52B06D3-A946-42A7-A3F2-386DA6DF80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45E772A-E556-40E9-8423-2D0676ADF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AA5E25-0939-4B6A-96C1-845FE2B8C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D1417FD-E35F-4197-829E-34A90ACD1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CE83A-D8F3-491D-A6DB-DA8098D1DCC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93538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A14E313-5365-4B80-9FC5-80F1E553FA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A60B174-889E-4300-9B1B-A23117CAB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C209DC-5A50-473F-9FB3-F2E029AD9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3D30034-4559-4621-8683-59F6071C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B3BC98-E2A5-495D-BEE6-5722F7966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35993-B2AF-4947-B4F9-9A31E47F1BC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89585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C4F07E-B7B8-4076-806F-5B88DF4AF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98445D9-6329-4A7C-AB06-E3E8CB41E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375C6D-91A5-48CA-9942-8DFB1C94F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C65A21-8550-424A-9F87-84F785EB9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619B31B-6324-4423-BE80-5864F83D3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8C5A2-BE5B-406D-AA4B-19464D3181D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540628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DC7B67-208A-41BA-AD1E-3E24A9781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FE0C0E-7185-48BA-B64D-6F4A0D07E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EE7D7A-9A57-4896-A223-A2EF3C4D5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86AF7E-7D46-47F3-961C-16FE81B9C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52EF86D-A2EA-4AC0-9DA2-7EAF71FE2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86D4D1-32E0-435A-B0D7-8C35D8B874C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789012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CB75EB-F762-4FA8-8B45-A9AE2631B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5A7E1C5-8A51-4910-966B-D007C6135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D19AC57-0A05-4DAB-9541-9FD577E0D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7597BA-CEFF-4BFF-8BF7-0AA8E77D6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ED0D14F-9311-49E1-B06D-2C6593C5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00FF6F-988B-46D2-841D-E6566CA9698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91437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DB01E1-5A21-4255-AD84-8EA33367A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BD4191-DA67-4BFB-9148-D04A2F035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E68E9AC-5567-4E77-B607-52460A734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675D479-6567-4727-9EFB-1AC6AD1B2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26AFA4C-5BAB-464D-9C17-177D4ECB0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84AE67D-FFDA-47D6-A2C4-1419A25D1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A0871-75AE-4109-8FAC-1D0F8B22EE5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408669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1C6AE5-F4CA-49B1-8646-9E1985F5B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DB9CAAA-A1E9-49F9-A7B8-D47E40F0B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1F6BD53-578B-4975-BFF4-A40EF46DEE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9BCA37E-DB4B-447A-B217-6FA8BEC5AD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7CE43C1-E812-4D97-8ED2-8136B55AB0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F7E0B8F-A3B1-411D-9FD1-D0D6631C0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47E2FF6-531C-4403-B10D-B82FE078F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345760F-8CC5-4E19-B3CC-6AFA39BF2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71AAE8-B842-462B-8606-2C9F8C7713B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2399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D6EB3E-AD5A-483A-85F1-68A4F9DAA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9CAE3BA-2B84-49CA-B178-6C1863CCA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DA07714-BE49-4790-9F2D-257C1A2CF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64B227D-E7FD-403C-8845-6A0A65737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8C3D39-9130-44BB-9E04-BAE4047BC45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55918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A4EB6DE-BC57-4E20-9861-15D1AE3C7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11F242D-1454-48B3-8EF3-B1F5D5111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2E6FB3D-D7E5-4880-8E9F-E98B2E17E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DAD6D9-8D0E-43CA-AB00-07501BC4EAC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06762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0D24A3-4914-4348-85F3-76532A844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40D0787-34B8-41E9-8A7C-E9E7CC75E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9A09CF-3BE2-4A2E-94F5-020996318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A69C893-E0A4-4FC4-A69B-EA2CDBB5B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22D6E1-DF31-4D84-B2A6-7C1FD11FE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8951B-D28B-45B4-9F86-86424C3E1B0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59733210"/>
      </p:ext>
    </p:extLst>
  </p:cSld>
  <p:clrMapOvr>
    <a:masterClrMapping/>
  </p:clrMapOvr>
  <p:transition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2264C-6946-4DA2-BB82-D344B6DA0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D64280-F9D2-482E-9489-2D61FDD86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684E0AB-FEC1-4442-9180-37615C5DC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5340CA6-2A94-4B1E-9F02-D667D0816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ABE9505-1BE8-4247-9DD1-C35B53D33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1A7FDA5-67A8-41AD-B6E6-E3467EFC3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0FB2F8-DC16-4DF9-826D-D51F788F795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380841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48BE06-6342-4E59-9626-D46FECFD2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F07B139-DF23-4B2D-98DC-2A9F6D1F6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4A6E94B-6F7C-4D23-85B9-8F3502521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CA4ADEE-0C03-44F9-BA9E-C1B61BE87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6942D63-863B-43E7-B11D-66E72B00D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DBBF5EA-C15E-4831-B797-705D6E418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CD05F-5549-439C-A5A3-4FC05B558CF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033771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92902B-5747-48DA-A99D-974DF75EF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79F6EB1-7FCE-4BC7-837C-D66D2AFDF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5392C21-FA49-439C-95BA-B8E043A2F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E268B07-F2E1-4531-8E05-B9907227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F126116-886E-426F-8BBA-3845810EC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8DF935-72BC-4EDB-BB82-7E0C2F6CE98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499342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EA1E181-0741-455A-82AB-3D3619212B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947C879-871E-416D-B59F-59BBE9F430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BD8A545-6BAA-485F-A35A-5D0072429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9F132C2-49F2-43F3-AFB2-EA8C0B2A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DA26B25-8CFC-4C0E-8A5B-076C3CE3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2208A6-2668-4924-827D-5D0F7FCAB15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144394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C7E476-3039-402E-82C8-6D1CF4584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C7E4A7-E3D8-450E-B187-DD20DC5BAC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BAF78F2-0342-4C4C-A05E-6CE05523C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7D387C-D422-4D90-8D0A-F45C89DC9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DA11B1-469D-4DD0-9C53-24D0C5FF1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C62337-5845-4843-9C51-4975FA1C4FE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293502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7D0644-06B7-43F4-9BBD-A0A27CD1E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D8ED38-28C7-4FCD-90E1-BBCCFCB76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8E050E5-BC05-4C38-92B1-2AFB5AB3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53032A8-079C-4AA1-8012-A86EE479D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34BCB9-D4C0-48F8-B78F-180611D09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ED9028-6D03-4F4D-A609-0FCB565D99D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701353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73DE98-2D37-4EA5-91A0-D297FA8F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A6F0CDA-72B0-49E8-BCEE-1C7EF941D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1345C7-470A-4ADB-B49E-94C384637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5AE5A7-D46E-4A02-8CC3-0DE7AC9C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F0BB352-15F5-484C-B3A2-6B7BF39E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B1259-3746-4832-BC98-432F3AEE3AD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94039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785CF9-B828-4E62-9D96-8B30CEE8A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90C6A2-CB83-42E6-BAB9-544AF492D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5AEC5F5-F2D6-4C8D-8277-DC7C665D8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62B5333-142D-4B2F-9B79-F0D100FFE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216FA7E-855A-40C6-BF0C-4B3FE95A3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E9EAFA8-6CE2-4C15-B98F-A79417510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4B2187-25AE-4F31-984B-074F4A80F00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197240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AF7EAF-9E14-4243-AC34-91F3A74E6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52FF340-8623-4782-9D91-EEDB0E840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4B81278-53B6-4F82-A774-EB6BD58C3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1D8705F-8BE5-4439-B6C5-14829BE870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5B833E7-34E2-48A4-B2A1-62AD79A59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9EB3307-B879-49AF-9AF9-D6DD3A17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C379926-A0BA-4552-9E60-ED90C4B1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9E30008-F153-448B-A91D-95ACFC67A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58D4F3-50CF-4223-8881-57FF3B5D80F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394838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7D1E50-81A7-448E-943C-6D9EC7266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758F1FB-6EFF-4ADE-9564-8E689B300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3CABDA1-D007-4882-B6AB-490C89F93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8FFB152-D3D6-4274-82D6-732FC2A21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7E061-CDB5-480B-87DB-CB7DF3F75A6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4917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0F47EE-2956-4015-AC82-C686FC9FA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F6C278D-1840-464A-8EBD-AFF973DF8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E9557FB-509C-40B3-9579-032828C3F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2F49538-5B05-4155-8EA7-0330228F2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45EE75A-1290-499B-B848-324CCCD2D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20F69FC-C13C-41B2-9C07-343E23F1D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289FE-3EDD-4057-9398-B4572B37DA5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51835059"/>
      </p:ext>
    </p:extLst>
  </p:cSld>
  <p:clrMapOvr>
    <a:masterClrMapping/>
  </p:clrMapOvr>
  <p:transition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81B2352-F2E6-411D-9FC4-DAB22FA22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94AD23F-2B3C-4056-AEDC-F383D299A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9C2A322-97DC-46A4-9CAE-7339423C7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D529C5-BC24-4DD0-8DA5-FF8846F969D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171157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0C8297-8DAE-4E65-9046-A60F91FA2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A65317-9300-43B5-820A-7DFA7BED2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CCC4343-8A77-4B05-BE4C-AC5BA8B67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85940B9-AA12-4ABB-82A7-7357D8A15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8D97B57-A983-468A-A900-473F8F066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5C573E1-F939-4FD6-BF78-CD58AD69A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7EC97B-B578-4539-90F5-24F3F57ED54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452310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0B5061-5CB7-45F2-9ECB-C45D58B47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502C307-B9D2-4060-812C-4C8F9A267F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86DECEA-BF1E-4C80-B908-F5D9BD7B89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BD15539-B583-4A8B-AC26-3D06E017F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BDEE426-4B57-4F5F-817A-832E780FE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B7C797C-E91D-49C7-940F-E532227FA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47255-19EC-402D-994E-062B84AEECB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094427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21C104-6171-447B-9680-828144AAA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5D365DE-66E0-4F57-8D39-46276096E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75B7362-62BB-4446-A453-8CF49D593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565A72E-99F5-4DFC-96A2-2EEC672F9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0187304-AB04-4DD5-B32B-3463B779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DEF6D-3B3A-4B3F-9DBC-D02F7E1E45A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281824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4D14A9E-5924-4733-A01B-C1827CFEC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DD80FC4-C397-421F-A207-57216CEC0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2A6363-DF9D-49A1-9796-81759E480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1EDBD7-1FF8-41EB-9CC9-0E5102BBD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2492EF0-4063-4997-BBFE-DD9A8B711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A0B054-6F33-4AE1-8E87-6D47E5FD47D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52443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C1D631-3333-45E1-A930-9454A8982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72B0B2A-7E11-4F3E-9A2B-A46701D31D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39F2AB8-81A1-4F21-837C-97D5BBFD2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DDF3D8E-31F1-4574-BFCB-BD56D0D34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3853AED-D669-488F-8023-31A7339D8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1C055-3F68-4A4D-91C9-132A4CB66243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19571281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6C9844-9267-43F1-B9FA-5750E4AAA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499FAC-44F5-461A-97A6-8EA67C591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13D91D-AD32-4E9D-895B-14446C746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EA6C4D2-7D62-45A7-BCA8-FFA335E23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9E0B128-0A0C-4B54-894C-2EFD23CDE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FF9706-2D1D-4CF0-BE08-842C734737B2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21974631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DF8BC9-C405-450C-896E-0C2137A8B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AB19C41-A9B5-404E-AF2C-9526A09B6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2972560-E3CC-481D-85D2-F4EBA12DC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D964CC4-623E-4BF0-B478-6BCE7BF82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F6689A-646C-4189-B14F-6C2E4E61F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83AC7E-762F-4678-A919-2F7249521028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41302721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41A917-61CB-4A7C-8FF6-11E3EACB0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1B0C4B-D730-4189-845C-D05CE374FA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33494A2-D6B7-4197-9EE0-E0F789E79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3C4BDCE-6745-4769-A6C6-A75197696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90ACA89-5958-4DE6-8949-F35FD4957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B5F84CD-64F2-47B9-BE07-A891716C3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A870D-A485-4E71-8B77-B05C2FD3EE72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5890259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8545CE-B78F-40C7-A4F6-F74618009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A24F0E-53D1-414F-8149-DD47553FE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C0841B9-3935-4767-84D0-CE63BB0C7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5611364-9B8B-4924-9FD7-D8F1365E4A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7326F7C-DC62-4CD8-A77D-EAA34B1E83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C166A3E-0ABA-4456-B9D0-E4738EA53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472BAD6-CA87-4247-B78D-A96A222FC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6F82152-B5AE-4B3D-95EA-662F7DBAA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DAB75-A77C-43E5-849A-2377A120B0CB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1835086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00096F-CCA4-428B-BEA5-88D96A557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AF9388A-62B5-4E57-B98F-C66838FA5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2737387-9EEA-4A9D-8D16-8657D9368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86B97B4-82DB-4A6B-B9E1-5B15189F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95DCD4B-7A30-4368-A1B2-1F70B6C69F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4DD0CFC-425E-499E-B08C-F6AD50E31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92A0C7E-7C88-49AD-BD03-DE110AA31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6B7F87A-DEDD-4EFD-ABB4-DDEBD5ED7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818E2-3E14-4F09-884A-5EFC856E733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09105463"/>
      </p:ext>
    </p:extLst>
  </p:cSld>
  <p:clrMapOvr>
    <a:masterClrMapping/>
  </p:clrMapOvr>
  <p:transition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76C7DC-7750-4D31-9EC2-111045366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8C6667A-23AB-4024-81EE-5239BD2E5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38B7B10-887C-4DE5-9C35-DCA4D0FF2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868596D-1E04-4E88-AF36-0DEC5AF9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8ACE1F-F481-434B-BF0C-8657DFC7E2FB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11224531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CF6E694-A345-4FB2-83D6-E12AFA487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B2C1534-8580-419A-9357-9FEE080BA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1C92975-B88E-425F-861B-54DAAE842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2C9622-1282-4D8B-9932-8BD313AAC802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28036239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6D1BA-1A00-4F23-9D82-F19B448C6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356B28-2B6C-4A85-8F68-A05645659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E07E905-7136-418B-BB1F-78DAE39031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A0DD51E-D7B6-47FA-840D-75DB92EAC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A025611-E2C0-403F-8C47-448EC5F31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D5F8C55-2349-43A8-BA38-68F1C4948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684259-CED8-4C23-84AB-157B777A72D6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14916867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11CCFE-C20F-4CEC-AEE8-37A0145A9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781774E-8629-4501-B943-FEC39FEB88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AF6D302-F3CD-4A7A-91AF-17BDEC452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4562F85-116A-455F-985D-EB4D74537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D004E14-189C-48A8-B06F-1492D4742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7137B23-5927-478C-9C4E-38A800DC5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E839F4-3834-42A7-ABD2-BA74DBC14BED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9940610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7462F-E605-4D87-A777-D4000744E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6BA0364-5DD6-4FE4-A4AC-01EE855726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DD73C63-6F2A-493F-B555-4076CE07E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FA3756-DD54-4941-B5F6-9097EEC58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68B82B-84C9-4118-A001-E32EC6F6B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F8B6E3-7822-490A-91B9-E1769FE25D3F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10228975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5C3E055-35AD-48A4-B48B-FADF34FE00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13936F8-2929-468B-B11D-BEAEBE044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94C3A91-41CE-4EF5-BA94-958DDE179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F71C97-0067-4EBE-8651-FB31F858E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9AB54BF-F735-4A66-A404-39D0DA925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436C0-0F26-46F1-8581-E261A468CDA2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1385740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9E6AD3-22AD-4F87-A159-083F9D33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F9F23D9-4FD1-465D-B474-A5BA78827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53BD7C6-8EED-41D7-AD2C-C38F33BCA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E568791-6DD1-44E6-8CF5-32AD744F1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9A700-9B30-4092-A1A0-2CAEA6DADFE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64509054"/>
      </p:ext>
    </p:extLst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9185D7A-1B10-451E-9899-F84613FB2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B142C48-5869-4E6B-9729-273E100CA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5EF97CA-A1BB-4CF1-82D4-F70F16B49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1FFA2F-CBC4-43DA-AD78-D49AD16F33E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44857704"/>
      </p:ext>
    </p:extLst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141855-E06B-41E1-B962-848F01913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C0CB8D-6F30-4876-82D4-9CCAD2121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93A305A-9CFF-4E74-9735-567B10AD4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D9984B3-24E8-4907-B0A0-66FCD90A5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516BCBB-676E-4378-BB62-91AFD848C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6FB203B-2DBC-491B-BBC1-97559C1F0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D26501-1FBF-4A8A-82DE-68540C38C4B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5161657"/>
      </p:ext>
    </p:extLst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70679A-37B4-40AC-94E5-3C76FFF90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B74DF48-6D3E-41D0-9F85-83250491A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7B96D81-DA77-419B-B23C-2CF416A72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300A0B1-37AC-4001-927B-58B8187C7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28DEE1F-B4C5-412C-B118-E46D30719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3CF30BD-8A21-4935-8DEE-59E8876EA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7EDA86-F298-4FF1-BBA2-0FDE474B6A6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557522"/>
      </p:ext>
    </p:extLst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FFF1FF0-38E4-4D6D-A21A-3EE465B27E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8F313C9-2135-4D76-8A2D-F86B2F0135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4CFC6B3-3600-4E5C-9F3E-0ADB0741382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E6333CD-E9AD-4127-9C17-B3EC5B46A96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6D77647-7B00-4208-9D78-89CBF6CD2E7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DEAC1AB-35AE-4465-A217-92EEF92C2FAB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>
    <p:randomBar dir="vert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>
            <a:extLst>
              <a:ext uri="{FF2B5EF4-FFF2-40B4-BE49-F238E27FC236}">
                <a16:creationId xmlns:a16="http://schemas.microsoft.com/office/drawing/2014/main" id="{82567B99-879E-42BA-8E6D-DD48FEE052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467971" name="Rectangle 3">
            <a:extLst>
              <a:ext uri="{FF2B5EF4-FFF2-40B4-BE49-F238E27FC236}">
                <a16:creationId xmlns:a16="http://schemas.microsoft.com/office/drawing/2014/main" id="{21C90F01-5EE0-48B7-99C0-8C4F7820A9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67972" name="Rectangle 4">
            <a:extLst>
              <a:ext uri="{FF2B5EF4-FFF2-40B4-BE49-F238E27FC236}">
                <a16:creationId xmlns:a16="http://schemas.microsoft.com/office/drawing/2014/main" id="{9C6CD372-1972-4A9B-B749-CAC91A67B73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endParaRPr lang="pt-BR" altLang="pt-BR"/>
          </a:p>
        </p:txBody>
      </p:sp>
      <p:sp>
        <p:nvSpPr>
          <p:cNvPr id="467973" name="Rectangle 5">
            <a:extLst>
              <a:ext uri="{FF2B5EF4-FFF2-40B4-BE49-F238E27FC236}">
                <a16:creationId xmlns:a16="http://schemas.microsoft.com/office/drawing/2014/main" id="{4D77DB4B-1886-4B7F-8E26-019404E4416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endParaRPr lang="pt-BR" altLang="pt-BR"/>
          </a:p>
        </p:txBody>
      </p:sp>
      <p:sp>
        <p:nvSpPr>
          <p:cNvPr id="467974" name="Rectangle 6">
            <a:extLst>
              <a:ext uri="{FF2B5EF4-FFF2-40B4-BE49-F238E27FC236}">
                <a16:creationId xmlns:a16="http://schemas.microsoft.com/office/drawing/2014/main" id="{85C3C2DB-B53A-4A74-A2F2-F9558D4AA10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124A9916-BAEE-4DD2-98C1-1AF52AA88B74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>
            <a:extLst>
              <a:ext uri="{FF2B5EF4-FFF2-40B4-BE49-F238E27FC236}">
                <a16:creationId xmlns:a16="http://schemas.microsoft.com/office/drawing/2014/main" id="{254F3C62-A4BD-43C9-AD1E-CE09BC60E1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561155" name="Rectangle 3">
            <a:extLst>
              <a:ext uri="{FF2B5EF4-FFF2-40B4-BE49-F238E27FC236}">
                <a16:creationId xmlns:a16="http://schemas.microsoft.com/office/drawing/2014/main" id="{EB169EE9-F461-4200-8142-8860458C21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561156" name="Rectangle 4">
            <a:extLst>
              <a:ext uri="{FF2B5EF4-FFF2-40B4-BE49-F238E27FC236}">
                <a16:creationId xmlns:a16="http://schemas.microsoft.com/office/drawing/2014/main" id="{139B2920-959A-4CBF-83C6-CB4E5551A10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561157" name="Rectangle 5">
            <a:extLst>
              <a:ext uri="{FF2B5EF4-FFF2-40B4-BE49-F238E27FC236}">
                <a16:creationId xmlns:a16="http://schemas.microsoft.com/office/drawing/2014/main" id="{5E97DE1E-65E7-4484-B078-928FE866244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561158" name="Rectangle 6">
            <a:extLst>
              <a:ext uri="{FF2B5EF4-FFF2-40B4-BE49-F238E27FC236}">
                <a16:creationId xmlns:a16="http://schemas.microsoft.com/office/drawing/2014/main" id="{DED7F85A-F94B-42F8-A2C7-7E2C73D6565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AC0027A-5B1B-41E4-A5E8-D1253C68867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>
            <a:extLst>
              <a:ext uri="{FF2B5EF4-FFF2-40B4-BE49-F238E27FC236}">
                <a16:creationId xmlns:a16="http://schemas.microsoft.com/office/drawing/2014/main" id="{4007F8D7-B110-4C34-B3D9-5AF543BD5D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693251" name="Rectangle 3">
            <a:extLst>
              <a:ext uri="{FF2B5EF4-FFF2-40B4-BE49-F238E27FC236}">
                <a16:creationId xmlns:a16="http://schemas.microsoft.com/office/drawing/2014/main" id="{B320B020-C59C-4370-9B6B-C2D90EEDE2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693252" name="Rectangle 4">
            <a:extLst>
              <a:ext uri="{FF2B5EF4-FFF2-40B4-BE49-F238E27FC236}">
                <a16:creationId xmlns:a16="http://schemas.microsoft.com/office/drawing/2014/main" id="{9EDBB21D-F4F2-4645-B4CB-45B4EB8A9E5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endParaRPr lang="pt-BR" altLang="pt-BR"/>
          </a:p>
        </p:txBody>
      </p:sp>
      <p:sp>
        <p:nvSpPr>
          <p:cNvPr id="693253" name="Rectangle 5">
            <a:extLst>
              <a:ext uri="{FF2B5EF4-FFF2-40B4-BE49-F238E27FC236}">
                <a16:creationId xmlns:a16="http://schemas.microsoft.com/office/drawing/2014/main" id="{31A7294C-A79C-4C64-8835-2DC1F367C5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endParaRPr lang="pt-BR" altLang="pt-BR"/>
          </a:p>
        </p:txBody>
      </p:sp>
      <p:sp>
        <p:nvSpPr>
          <p:cNvPr id="693254" name="Rectangle 6">
            <a:extLst>
              <a:ext uri="{FF2B5EF4-FFF2-40B4-BE49-F238E27FC236}">
                <a16:creationId xmlns:a16="http://schemas.microsoft.com/office/drawing/2014/main" id="{1F3412EA-885B-449E-90EB-12D28E9A1CA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C1ECF98B-106B-4B84-A59B-8F5EF7408796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>
            <a:extLst>
              <a:ext uri="{FF2B5EF4-FFF2-40B4-BE49-F238E27FC236}">
                <a16:creationId xmlns:a16="http://schemas.microsoft.com/office/drawing/2014/main" id="{97A515D3-CE5C-48DC-88DF-7804C8430C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BR"/>
              <a:t>Clique para editar o estilo do título mestre</a:t>
            </a:r>
          </a:p>
        </p:txBody>
      </p:sp>
      <p:sp>
        <p:nvSpPr>
          <p:cNvPr id="719875" name="Rectangle 3">
            <a:extLst>
              <a:ext uri="{FF2B5EF4-FFF2-40B4-BE49-F238E27FC236}">
                <a16:creationId xmlns:a16="http://schemas.microsoft.com/office/drawing/2014/main" id="{3CA67805-9D55-4023-A699-D9025B282A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BR"/>
              <a:t>Clique para editar os estilos do texto mestre</a:t>
            </a:r>
          </a:p>
          <a:p>
            <a:pPr lvl="1"/>
            <a:r>
              <a:rPr lang="pt-PT" altLang="pt-BR"/>
              <a:t>Segundo nível</a:t>
            </a:r>
          </a:p>
          <a:p>
            <a:pPr lvl="2"/>
            <a:r>
              <a:rPr lang="pt-PT" altLang="pt-BR"/>
              <a:t>Terceiro nível</a:t>
            </a:r>
          </a:p>
          <a:p>
            <a:pPr lvl="3"/>
            <a:r>
              <a:rPr lang="pt-PT" altLang="pt-BR"/>
              <a:t>Quarto nível</a:t>
            </a:r>
          </a:p>
          <a:p>
            <a:pPr lvl="4"/>
            <a:r>
              <a:rPr lang="pt-PT" altLang="pt-BR"/>
              <a:t>Quinto nível</a:t>
            </a:r>
          </a:p>
        </p:txBody>
      </p:sp>
      <p:sp>
        <p:nvSpPr>
          <p:cNvPr id="719876" name="Rectangle 4">
            <a:extLst>
              <a:ext uri="{FF2B5EF4-FFF2-40B4-BE49-F238E27FC236}">
                <a16:creationId xmlns:a16="http://schemas.microsoft.com/office/drawing/2014/main" id="{80D63BB1-AA83-423C-890C-13349176D59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PT" altLang="pt-BR"/>
          </a:p>
        </p:txBody>
      </p:sp>
      <p:sp>
        <p:nvSpPr>
          <p:cNvPr id="719877" name="Rectangle 5">
            <a:extLst>
              <a:ext uri="{FF2B5EF4-FFF2-40B4-BE49-F238E27FC236}">
                <a16:creationId xmlns:a16="http://schemas.microsoft.com/office/drawing/2014/main" id="{1CB63255-F370-45F9-BE99-5515D9B00EE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PT" altLang="pt-BR"/>
          </a:p>
        </p:txBody>
      </p:sp>
      <p:sp>
        <p:nvSpPr>
          <p:cNvPr id="719878" name="Rectangle 6">
            <a:extLst>
              <a:ext uri="{FF2B5EF4-FFF2-40B4-BE49-F238E27FC236}">
                <a16:creationId xmlns:a16="http://schemas.microsoft.com/office/drawing/2014/main" id="{39D4AC24-093B-4A06-B888-01998BE6B14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8FE7313-1F0F-4A7C-86C3-F0E0931CC4A5}" type="slidenum">
              <a:rPr lang="pt-PT" altLang="pt-BR"/>
              <a:pPr/>
              <a:t>‹nº›</a:t>
            </a:fld>
            <a:endParaRPr lang="pt-PT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1.e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Backup%2003-08-2004\backup_compaq\Meus%20v&#237;deos\31_V&#237;deos\FAMINES.MPG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8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1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08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5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3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0245" name="Object 5">
            <a:extLst>
              <a:ext uri="{FF2B5EF4-FFF2-40B4-BE49-F238E27FC236}">
                <a16:creationId xmlns:a16="http://schemas.microsoft.com/office/drawing/2014/main" id="{8AE3A79C-0229-4A89-B034-DC75AB8A23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13" y="0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251" name="Slide" r:id="rId4" imgW="3870960" imgH="2903220" progId="PowerPoint.Slide.8">
                  <p:embed/>
                </p:oleObj>
              </mc:Choice>
              <mc:Fallback>
                <p:oleObj name="Slide" r:id="rId4" imgW="3870960" imgH="2903220" progId="PowerPoint.Slid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3" y="0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0247" name="Object 7">
            <a:extLst>
              <a:ext uri="{FF2B5EF4-FFF2-40B4-BE49-F238E27FC236}">
                <a16:creationId xmlns:a16="http://schemas.microsoft.com/office/drawing/2014/main" id="{4A56473E-518A-462A-8702-3CDB7ED07E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805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252" name="Slide" r:id="rId6" imgW="3870960" imgH="2903220" progId="PowerPoint.Slide.8">
                  <p:embed/>
                </p:oleObj>
              </mc:Choice>
              <mc:Fallback>
                <p:oleObj name="Slide" r:id="rId6" imgW="3870960" imgH="2903220" progId="PowerPoint.Slide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805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0248" name="WordArt 8">
            <a:extLst>
              <a:ext uri="{FF2B5EF4-FFF2-40B4-BE49-F238E27FC236}">
                <a16:creationId xmlns:a16="http://schemas.microsoft.com/office/drawing/2014/main" id="{51EFE632-F691-4402-A738-9FFDF1143B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55875" y="5516563"/>
            <a:ext cx="4032250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Berlin Sans FB Demi" panose="020E0802020502020306" pitchFamily="34" charset="0"/>
              </a:rPr>
              <a:t>contra nação...”</a:t>
            </a:r>
          </a:p>
        </p:txBody>
      </p:sp>
      <p:sp>
        <p:nvSpPr>
          <p:cNvPr id="650249" name="WordArt 9">
            <a:extLst>
              <a:ext uri="{FF2B5EF4-FFF2-40B4-BE49-F238E27FC236}">
                <a16:creationId xmlns:a16="http://schemas.microsoft.com/office/drawing/2014/main" id="{8E77337C-0C99-415E-8C29-DD501F797C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5288" y="4581525"/>
            <a:ext cx="8353425" cy="862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Berlin Sans FB Demi" panose="020E0802020502020306" pitchFamily="34" charset="0"/>
              </a:rPr>
              <a:t>“Porquanto se levantará nação</a:t>
            </a:r>
          </a:p>
        </p:txBody>
      </p:sp>
    </p:spTree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65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5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5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5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5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5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5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65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5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5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5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5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50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1272" name="Object 8">
            <a:extLst>
              <a:ext uri="{FF2B5EF4-FFF2-40B4-BE49-F238E27FC236}">
                <a16:creationId xmlns:a16="http://schemas.microsoft.com/office/drawing/2014/main" id="{98D7072C-CE6C-4187-9435-FFFDE75779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-3175"/>
          <a:ext cx="9144000" cy="686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276" name="Slide" r:id="rId4" imgW="3870960" imgH="2903220" progId="PowerPoint.Slide.8">
                  <p:embed/>
                </p:oleObj>
              </mc:Choice>
              <mc:Fallback>
                <p:oleObj name="Slide" r:id="rId4" imgW="3870960" imgH="2903220" progId="PowerPoint.Slide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3175"/>
                        <a:ext cx="9144000" cy="686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1273" name="Object 9">
            <a:extLst>
              <a:ext uri="{FF2B5EF4-FFF2-40B4-BE49-F238E27FC236}">
                <a16:creationId xmlns:a16="http://schemas.microsoft.com/office/drawing/2014/main" id="{3A499603-3305-4EEC-B727-1A744CEFD8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277" name="Slide" r:id="rId6" imgW="3870960" imgH="2903220" progId="PowerPoint.Slide.8">
                  <p:embed/>
                </p:oleObj>
              </mc:Choice>
              <mc:Fallback>
                <p:oleObj name="Slide" r:id="rId6" imgW="3870960" imgH="2903220" progId="PowerPoint.Slide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1274" name="WordArt 10">
            <a:extLst>
              <a:ext uri="{FF2B5EF4-FFF2-40B4-BE49-F238E27FC236}">
                <a16:creationId xmlns:a16="http://schemas.microsoft.com/office/drawing/2014/main" id="{17A4753D-5DE6-427B-84D4-6E50093955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08400" y="5876925"/>
            <a:ext cx="4751388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Berlin Sans FB Demi" panose="020E0802020502020306" pitchFamily="34" charset="0"/>
              </a:rPr>
              <a:t>...contra reino”</a:t>
            </a:r>
          </a:p>
        </p:txBody>
      </p:sp>
      <p:sp>
        <p:nvSpPr>
          <p:cNvPr id="651275" name="WordArt 11">
            <a:extLst>
              <a:ext uri="{FF2B5EF4-FFF2-40B4-BE49-F238E27FC236}">
                <a16:creationId xmlns:a16="http://schemas.microsoft.com/office/drawing/2014/main" id="{55C49669-5736-457D-8C70-19EC28FB19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5891213"/>
            <a:ext cx="2808288" cy="569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Berlin Sans FB Demi" panose="020E0802020502020306" pitchFamily="34" charset="0"/>
              </a:rPr>
              <a:t>...e reino</a:t>
            </a:r>
          </a:p>
        </p:txBody>
      </p:sp>
    </p:spTree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65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5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5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5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5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5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51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65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5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5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010" name="Picture 2" descr="MVC-018S">
            <a:extLst>
              <a:ext uri="{FF2B5EF4-FFF2-40B4-BE49-F238E27FC236}">
                <a16:creationId xmlns:a16="http://schemas.microsoft.com/office/drawing/2014/main" id="{9885F554-B02F-4B39-A3CC-7FCCD8E77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hecke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034" name="Picture 2" descr="MVC-019S">
            <a:extLst>
              <a:ext uri="{FF2B5EF4-FFF2-40B4-BE49-F238E27FC236}">
                <a16:creationId xmlns:a16="http://schemas.microsoft.com/office/drawing/2014/main" id="{C2B79E1A-D20F-4A8E-9C38-D0231960C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0"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3026" name="Object 2">
            <a:extLst>
              <a:ext uri="{FF2B5EF4-FFF2-40B4-BE49-F238E27FC236}">
                <a16:creationId xmlns:a16="http://schemas.microsoft.com/office/drawing/2014/main" id="{E12F48EA-E27F-4FE6-B25D-D9D419464B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6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27" name="Clip" r:id="rId3" imgW="3895238" imgH="2923810" progId="MS_ClipArt_Gallery.2">
                  <p:embed/>
                </p:oleObj>
              </mc:Choice>
              <mc:Fallback>
                <p:oleObj name="Clip" r:id="rId3" imgW="3895238" imgH="2923810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539" name="FAMINES.MPG">
            <a:hlinkClick r:id="" action="ppaction://media"/>
            <a:extLst>
              <a:ext uri="{FF2B5EF4-FFF2-40B4-BE49-F238E27FC236}">
                <a16:creationId xmlns:a16="http://schemas.microsoft.com/office/drawing/2014/main" id="{F87A3810-C8AA-461B-B5CE-7F7747B83FCD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4" fill="hold"/>
                                        <p:tgtEl>
                                          <p:spTgt spid="4495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4953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9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495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953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blinds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trips dir="r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5" name="Text Box 3">
            <a:extLst>
              <a:ext uri="{FF2B5EF4-FFF2-40B4-BE49-F238E27FC236}">
                <a16:creationId xmlns:a16="http://schemas.microsoft.com/office/drawing/2014/main" id="{CDB914CE-BF06-4B73-9E3E-E07C45AE1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268413"/>
            <a:ext cx="8210550" cy="4968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3400">
                <a:solidFill>
                  <a:schemeClr val="bg1"/>
                </a:solidFill>
                <a:latin typeface="Berlin Sans FB" panose="020E0602020502020306" pitchFamily="34" charset="0"/>
              </a:rPr>
              <a:t>“Em cumprimento desta profecia ocorreu no ano 1755 (1º novembro) o mais terrível terremoto que já se registrou... Estendeu-se pela maior parte da Europa, África e América. Foi sentido na Groelândia, nas Índias Ocidentais, na Ilha da Madeira, na Noruega e Suécia, Grã-Bretanha e Irlanda. Abrangeu uma extensão de mais de dez milhões de quilômetros quadrados.</a:t>
            </a:r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12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IX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67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8" name="WordArt 4">
            <a:extLst>
              <a:ext uri="{FF2B5EF4-FFF2-40B4-BE49-F238E27FC236}">
                <a16:creationId xmlns:a16="http://schemas.microsoft.com/office/drawing/2014/main" id="{A3600436-B37C-4897-9910-EBCD0D0206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4213" y="836613"/>
            <a:ext cx="7632700" cy="2374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Berlin Sans FB Demi" panose="020E0802020502020306" pitchFamily="34" charset="0"/>
              </a:rPr>
              <a:t> A cada ano temos cerca</a:t>
            </a:r>
          </a:p>
          <a:p>
            <a:pPr algn="ctr"/>
            <a:r>
              <a:rPr lang="pt-BR" sz="3600" kern="1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Berlin Sans FB Demi" panose="020E0802020502020306" pitchFamily="34" charset="0"/>
              </a:rPr>
              <a:t> 6.000 grandes terremotos a</a:t>
            </a:r>
          </a:p>
          <a:p>
            <a:pPr algn="ctr"/>
            <a:r>
              <a:rPr lang="pt-BR" sz="3600" kern="1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Berlin Sans FB Demi" panose="020E0802020502020306" pitchFamily="34" charset="0"/>
              </a:rPr>
              <a:t> mais no mundo. </a:t>
            </a:r>
          </a:p>
        </p:txBody>
      </p:sp>
      <p:sp>
        <p:nvSpPr>
          <p:cNvPr id="589829" name="WordArt 5">
            <a:extLst>
              <a:ext uri="{FF2B5EF4-FFF2-40B4-BE49-F238E27FC236}">
                <a16:creationId xmlns:a16="http://schemas.microsoft.com/office/drawing/2014/main" id="{23EEB6E7-7249-449B-8AD5-B37A620E72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1188" y="4508500"/>
            <a:ext cx="8066087" cy="1657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Berlin Sans FB Demi" panose="020E0802020502020306" pitchFamily="34" charset="0"/>
              </a:rPr>
              <a:t>Nos últimos 90 anos ocorreram cerca </a:t>
            </a:r>
          </a:p>
          <a:p>
            <a:pPr algn="ctr"/>
            <a:r>
              <a:rPr lang="pt-BR" sz="3600" kern="1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Berlin Sans FB Demi" panose="020E0802020502020306" pitchFamily="34" charset="0"/>
              </a:rPr>
              <a:t>de 1,5 milhões de terremotos.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9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9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9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9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WordArt 2">
            <a:extLst>
              <a:ext uri="{FF2B5EF4-FFF2-40B4-BE49-F238E27FC236}">
                <a16:creationId xmlns:a16="http://schemas.microsoft.com/office/drawing/2014/main" id="{1EE8CDFF-D901-496E-9692-535E6E51777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51725" y="908050"/>
            <a:ext cx="1368425" cy="2889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solidFill>
                  <a:schemeClr val="bg1"/>
                </a:soli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Berlin Sans FB" panose="020E0602020502020306" pitchFamily="34" charset="0"/>
              </a:rPr>
              <a:t>Lucas 21.11</a:t>
            </a:r>
          </a:p>
        </p:txBody>
      </p:sp>
      <p:sp>
        <p:nvSpPr>
          <p:cNvPr id="660516" name="Text Box 36">
            <a:extLst>
              <a:ext uri="{FF2B5EF4-FFF2-40B4-BE49-F238E27FC236}">
                <a16:creationId xmlns:a16="http://schemas.microsoft.com/office/drawing/2014/main" id="{B90ED4EE-7E6F-4802-8947-5177A6941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1820863"/>
            <a:ext cx="20510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Tuberculose</a:t>
            </a:r>
          </a:p>
        </p:txBody>
      </p:sp>
      <p:sp>
        <p:nvSpPr>
          <p:cNvPr id="660517" name="Text Box 37">
            <a:extLst>
              <a:ext uri="{FF2B5EF4-FFF2-40B4-BE49-F238E27FC236}">
                <a16:creationId xmlns:a16="http://schemas.microsoft.com/office/drawing/2014/main" id="{7D10FE68-5274-4BFE-BF9C-ECFF567F1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2309813"/>
            <a:ext cx="1258887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Malária</a:t>
            </a:r>
          </a:p>
        </p:txBody>
      </p:sp>
      <p:sp>
        <p:nvSpPr>
          <p:cNvPr id="660518" name="Text Box 38">
            <a:extLst>
              <a:ext uri="{FF2B5EF4-FFF2-40B4-BE49-F238E27FC236}">
                <a16:creationId xmlns:a16="http://schemas.microsoft.com/office/drawing/2014/main" id="{242B1DD7-D5BF-4C8B-90F7-961C337CC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822450"/>
            <a:ext cx="1258887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Cóleras</a:t>
            </a:r>
          </a:p>
        </p:txBody>
      </p:sp>
      <p:sp>
        <p:nvSpPr>
          <p:cNvPr id="660519" name="Text Box 39">
            <a:extLst>
              <a:ext uri="{FF2B5EF4-FFF2-40B4-BE49-F238E27FC236}">
                <a16:creationId xmlns:a16="http://schemas.microsoft.com/office/drawing/2014/main" id="{77695CDA-603C-4856-B677-3D63F89F3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4819650"/>
            <a:ext cx="90011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Aids</a:t>
            </a:r>
          </a:p>
        </p:txBody>
      </p:sp>
      <p:sp>
        <p:nvSpPr>
          <p:cNvPr id="660520" name="Text Box 40">
            <a:extLst>
              <a:ext uri="{FF2B5EF4-FFF2-40B4-BE49-F238E27FC236}">
                <a16:creationId xmlns:a16="http://schemas.microsoft.com/office/drawing/2014/main" id="{40C313F4-261B-42A6-85FB-F94F9CFD6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4824413"/>
            <a:ext cx="115252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Ebola</a:t>
            </a:r>
          </a:p>
        </p:txBody>
      </p:sp>
      <p:sp>
        <p:nvSpPr>
          <p:cNvPr id="660521" name="Text Box 41">
            <a:extLst>
              <a:ext uri="{FF2B5EF4-FFF2-40B4-BE49-F238E27FC236}">
                <a16:creationId xmlns:a16="http://schemas.microsoft.com/office/drawing/2014/main" id="{2FEB3BEB-918C-4824-A236-CF0495BA2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6264275"/>
            <a:ext cx="255587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E muitas outras...</a:t>
            </a:r>
          </a:p>
        </p:txBody>
      </p:sp>
      <p:sp>
        <p:nvSpPr>
          <p:cNvPr id="660522" name="Text Box 42">
            <a:extLst>
              <a:ext uri="{FF2B5EF4-FFF2-40B4-BE49-F238E27FC236}">
                <a16:creationId xmlns:a16="http://schemas.microsoft.com/office/drawing/2014/main" id="{DCF74567-4D37-4F54-BE08-0B0B0A09F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6267450"/>
            <a:ext cx="18351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Pneumonia</a:t>
            </a:r>
            <a:endParaRPr lang="pt-BR" altLang="pt-BR" sz="240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660523" name="Text Box 43">
            <a:extLst>
              <a:ext uri="{FF2B5EF4-FFF2-40B4-BE49-F238E27FC236}">
                <a16:creationId xmlns:a16="http://schemas.microsoft.com/office/drawing/2014/main" id="{811F3CDF-A637-4D8F-A38E-1ACC2AA80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2828925"/>
            <a:ext cx="136842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Rubéola</a:t>
            </a:r>
            <a:endParaRPr lang="pt-BR" altLang="pt-BR" sz="240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660524" name="Text Box 44">
            <a:extLst>
              <a:ext uri="{FF2B5EF4-FFF2-40B4-BE49-F238E27FC236}">
                <a16:creationId xmlns:a16="http://schemas.microsoft.com/office/drawing/2014/main" id="{D222BC4B-8CC7-422E-AB8F-388D7EC5D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1820863"/>
            <a:ext cx="223202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Gripe Asiática</a:t>
            </a:r>
            <a:endParaRPr lang="pt-BR" altLang="pt-BR" sz="240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660525" name="Text Box 45">
            <a:extLst>
              <a:ext uri="{FF2B5EF4-FFF2-40B4-BE49-F238E27FC236}">
                <a16:creationId xmlns:a16="http://schemas.microsoft.com/office/drawing/2014/main" id="{3E0E7ECB-2965-47E7-833C-01DA71127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6284913"/>
            <a:ext cx="1512888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Enfarto</a:t>
            </a:r>
            <a:endParaRPr lang="pt-BR" altLang="pt-BR" sz="240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660526" name="Text Box 46">
            <a:extLst>
              <a:ext uri="{FF2B5EF4-FFF2-40B4-BE49-F238E27FC236}">
                <a16:creationId xmlns:a16="http://schemas.microsoft.com/office/drawing/2014/main" id="{FF17A9CE-D78F-4D2A-9523-679B417D9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4810125"/>
            <a:ext cx="165576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Derrames</a:t>
            </a:r>
            <a:endParaRPr lang="pt-BR" altLang="pt-BR" sz="240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660527" name="Text Box 47">
            <a:extLst>
              <a:ext uri="{FF2B5EF4-FFF2-40B4-BE49-F238E27FC236}">
                <a16:creationId xmlns:a16="http://schemas.microsoft.com/office/drawing/2014/main" id="{C6C924BD-9352-41BA-A7B8-59485966C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807075"/>
            <a:ext cx="1728788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Enfisema</a:t>
            </a:r>
            <a:endParaRPr lang="pt-BR" altLang="pt-BR" sz="240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660528" name="Text Box 48">
            <a:extLst>
              <a:ext uri="{FF2B5EF4-FFF2-40B4-BE49-F238E27FC236}">
                <a16:creationId xmlns:a16="http://schemas.microsoft.com/office/drawing/2014/main" id="{14FAB1D7-B1DE-428B-B43E-777C4B3D7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4294188"/>
            <a:ext cx="180022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Bronquite</a:t>
            </a:r>
            <a:endParaRPr lang="pt-BR" altLang="pt-BR" sz="240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660529" name="Text Box 49">
            <a:extLst>
              <a:ext uri="{FF2B5EF4-FFF2-40B4-BE49-F238E27FC236}">
                <a16:creationId xmlns:a16="http://schemas.microsoft.com/office/drawing/2014/main" id="{CE2918AF-446E-4748-9D2F-179B6D424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4294188"/>
            <a:ext cx="158432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Infecções</a:t>
            </a:r>
            <a:endParaRPr lang="pt-BR" altLang="pt-BR" sz="240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660530" name="Text Box 50">
            <a:extLst>
              <a:ext uri="{FF2B5EF4-FFF2-40B4-BE49-F238E27FC236}">
                <a16:creationId xmlns:a16="http://schemas.microsoft.com/office/drawing/2014/main" id="{D9DF2A87-3B69-4A50-A571-1D8B1F80D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3819525"/>
            <a:ext cx="20891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Osteoporose</a:t>
            </a:r>
            <a:endParaRPr lang="pt-BR" altLang="pt-BR" sz="240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660531" name="Text Box 51">
            <a:extLst>
              <a:ext uri="{FF2B5EF4-FFF2-40B4-BE49-F238E27FC236}">
                <a16:creationId xmlns:a16="http://schemas.microsoft.com/office/drawing/2014/main" id="{1BAE4E53-FEF0-4630-9BA4-AD497BA14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2819400"/>
            <a:ext cx="187166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Depressão</a:t>
            </a:r>
            <a:endParaRPr lang="pt-BR" altLang="pt-BR" sz="240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660532" name="Text Box 52">
            <a:extLst>
              <a:ext uri="{FF2B5EF4-FFF2-40B4-BE49-F238E27FC236}">
                <a16:creationId xmlns:a16="http://schemas.microsoft.com/office/drawing/2014/main" id="{DD80A98A-DACE-4210-9800-249EF1E58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1290638"/>
            <a:ext cx="2592388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Mal de Parkinson</a:t>
            </a:r>
            <a:endParaRPr lang="pt-BR" altLang="pt-BR" sz="240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660533" name="Text Box 53">
            <a:extLst>
              <a:ext uri="{FF2B5EF4-FFF2-40B4-BE49-F238E27FC236}">
                <a16:creationId xmlns:a16="http://schemas.microsoft.com/office/drawing/2014/main" id="{51A9EC53-D5AE-4DD1-9EA5-7FA27B4BD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2298700"/>
            <a:ext cx="16573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Alzheimer</a:t>
            </a:r>
            <a:endParaRPr lang="pt-BR" altLang="pt-BR" sz="240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660534" name="Text Box 54">
            <a:extLst>
              <a:ext uri="{FF2B5EF4-FFF2-40B4-BE49-F238E27FC236}">
                <a16:creationId xmlns:a16="http://schemas.microsoft.com/office/drawing/2014/main" id="{E1BD2870-2971-4569-B1C3-833D6C7F8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2832100"/>
            <a:ext cx="147637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Catarata</a:t>
            </a:r>
            <a:endParaRPr lang="pt-BR" altLang="pt-BR" sz="240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660535" name="Text Box 55">
            <a:extLst>
              <a:ext uri="{FF2B5EF4-FFF2-40B4-BE49-F238E27FC236}">
                <a16:creationId xmlns:a16="http://schemas.microsoft.com/office/drawing/2014/main" id="{2E83C646-DAC2-43DC-A46F-E97063E82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5292725"/>
            <a:ext cx="169227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Glaucoma</a:t>
            </a:r>
            <a:endParaRPr lang="pt-BR" altLang="pt-BR" sz="240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660536" name="Text Box 56">
            <a:extLst>
              <a:ext uri="{FF2B5EF4-FFF2-40B4-BE49-F238E27FC236}">
                <a16:creationId xmlns:a16="http://schemas.microsoft.com/office/drawing/2014/main" id="{8F58A527-9166-4233-B1CB-51C8A6B12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5318125"/>
            <a:ext cx="1081088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DST`s</a:t>
            </a:r>
            <a:endParaRPr lang="pt-BR" altLang="pt-BR" sz="240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660537" name="Text Box 57">
            <a:extLst>
              <a:ext uri="{FF2B5EF4-FFF2-40B4-BE49-F238E27FC236}">
                <a16:creationId xmlns:a16="http://schemas.microsoft.com/office/drawing/2014/main" id="{34CD0AFB-66C4-4091-B089-38F6967A7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4308475"/>
            <a:ext cx="133191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Dengue</a:t>
            </a:r>
            <a:endParaRPr lang="pt-BR" altLang="pt-BR" sz="240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660538" name="Text Box 58">
            <a:extLst>
              <a:ext uri="{FF2B5EF4-FFF2-40B4-BE49-F238E27FC236}">
                <a16:creationId xmlns:a16="http://schemas.microsoft.com/office/drawing/2014/main" id="{D2B52151-9769-49EF-80EF-F296EF7D0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3830638"/>
            <a:ext cx="197961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Leptospirose</a:t>
            </a:r>
            <a:endParaRPr lang="pt-BR" altLang="pt-BR" sz="240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660539" name="Text Box 59">
            <a:extLst>
              <a:ext uri="{FF2B5EF4-FFF2-40B4-BE49-F238E27FC236}">
                <a16:creationId xmlns:a16="http://schemas.microsoft.com/office/drawing/2014/main" id="{22B2A57A-BF3B-49FC-8BFC-1BB1EC8BA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295400"/>
            <a:ext cx="233997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Febre Amarela</a:t>
            </a:r>
            <a:endParaRPr lang="pt-BR" altLang="pt-BR" sz="240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660540" name="Text Box 60">
            <a:extLst>
              <a:ext uri="{FF2B5EF4-FFF2-40B4-BE49-F238E27FC236}">
                <a16:creationId xmlns:a16="http://schemas.microsoft.com/office/drawing/2014/main" id="{332443C6-6B77-44E6-85F0-C3BF7452A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3314700"/>
            <a:ext cx="154781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Tétano</a:t>
            </a:r>
            <a:endParaRPr lang="pt-BR" altLang="pt-BR" sz="240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660541" name="Text Box 61">
            <a:extLst>
              <a:ext uri="{FF2B5EF4-FFF2-40B4-BE49-F238E27FC236}">
                <a16:creationId xmlns:a16="http://schemas.microsoft.com/office/drawing/2014/main" id="{2CD2F899-D0AF-4729-8F64-CFAC57845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5799138"/>
            <a:ext cx="158432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Stress</a:t>
            </a:r>
            <a:endParaRPr lang="pt-BR" altLang="pt-BR" sz="240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660542" name="Text Box 62">
            <a:extLst>
              <a:ext uri="{FF2B5EF4-FFF2-40B4-BE49-F238E27FC236}">
                <a16:creationId xmlns:a16="http://schemas.microsoft.com/office/drawing/2014/main" id="{3E67DB78-7E71-4E70-B079-CC44851A2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1292225"/>
            <a:ext cx="18732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Diabete</a:t>
            </a:r>
            <a:endParaRPr lang="pt-BR" altLang="pt-BR" sz="240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660543" name="Text Box 63">
            <a:extLst>
              <a:ext uri="{FF2B5EF4-FFF2-40B4-BE49-F238E27FC236}">
                <a16:creationId xmlns:a16="http://schemas.microsoft.com/office/drawing/2014/main" id="{28C93933-0475-4F3F-98C5-1E9B2C7B5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3311525"/>
            <a:ext cx="201612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Hanseníase</a:t>
            </a:r>
            <a:endParaRPr lang="pt-BR" altLang="pt-BR" sz="240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660544" name="Text Box 64">
            <a:extLst>
              <a:ext uri="{FF2B5EF4-FFF2-40B4-BE49-F238E27FC236}">
                <a16:creationId xmlns:a16="http://schemas.microsoft.com/office/drawing/2014/main" id="{BA05D91F-368D-4A02-9E9F-2E7B216B5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2316163"/>
            <a:ext cx="2376488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Peste Bubônica</a:t>
            </a:r>
            <a:endParaRPr lang="pt-BR" altLang="pt-BR" sz="240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660545" name="Text Box 65">
            <a:extLst>
              <a:ext uri="{FF2B5EF4-FFF2-40B4-BE49-F238E27FC236}">
                <a16:creationId xmlns:a16="http://schemas.microsoft.com/office/drawing/2014/main" id="{77837F51-C93B-48F5-AE15-DD5DC93D4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302250"/>
            <a:ext cx="23050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Toxoplasmose</a:t>
            </a:r>
            <a:endParaRPr lang="pt-BR" altLang="pt-BR" sz="240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660546" name="Text Box 66">
            <a:extLst>
              <a:ext uri="{FF2B5EF4-FFF2-40B4-BE49-F238E27FC236}">
                <a16:creationId xmlns:a16="http://schemas.microsoft.com/office/drawing/2014/main" id="{8E23DB6E-E793-4F46-98F2-CF77F9F9B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3298825"/>
            <a:ext cx="223202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Esquizofrênia</a:t>
            </a:r>
            <a:endParaRPr lang="pt-BR" altLang="pt-BR" sz="240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660547" name="Text Box 67">
            <a:extLst>
              <a:ext uri="{FF2B5EF4-FFF2-40B4-BE49-F238E27FC236}">
                <a16:creationId xmlns:a16="http://schemas.microsoft.com/office/drawing/2014/main" id="{62ECD54E-1B6D-449F-983B-57AB3C864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5807075"/>
            <a:ext cx="180022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Câncer</a:t>
            </a:r>
          </a:p>
        </p:txBody>
      </p:sp>
      <p:sp>
        <p:nvSpPr>
          <p:cNvPr id="660548" name="Text Box 68">
            <a:extLst>
              <a:ext uri="{FF2B5EF4-FFF2-40B4-BE49-F238E27FC236}">
                <a16:creationId xmlns:a16="http://schemas.microsoft.com/office/drawing/2014/main" id="{20984FDD-0AA0-4E5D-A67C-B36453233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3836988"/>
            <a:ext cx="158432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400">
                <a:solidFill>
                  <a:schemeClr val="bg1"/>
                </a:solidFill>
                <a:latin typeface="Berlin Sans FB" panose="020E0602020502020306" pitchFamily="34" charset="0"/>
              </a:rPr>
              <a:t>Trombose</a:t>
            </a:r>
            <a:endParaRPr lang="pt-BR" altLang="pt-BR" sz="240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0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60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60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60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60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60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60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6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60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60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60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60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6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60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60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60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60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60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60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660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660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660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660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660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660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660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660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660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660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660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660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660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660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16" grpId="0"/>
      <p:bldP spid="660517" grpId="0"/>
      <p:bldP spid="660518" grpId="0"/>
      <p:bldP spid="660519" grpId="0"/>
      <p:bldP spid="660520" grpId="0"/>
      <p:bldP spid="660521" grpId="0"/>
      <p:bldP spid="660522" grpId="0"/>
      <p:bldP spid="660523" grpId="0"/>
      <p:bldP spid="660524" grpId="0"/>
      <p:bldP spid="660525" grpId="0"/>
      <p:bldP spid="660526" grpId="0"/>
      <p:bldP spid="660527" grpId="0"/>
      <p:bldP spid="660528" grpId="0"/>
      <p:bldP spid="660529" grpId="0"/>
      <p:bldP spid="660530" grpId="0"/>
      <p:bldP spid="660531" grpId="0"/>
      <p:bldP spid="660532" grpId="0"/>
      <p:bldP spid="660533" grpId="0"/>
      <p:bldP spid="660534" grpId="0"/>
      <p:bldP spid="660535" grpId="0"/>
      <p:bldP spid="660536" grpId="0"/>
      <p:bldP spid="660537" grpId="0"/>
      <p:bldP spid="660538" grpId="0"/>
      <p:bldP spid="660539" grpId="0"/>
      <p:bldP spid="660540" grpId="0"/>
      <p:bldP spid="660541" grpId="0"/>
      <p:bldP spid="660542" grpId="0"/>
      <p:bldP spid="660543" grpId="0"/>
      <p:bldP spid="660544" grpId="0"/>
      <p:bldP spid="660545" grpId="0"/>
      <p:bldP spid="660546" grpId="0"/>
      <p:bldP spid="660547" grpId="0"/>
      <p:bldP spid="66054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584" name="Picture 16" descr="EGOISTAS">
            <a:extLst>
              <a:ext uri="{FF2B5EF4-FFF2-40B4-BE49-F238E27FC236}">
                <a16:creationId xmlns:a16="http://schemas.microsoft.com/office/drawing/2014/main" id="{4C223BD1-1394-486C-AB06-4DAF89F65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989138"/>
            <a:ext cx="2033588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9585" name="Picture 17" descr="AVARENTOS">
            <a:extLst>
              <a:ext uri="{FF2B5EF4-FFF2-40B4-BE49-F238E27FC236}">
                <a16:creationId xmlns:a16="http://schemas.microsoft.com/office/drawing/2014/main" id="{FAA0449A-4539-489E-91D0-9AE390A8A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2781300"/>
            <a:ext cx="2520950" cy="42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9586" name="Picture 18" descr="ARROGANTES">
            <a:extLst>
              <a:ext uri="{FF2B5EF4-FFF2-40B4-BE49-F238E27FC236}">
                <a16:creationId xmlns:a16="http://schemas.microsoft.com/office/drawing/2014/main" id="{DC79B5CC-B33A-4AD1-AFA0-4FAB46F51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3500438"/>
            <a:ext cx="2808288" cy="42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9587" name="Picture 19" descr="BLASFEMADORES">
            <a:extLst>
              <a:ext uri="{FF2B5EF4-FFF2-40B4-BE49-F238E27FC236}">
                <a16:creationId xmlns:a16="http://schemas.microsoft.com/office/drawing/2014/main" id="{024CF6BE-C876-4D71-8DF4-488A749F8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4221163"/>
            <a:ext cx="3478213" cy="42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9588" name="Picture 20" descr="DESOBEDIENTES">
            <a:extLst>
              <a:ext uri="{FF2B5EF4-FFF2-40B4-BE49-F238E27FC236}">
                <a16:creationId xmlns:a16="http://schemas.microsoft.com/office/drawing/2014/main" id="{06DD3165-8A35-4224-882B-1E28E7E12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4941888"/>
            <a:ext cx="3244850" cy="42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9589" name="Picture 21" descr="INGRATOS">
            <a:extLst>
              <a:ext uri="{FF2B5EF4-FFF2-40B4-BE49-F238E27FC236}">
                <a16:creationId xmlns:a16="http://schemas.microsoft.com/office/drawing/2014/main" id="{E2CE6988-819C-45A4-AD46-CB027F695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661025"/>
            <a:ext cx="2092325" cy="42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9590" name="Picture 22" descr="IRREVERENTES">
            <a:extLst>
              <a:ext uri="{FF2B5EF4-FFF2-40B4-BE49-F238E27FC236}">
                <a16:creationId xmlns:a16="http://schemas.microsoft.com/office/drawing/2014/main" id="{DABC2948-372D-4C5E-874A-11A2020C9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2060575"/>
            <a:ext cx="2935287" cy="42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9591" name="Picture 23" descr="IMPLACAVEIS">
            <a:extLst>
              <a:ext uri="{FF2B5EF4-FFF2-40B4-BE49-F238E27FC236}">
                <a16:creationId xmlns:a16="http://schemas.microsoft.com/office/drawing/2014/main" id="{48CA6E46-217F-4185-AA10-CFBFF4304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2635250"/>
            <a:ext cx="266065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9592" name="Picture 24" descr="CALUNIADORES">
            <a:extLst>
              <a:ext uri="{FF2B5EF4-FFF2-40B4-BE49-F238E27FC236}">
                <a16:creationId xmlns:a16="http://schemas.microsoft.com/office/drawing/2014/main" id="{7990AFF1-CB1E-46AE-BCA6-B070993C8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481388"/>
            <a:ext cx="3313113" cy="45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9593" name="Picture 25" descr="TRAIDORES">
            <a:extLst>
              <a:ext uri="{FF2B5EF4-FFF2-40B4-BE49-F238E27FC236}">
                <a16:creationId xmlns:a16="http://schemas.microsoft.com/office/drawing/2014/main" id="{3552A694-264C-47C8-80C8-5569D2E1E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4227513"/>
            <a:ext cx="2427287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9594" name="Picture 26" descr="CRUEIS">
            <a:extLst>
              <a:ext uri="{FF2B5EF4-FFF2-40B4-BE49-F238E27FC236}">
                <a16:creationId xmlns:a16="http://schemas.microsoft.com/office/drawing/2014/main" id="{C4105A0C-97BD-4CB4-96DD-BF7649CE9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868863"/>
            <a:ext cx="1420813" cy="54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9595" name="Picture 27" descr="INIMIGOSDOBEM">
            <a:extLst>
              <a:ext uri="{FF2B5EF4-FFF2-40B4-BE49-F238E27FC236}">
                <a16:creationId xmlns:a16="http://schemas.microsoft.com/office/drawing/2014/main" id="{D55A94CE-7D58-4811-B079-20274D912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5667375"/>
            <a:ext cx="3913188" cy="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9596" name="Picture 28" descr="SETINHA">
            <a:extLst>
              <a:ext uri="{FF2B5EF4-FFF2-40B4-BE49-F238E27FC236}">
                <a16:creationId xmlns:a16="http://schemas.microsoft.com/office/drawing/2014/main" id="{B063E68C-5224-414A-9C67-78297418F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6381750"/>
            <a:ext cx="971550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9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9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9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9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9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9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49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49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49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49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49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9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49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49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49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49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49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49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49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49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49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49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49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49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49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49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532" name="Picture 4" descr="MAISAMIGOS">
            <a:extLst>
              <a:ext uri="{FF2B5EF4-FFF2-40B4-BE49-F238E27FC236}">
                <a16:creationId xmlns:a16="http://schemas.microsoft.com/office/drawing/2014/main" id="{9F9FBD29-C2FB-4434-B814-C801FF634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349500"/>
            <a:ext cx="7632700" cy="294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2533" name="Picture 5" descr="2TIM">
            <a:extLst>
              <a:ext uri="{FF2B5EF4-FFF2-40B4-BE49-F238E27FC236}">
                <a16:creationId xmlns:a16="http://schemas.microsoft.com/office/drawing/2014/main" id="{42E58D31-8815-4FAA-AEF8-AEF9BB4C9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5516563"/>
            <a:ext cx="3028950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2534" name="Picture 6" descr="OSHOMENSERAO">
            <a:extLst>
              <a:ext uri="{FF2B5EF4-FFF2-40B4-BE49-F238E27FC236}">
                <a16:creationId xmlns:a16="http://schemas.microsoft.com/office/drawing/2014/main" id="{AA64FEE8-1D41-4111-A167-0D90B82DA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92150"/>
            <a:ext cx="4772025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6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WordArt 2">
            <a:extLst>
              <a:ext uri="{FF2B5EF4-FFF2-40B4-BE49-F238E27FC236}">
                <a16:creationId xmlns:a16="http://schemas.microsoft.com/office/drawing/2014/main" id="{1A3AFA15-B1C8-49F6-A1D3-38924142C1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5445125"/>
            <a:ext cx="7561263" cy="1081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B4F"/>
                </a:solidFill>
                <a:effectLst>
                  <a:outerShdw dist="63500" dir="3187806" algn="ctr" rotWithShape="0">
                    <a:schemeClr val="tx1"/>
                  </a:outerShdw>
                </a:effectLst>
                <a:latin typeface="MatamorosWBW"/>
              </a:rPr>
              <a:t>ATENTADO EM MADRI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Freeform 2">
            <a:extLst>
              <a:ext uri="{FF2B5EF4-FFF2-40B4-BE49-F238E27FC236}">
                <a16:creationId xmlns:a16="http://schemas.microsoft.com/office/drawing/2014/main" id="{CFB26CC9-90C6-4DEF-8A7F-8D63F1176C6D}"/>
              </a:ext>
            </a:extLst>
          </p:cNvPr>
          <p:cNvSpPr>
            <a:spLocks/>
          </p:cNvSpPr>
          <p:nvPr/>
        </p:nvSpPr>
        <p:spPr bwMode="auto">
          <a:xfrm rot="-1997563">
            <a:off x="1654175" y="155575"/>
            <a:ext cx="6346825" cy="6434138"/>
          </a:xfrm>
          <a:custGeom>
            <a:avLst/>
            <a:gdLst>
              <a:gd name="T0" fmla="*/ 0 w 1685"/>
              <a:gd name="T1" fmla="*/ 317 h 2125"/>
              <a:gd name="T2" fmla="*/ 907 w 1685"/>
              <a:gd name="T3" fmla="*/ 2087 h 2125"/>
              <a:gd name="T4" fmla="*/ 1587 w 1685"/>
              <a:gd name="T5" fmla="*/ 544 h 2125"/>
              <a:gd name="T6" fmla="*/ 317 w 1685"/>
              <a:gd name="T7" fmla="*/ 91 h 2125"/>
              <a:gd name="T8" fmla="*/ 181 w 1685"/>
              <a:gd name="T9" fmla="*/ 1089 h 2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85" h="2125">
                <a:moveTo>
                  <a:pt x="0" y="317"/>
                </a:moveTo>
                <a:cubicBezTo>
                  <a:pt x="321" y="1183"/>
                  <a:pt x="643" y="2049"/>
                  <a:pt x="907" y="2087"/>
                </a:cubicBezTo>
                <a:cubicBezTo>
                  <a:pt x="1171" y="2125"/>
                  <a:pt x="1685" y="877"/>
                  <a:pt x="1587" y="544"/>
                </a:cubicBezTo>
                <a:cubicBezTo>
                  <a:pt x="1489" y="211"/>
                  <a:pt x="551" y="0"/>
                  <a:pt x="317" y="91"/>
                </a:cubicBezTo>
                <a:cubicBezTo>
                  <a:pt x="83" y="182"/>
                  <a:pt x="132" y="635"/>
                  <a:pt x="181" y="1089"/>
                </a:cubicBezTo>
              </a:path>
            </a:pathLst>
          </a:custGeom>
          <a:noFill/>
          <a:ln w="57150" cmpd="sng">
            <a:solidFill>
              <a:srgbClr val="FFFB4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B4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Freeform 2">
            <a:extLst>
              <a:ext uri="{FF2B5EF4-FFF2-40B4-BE49-F238E27FC236}">
                <a16:creationId xmlns:a16="http://schemas.microsoft.com/office/drawing/2014/main" id="{38C99363-8024-418D-9A2C-7D2CD7B68E36}"/>
              </a:ext>
            </a:extLst>
          </p:cNvPr>
          <p:cNvSpPr>
            <a:spLocks/>
          </p:cNvSpPr>
          <p:nvPr/>
        </p:nvSpPr>
        <p:spPr bwMode="auto">
          <a:xfrm rot="-1997563">
            <a:off x="631825" y="-107950"/>
            <a:ext cx="4465638" cy="5113338"/>
          </a:xfrm>
          <a:custGeom>
            <a:avLst/>
            <a:gdLst>
              <a:gd name="T0" fmla="*/ 0 w 1685"/>
              <a:gd name="T1" fmla="*/ 317 h 2125"/>
              <a:gd name="T2" fmla="*/ 907 w 1685"/>
              <a:gd name="T3" fmla="*/ 2087 h 2125"/>
              <a:gd name="T4" fmla="*/ 1587 w 1685"/>
              <a:gd name="T5" fmla="*/ 544 h 2125"/>
              <a:gd name="T6" fmla="*/ 317 w 1685"/>
              <a:gd name="T7" fmla="*/ 91 h 2125"/>
              <a:gd name="T8" fmla="*/ 181 w 1685"/>
              <a:gd name="T9" fmla="*/ 1089 h 2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85" h="2125">
                <a:moveTo>
                  <a:pt x="0" y="317"/>
                </a:moveTo>
                <a:cubicBezTo>
                  <a:pt x="321" y="1183"/>
                  <a:pt x="643" y="2049"/>
                  <a:pt x="907" y="2087"/>
                </a:cubicBezTo>
                <a:cubicBezTo>
                  <a:pt x="1171" y="2125"/>
                  <a:pt x="1685" y="877"/>
                  <a:pt x="1587" y="544"/>
                </a:cubicBezTo>
                <a:cubicBezTo>
                  <a:pt x="1489" y="211"/>
                  <a:pt x="551" y="0"/>
                  <a:pt x="317" y="91"/>
                </a:cubicBezTo>
                <a:cubicBezTo>
                  <a:pt x="83" y="182"/>
                  <a:pt x="132" y="635"/>
                  <a:pt x="181" y="1089"/>
                </a:cubicBezTo>
              </a:path>
            </a:pathLst>
          </a:custGeom>
          <a:noFill/>
          <a:ln w="57150" cmpd="sng">
            <a:solidFill>
              <a:srgbClr val="FFFB4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B4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346" name="Picture 2" descr="Madri2">
            <a:extLst>
              <a:ext uri="{FF2B5EF4-FFF2-40B4-BE49-F238E27FC236}">
                <a16:creationId xmlns:a16="http://schemas.microsoft.com/office/drawing/2014/main" id="{8AA0AFF4-CA90-480E-9F48-E9022FA7E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657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7347" name="Picture 3" descr="Madri4">
            <a:extLst>
              <a:ext uri="{FF2B5EF4-FFF2-40B4-BE49-F238E27FC236}">
                <a16:creationId xmlns:a16="http://schemas.microsoft.com/office/drawing/2014/main" id="{4C4694ED-29A7-4F48-9651-29A874DC0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7348" name="Rectangle 4">
            <a:extLst>
              <a:ext uri="{FF2B5EF4-FFF2-40B4-BE49-F238E27FC236}">
                <a16:creationId xmlns:a16="http://schemas.microsoft.com/office/drawing/2014/main" id="{87703D36-299F-4445-89FD-76B4E1B74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8975" y="0"/>
            <a:ext cx="144463" cy="6858000"/>
          </a:xfrm>
          <a:prstGeom prst="rect">
            <a:avLst/>
          </a:prstGeom>
          <a:solidFill>
            <a:srgbClr val="FFFFFF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97349" name="Freeform 5">
            <a:extLst>
              <a:ext uri="{FF2B5EF4-FFF2-40B4-BE49-F238E27FC236}">
                <a16:creationId xmlns:a16="http://schemas.microsoft.com/office/drawing/2014/main" id="{312CADD6-6395-490B-8F51-B6A2FA20ED08}"/>
              </a:ext>
            </a:extLst>
          </p:cNvPr>
          <p:cNvSpPr>
            <a:spLocks/>
          </p:cNvSpPr>
          <p:nvPr/>
        </p:nvSpPr>
        <p:spPr bwMode="auto">
          <a:xfrm rot="-1997563">
            <a:off x="5641975" y="3727450"/>
            <a:ext cx="2674938" cy="3373438"/>
          </a:xfrm>
          <a:custGeom>
            <a:avLst/>
            <a:gdLst>
              <a:gd name="T0" fmla="*/ 0 w 1685"/>
              <a:gd name="T1" fmla="*/ 317 h 2125"/>
              <a:gd name="T2" fmla="*/ 907 w 1685"/>
              <a:gd name="T3" fmla="*/ 2087 h 2125"/>
              <a:gd name="T4" fmla="*/ 1587 w 1685"/>
              <a:gd name="T5" fmla="*/ 544 h 2125"/>
              <a:gd name="T6" fmla="*/ 317 w 1685"/>
              <a:gd name="T7" fmla="*/ 91 h 2125"/>
              <a:gd name="T8" fmla="*/ 181 w 1685"/>
              <a:gd name="T9" fmla="*/ 1089 h 2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85" h="2125">
                <a:moveTo>
                  <a:pt x="0" y="317"/>
                </a:moveTo>
                <a:cubicBezTo>
                  <a:pt x="321" y="1183"/>
                  <a:pt x="643" y="2049"/>
                  <a:pt x="907" y="2087"/>
                </a:cubicBezTo>
                <a:cubicBezTo>
                  <a:pt x="1171" y="2125"/>
                  <a:pt x="1685" y="877"/>
                  <a:pt x="1587" y="544"/>
                </a:cubicBezTo>
                <a:cubicBezTo>
                  <a:pt x="1489" y="211"/>
                  <a:pt x="551" y="0"/>
                  <a:pt x="317" y="91"/>
                </a:cubicBezTo>
                <a:cubicBezTo>
                  <a:pt x="83" y="182"/>
                  <a:pt x="132" y="635"/>
                  <a:pt x="181" y="1089"/>
                </a:cubicBezTo>
              </a:path>
            </a:pathLst>
          </a:custGeom>
          <a:noFill/>
          <a:ln w="57150" cmpd="sng">
            <a:solidFill>
              <a:srgbClr val="F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97350" name="AutoShape 6">
            <a:extLst>
              <a:ext uri="{FF2B5EF4-FFF2-40B4-BE49-F238E27FC236}">
                <a16:creationId xmlns:a16="http://schemas.microsoft.com/office/drawing/2014/main" id="{FD9325E0-E1FD-4EC1-B2EA-063907296035}"/>
              </a:ext>
            </a:extLst>
          </p:cNvPr>
          <p:cNvSpPr>
            <a:spLocks noChangeArrowheads="1"/>
          </p:cNvSpPr>
          <p:nvPr/>
        </p:nvSpPr>
        <p:spPr bwMode="auto">
          <a:xfrm rot="-3856187">
            <a:off x="7235826" y="2852737"/>
            <a:ext cx="1655762" cy="360363"/>
          </a:xfrm>
          <a:prstGeom prst="leftArrow">
            <a:avLst>
              <a:gd name="adj1" fmla="val 50000"/>
              <a:gd name="adj2" fmla="val 114868"/>
            </a:avLst>
          </a:prstGeom>
          <a:solidFill>
            <a:srgbClr val="F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48" name="Picture 4" descr="SINAIS">
            <a:extLst>
              <a:ext uri="{FF2B5EF4-FFF2-40B4-BE49-F238E27FC236}">
                <a16:creationId xmlns:a16="http://schemas.microsoft.com/office/drawing/2014/main" id="{22F6B247-AC81-4A4B-94D1-DF1E9F37E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8459787" cy="56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5755" name="Group 11">
            <a:extLst>
              <a:ext uri="{FF2B5EF4-FFF2-40B4-BE49-F238E27FC236}">
                <a16:creationId xmlns:a16="http://schemas.microsoft.com/office/drawing/2014/main" id="{5A09916B-10D6-4CA4-A242-91C7842F0A92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1341438"/>
            <a:ext cx="7345362" cy="1978025"/>
            <a:chOff x="340" y="2251"/>
            <a:chExt cx="4627" cy="1246"/>
          </a:xfrm>
        </p:grpSpPr>
        <p:pic>
          <p:nvPicPr>
            <p:cNvPr id="415750" name="Picture 6" descr="MAT-24-7">
              <a:extLst>
                <a:ext uri="{FF2B5EF4-FFF2-40B4-BE49-F238E27FC236}">
                  <a16:creationId xmlns:a16="http://schemas.microsoft.com/office/drawing/2014/main" id="{ACE7BCB3-F7EA-42F6-B901-6EF3DDD74E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2251"/>
              <a:ext cx="4264" cy="1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5753" name="Picture 9" descr="SETA2">
              <a:extLst>
                <a:ext uri="{FF2B5EF4-FFF2-40B4-BE49-F238E27FC236}">
                  <a16:creationId xmlns:a16="http://schemas.microsoft.com/office/drawing/2014/main" id="{77A7ABC8-16A2-402B-A709-529A00DF32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2296"/>
              <a:ext cx="342" cy="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5757" name="Group 13">
            <a:extLst>
              <a:ext uri="{FF2B5EF4-FFF2-40B4-BE49-F238E27FC236}">
                <a16:creationId xmlns:a16="http://schemas.microsoft.com/office/drawing/2014/main" id="{E04E4E20-755E-4AA1-826B-FE725E80613C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3644900"/>
            <a:ext cx="8135937" cy="2587625"/>
            <a:chOff x="295" y="2296"/>
            <a:chExt cx="5125" cy="1630"/>
          </a:xfrm>
        </p:grpSpPr>
        <p:pic>
          <p:nvPicPr>
            <p:cNvPr id="415752" name="Picture 8" descr="SETA2">
              <a:extLst>
                <a:ext uri="{FF2B5EF4-FFF2-40B4-BE49-F238E27FC236}">
                  <a16:creationId xmlns:a16="http://schemas.microsoft.com/office/drawing/2014/main" id="{1FEDD2D7-7587-48AC-A1BC-398993559F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387"/>
              <a:ext cx="342" cy="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5756" name="Picture 12" descr="MAT24-24">
              <a:extLst>
                <a:ext uri="{FF2B5EF4-FFF2-40B4-BE49-F238E27FC236}">
                  <a16:creationId xmlns:a16="http://schemas.microsoft.com/office/drawing/2014/main" id="{53EE6D14-0C17-49C6-90C3-5CA5A3A9AD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" y="2296"/>
              <a:ext cx="4762" cy="1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5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5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5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5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5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5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trips dir="r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316" name="Picture 4">
            <a:extLst>
              <a:ext uri="{FF2B5EF4-FFF2-40B4-BE49-F238E27FC236}">
                <a16:creationId xmlns:a16="http://schemas.microsoft.com/office/drawing/2014/main" id="{5E2620E6-8071-450A-880B-22D016D5B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5483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292" name="Picture 4">
            <a:extLst>
              <a:ext uri="{FF2B5EF4-FFF2-40B4-BE49-F238E27FC236}">
                <a16:creationId xmlns:a16="http://schemas.microsoft.com/office/drawing/2014/main" id="{59A377C4-FA2F-48D7-B95B-D80C6CB1A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62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73" name="Picture 21" descr="13denovembro">
            <a:extLst>
              <a:ext uri="{FF2B5EF4-FFF2-40B4-BE49-F238E27FC236}">
                <a16:creationId xmlns:a16="http://schemas.microsoft.com/office/drawing/2014/main" id="{6F2954C8-C569-4A74-91F9-DCF16A51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5" y="5356225"/>
            <a:ext cx="61150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374" name="Picture 22" descr="19demaiso">
            <a:extLst>
              <a:ext uri="{FF2B5EF4-FFF2-40B4-BE49-F238E27FC236}">
                <a16:creationId xmlns:a16="http://schemas.microsoft.com/office/drawing/2014/main" id="{512D445A-D9BE-4C49-9B65-500A60ACF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024188"/>
            <a:ext cx="4724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375" name="Picture 23" descr="estrelas">
            <a:extLst>
              <a:ext uri="{FF2B5EF4-FFF2-40B4-BE49-F238E27FC236}">
                <a16:creationId xmlns:a16="http://schemas.microsoft.com/office/drawing/2014/main" id="{D55384EE-32C7-4997-BE19-18CF6DA05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319588"/>
            <a:ext cx="2663825" cy="65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376" name="Picture 24" descr="solelua">
            <a:extLst>
              <a:ext uri="{FF2B5EF4-FFF2-40B4-BE49-F238E27FC236}">
                <a16:creationId xmlns:a16="http://schemas.microsoft.com/office/drawing/2014/main" id="{09779222-F946-4BB8-B917-0E253E33B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54225"/>
            <a:ext cx="2565400" cy="63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377" name="Picture 25" descr="sinaisnosol">
            <a:extLst>
              <a:ext uri="{FF2B5EF4-FFF2-40B4-BE49-F238E27FC236}">
                <a16:creationId xmlns:a16="http://schemas.microsoft.com/office/drawing/2014/main" id="{DA03A614-3A62-4675-953A-23B6AD325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20713"/>
            <a:ext cx="8748713" cy="84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378" name="Picture 26" descr="setamarela">
            <a:extLst>
              <a:ext uri="{FF2B5EF4-FFF2-40B4-BE49-F238E27FC236}">
                <a16:creationId xmlns:a16="http://schemas.microsoft.com/office/drawing/2014/main" id="{19672ED0-E5A8-455E-A7FE-02CA68EBD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024188"/>
            <a:ext cx="40957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379" name="Picture 27" descr="setamarela">
            <a:extLst>
              <a:ext uri="{FF2B5EF4-FFF2-40B4-BE49-F238E27FC236}">
                <a16:creationId xmlns:a16="http://schemas.microsoft.com/office/drawing/2014/main" id="{8DDB462A-FBD3-4890-9663-2A6AA8EEE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5400675"/>
            <a:ext cx="40957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6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6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6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56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6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6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6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6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6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6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22" name="Picture 2" descr="atoculminate">
            <a:extLst>
              <a:ext uri="{FF2B5EF4-FFF2-40B4-BE49-F238E27FC236}">
                <a16:creationId xmlns:a16="http://schemas.microsoft.com/office/drawing/2014/main" id="{05F18EAF-F9F9-4FE7-98A2-4490DBC92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765175"/>
            <a:ext cx="7561263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23" name="Picture 3" descr="OPROPRIO">
            <a:extLst>
              <a:ext uri="{FF2B5EF4-FFF2-40B4-BE49-F238E27FC236}">
                <a16:creationId xmlns:a16="http://schemas.microsoft.com/office/drawing/2014/main" id="{3289C13D-EB63-4EA7-850A-95332B9AE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221163"/>
            <a:ext cx="6985000" cy="156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7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7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7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7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269" name="Picture 13" descr="sata-mani">
            <a:extLst>
              <a:ext uri="{FF2B5EF4-FFF2-40B4-BE49-F238E27FC236}">
                <a16:creationId xmlns:a16="http://schemas.microsoft.com/office/drawing/2014/main" id="{1E5D87E8-06F1-473F-A0F7-299EA7A86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8913"/>
            <a:ext cx="8208963" cy="9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6280" name="Group 24">
            <a:extLst>
              <a:ext uri="{FF2B5EF4-FFF2-40B4-BE49-F238E27FC236}">
                <a16:creationId xmlns:a16="http://schemas.microsoft.com/office/drawing/2014/main" id="{088CDCA7-2182-46EB-AD6D-EA5FA0ECBE8E}"/>
              </a:ext>
            </a:extLst>
          </p:cNvPr>
          <p:cNvGrpSpPr>
            <a:grpSpLocks/>
          </p:cNvGrpSpPr>
          <p:nvPr/>
        </p:nvGrpSpPr>
        <p:grpSpPr bwMode="auto">
          <a:xfrm>
            <a:off x="966788" y="1628775"/>
            <a:ext cx="6824662" cy="466725"/>
            <a:chOff x="427" y="1026"/>
            <a:chExt cx="4299" cy="294"/>
          </a:xfrm>
        </p:grpSpPr>
        <p:pic>
          <p:nvPicPr>
            <p:cNvPr id="736270" name="Picture 14" descr="setinha3">
              <a:extLst>
                <a:ext uri="{FF2B5EF4-FFF2-40B4-BE49-F238E27FC236}">
                  <a16:creationId xmlns:a16="http://schemas.microsoft.com/office/drawing/2014/main" id="{062FC8F2-E4A4-441F-A790-3FC528B0F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" y="1071"/>
              <a:ext cx="186" cy="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6271" name="Picture 15" descr="COMBRILHO">
              <a:extLst>
                <a:ext uri="{FF2B5EF4-FFF2-40B4-BE49-F238E27FC236}">
                  <a16:creationId xmlns:a16="http://schemas.microsoft.com/office/drawing/2014/main" id="{91200B2E-105F-40A0-B009-BE4D6B0113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1026"/>
              <a:ext cx="4069" cy="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6282" name="Group 26">
            <a:extLst>
              <a:ext uri="{FF2B5EF4-FFF2-40B4-BE49-F238E27FC236}">
                <a16:creationId xmlns:a16="http://schemas.microsoft.com/office/drawing/2014/main" id="{9F65F659-5D3A-4DC8-9963-1C44F2909E32}"/>
              </a:ext>
            </a:extLst>
          </p:cNvPr>
          <p:cNvGrpSpPr>
            <a:grpSpLocks/>
          </p:cNvGrpSpPr>
          <p:nvPr/>
        </p:nvGrpSpPr>
        <p:grpSpPr bwMode="auto">
          <a:xfrm>
            <a:off x="973138" y="3141663"/>
            <a:ext cx="6656387" cy="593725"/>
            <a:chOff x="431" y="1979"/>
            <a:chExt cx="4193" cy="374"/>
          </a:xfrm>
        </p:grpSpPr>
        <p:pic>
          <p:nvPicPr>
            <p:cNvPr id="736273" name="Picture 17" descr="ANDARA">
              <a:extLst>
                <a:ext uri="{FF2B5EF4-FFF2-40B4-BE49-F238E27FC236}">
                  <a16:creationId xmlns:a16="http://schemas.microsoft.com/office/drawing/2014/main" id="{23390ECF-EE6B-45D6-A320-CDB748629F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1979"/>
              <a:ext cx="3967" cy="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6276" name="Picture 20" descr="setinha3">
              <a:extLst>
                <a:ext uri="{FF2B5EF4-FFF2-40B4-BE49-F238E27FC236}">
                  <a16:creationId xmlns:a16="http://schemas.microsoft.com/office/drawing/2014/main" id="{A4183A8B-C06A-4056-9FA9-671B00B446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2069"/>
              <a:ext cx="186" cy="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6283" name="Group 27">
            <a:extLst>
              <a:ext uri="{FF2B5EF4-FFF2-40B4-BE49-F238E27FC236}">
                <a16:creationId xmlns:a16="http://schemas.microsoft.com/office/drawing/2014/main" id="{B286BED6-C8D6-4561-B482-C07F89CE13C0}"/>
              </a:ext>
            </a:extLst>
          </p:cNvPr>
          <p:cNvGrpSpPr>
            <a:grpSpLocks/>
          </p:cNvGrpSpPr>
          <p:nvPr/>
        </p:nvGrpSpPr>
        <p:grpSpPr bwMode="auto">
          <a:xfrm>
            <a:off x="973138" y="4005263"/>
            <a:ext cx="7154862" cy="593725"/>
            <a:chOff x="431" y="2523"/>
            <a:chExt cx="4507" cy="374"/>
          </a:xfrm>
        </p:grpSpPr>
        <p:pic>
          <p:nvPicPr>
            <p:cNvPr id="736274" name="Picture 18" descr="VARIASPARTES">
              <a:extLst>
                <a:ext uri="{FF2B5EF4-FFF2-40B4-BE49-F238E27FC236}">
                  <a16:creationId xmlns:a16="http://schemas.microsoft.com/office/drawing/2014/main" id="{AF5536C1-EB18-435C-BF0E-2665A991BA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2523"/>
              <a:ext cx="4281" cy="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6277" name="Picture 21" descr="setinha3">
              <a:extLst>
                <a:ext uri="{FF2B5EF4-FFF2-40B4-BE49-F238E27FC236}">
                  <a16:creationId xmlns:a16="http://schemas.microsoft.com/office/drawing/2014/main" id="{9462BBA8-A05E-4596-A437-3649065E28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2614"/>
              <a:ext cx="186" cy="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6284" name="Group 28">
            <a:extLst>
              <a:ext uri="{FF2B5EF4-FFF2-40B4-BE49-F238E27FC236}">
                <a16:creationId xmlns:a16="http://schemas.microsoft.com/office/drawing/2014/main" id="{61B76E75-7E60-4770-836F-6D1579517F95}"/>
              </a:ext>
            </a:extLst>
          </p:cNvPr>
          <p:cNvGrpSpPr>
            <a:grpSpLocks/>
          </p:cNvGrpSpPr>
          <p:nvPr/>
        </p:nvGrpSpPr>
        <p:grpSpPr bwMode="auto">
          <a:xfrm>
            <a:off x="973138" y="4868863"/>
            <a:ext cx="7199312" cy="1177925"/>
            <a:chOff x="431" y="3067"/>
            <a:chExt cx="4535" cy="742"/>
          </a:xfrm>
        </p:grpSpPr>
        <p:pic>
          <p:nvPicPr>
            <p:cNvPr id="736275" name="Picture 19" descr="PERSONIFICANDO">
              <a:extLst>
                <a:ext uri="{FF2B5EF4-FFF2-40B4-BE49-F238E27FC236}">
                  <a16:creationId xmlns:a16="http://schemas.microsoft.com/office/drawing/2014/main" id="{1024A4E3-8240-4794-A9C4-FA3F05D21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3067"/>
              <a:ext cx="4309" cy="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6278" name="Picture 22" descr="setinha3">
              <a:extLst>
                <a:ext uri="{FF2B5EF4-FFF2-40B4-BE49-F238E27FC236}">
                  <a16:creationId xmlns:a16="http://schemas.microsoft.com/office/drawing/2014/main" id="{1F47460F-1A97-42FB-B3C8-C59DD50506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3158"/>
              <a:ext cx="186" cy="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6281" name="Group 25">
            <a:extLst>
              <a:ext uri="{FF2B5EF4-FFF2-40B4-BE49-F238E27FC236}">
                <a16:creationId xmlns:a16="http://schemas.microsoft.com/office/drawing/2014/main" id="{254E543C-1A8C-4B88-9FE8-B86EF19E1566}"/>
              </a:ext>
            </a:extLst>
          </p:cNvPr>
          <p:cNvGrpSpPr>
            <a:grpSpLocks/>
          </p:cNvGrpSpPr>
          <p:nvPr/>
        </p:nvGrpSpPr>
        <p:grpSpPr bwMode="auto">
          <a:xfrm>
            <a:off x="973138" y="2420938"/>
            <a:ext cx="6286500" cy="561975"/>
            <a:chOff x="431" y="1525"/>
            <a:chExt cx="3960" cy="354"/>
          </a:xfrm>
        </p:grpSpPr>
        <p:pic>
          <p:nvPicPr>
            <p:cNvPr id="736272" name="Picture 16" descr="COMOSERMAJ">
              <a:extLst>
                <a:ext uri="{FF2B5EF4-FFF2-40B4-BE49-F238E27FC236}">
                  <a16:creationId xmlns:a16="http://schemas.microsoft.com/office/drawing/2014/main" id="{848BD7ED-5664-497D-8EDB-10373B60DD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1525"/>
              <a:ext cx="3734" cy="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6279" name="Picture 23" descr="setinha3">
              <a:extLst>
                <a:ext uri="{FF2B5EF4-FFF2-40B4-BE49-F238E27FC236}">
                  <a16:creationId xmlns:a16="http://schemas.microsoft.com/office/drawing/2014/main" id="{29816158-1578-49A4-8538-75D38482F0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570"/>
              <a:ext cx="182" cy="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6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6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6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36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36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36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36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36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36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36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36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36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668" name="Picture 4" descr="AGLORIAQCERCA">
            <a:extLst>
              <a:ext uri="{FF2B5EF4-FFF2-40B4-BE49-F238E27FC236}">
                <a16:creationId xmlns:a16="http://schemas.microsoft.com/office/drawing/2014/main" id="{9A280C79-DD6C-45E4-BFCE-D0C349ADB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63638"/>
            <a:ext cx="7261225" cy="419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3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3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706" name="Picture 18" descr="QUANDOSAT">
            <a:extLst>
              <a:ext uri="{FF2B5EF4-FFF2-40B4-BE49-F238E27FC236}">
                <a16:creationId xmlns:a16="http://schemas.microsoft.com/office/drawing/2014/main" id="{4E2AD7B9-94AC-4C65-B5E2-871003B6B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68288"/>
            <a:ext cx="7848600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4709" name="Picture 21" descr="jesusvoltou">
            <a:extLst>
              <a:ext uri="{FF2B5EF4-FFF2-40B4-BE49-F238E27FC236}">
                <a16:creationId xmlns:a16="http://schemas.microsoft.com/office/drawing/2014/main" id="{5C16CDF7-82F0-450D-8E0D-2FED1F2AE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858963"/>
            <a:ext cx="561657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4710" name="Picture 22" descr="jesusvoltou">
            <a:extLst>
              <a:ext uri="{FF2B5EF4-FFF2-40B4-BE49-F238E27FC236}">
                <a16:creationId xmlns:a16="http://schemas.microsoft.com/office/drawing/2014/main" id="{6DCF78BE-FD7A-4975-B008-4E696179E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068638"/>
            <a:ext cx="561657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4711" name="Picture 23" descr="OPOVOSEAJOELHA">
            <a:extLst>
              <a:ext uri="{FF2B5EF4-FFF2-40B4-BE49-F238E27FC236}">
                <a16:creationId xmlns:a16="http://schemas.microsoft.com/office/drawing/2014/main" id="{09D42460-7E5E-4F5A-B6F3-7BD555B9A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387850"/>
            <a:ext cx="6899275" cy="106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4712" name="Picture 24" descr="BENCAO-SATA">
            <a:extLst>
              <a:ext uri="{FF2B5EF4-FFF2-40B4-BE49-F238E27FC236}">
                <a16:creationId xmlns:a16="http://schemas.microsoft.com/office/drawing/2014/main" id="{BCC773D0-F07D-40D6-9D2A-C60AD05DF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688013"/>
            <a:ext cx="6337300" cy="112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4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4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4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4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4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54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4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4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54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54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719" name="Picture 7" descr="estepode-eng">
            <a:extLst>
              <a:ext uri="{FF2B5EF4-FFF2-40B4-BE49-F238E27FC236}">
                <a16:creationId xmlns:a16="http://schemas.microsoft.com/office/drawing/2014/main" id="{B70E027F-FA29-4555-AD7B-D841F5A01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8137525" cy="8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5722" name="Picture 10" descr="setinha3">
            <a:extLst>
              <a:ext uri="{FF2B5EF4-FFF2-40B4-BE49-F238E27FC236}">
                <a16:creationId xmlns:a16="http://schemas.microsoft.com/office/drawing/2014/main" id="{3A078B9C-8A0D-4377-94DA-2B44764D7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00213"/>
            <a:ext cx="295275" cy="31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306" name="Picture 2" descr="poderoso engano">
            <a:extLst>
              <a:ext uri="{FF2B5EF4-FFF2-40B4-BE49-F238E27FC236}">
                <a16:creationId xmlns:a16="http://schemas.microsoft.com/office/drawing/2014/main" id="{FF7E5B46-B636-45D8-94BE-45EE9CC73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333375"/>
            <a:ext cx="8172450" cy="82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8307" name="Picture 3" descr="grandes milagres">
            <a:extLst>
              <a:ext uri="{FF2B5EF4-FFF2-40B4-BE49-F238E27FC236}">
                <a16:creationId xmlns:a16="http://schemas.microsoft.com/office/drawing/2014/main" id="{73CE11BF-DDA7-4695-B0BA-03F6BAD2B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1711325"/>
            <a:ext cx="59436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8308" name="Picture 4" descr="curar as moléstias">
            <a:extLst>
              <a:ext uri="{FF2B5EF4-FFF2-40B4-BE49-F238E27FC236}">
                <a16:creationId xmlns:a16="http://schemas.microsoft.com/office/drawing/2014/main" id="{92B05B9A-BC6F-4441-9D67-9B57F29B3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2719388"/>
            <a:ext cx="709612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8309" name="Picture 5" descr="sábado mudado">
            <a:extLst>
              <a:ext uri="{FF2B5EF4-FFF2-40B4-BE49-F238E27FC236}">
                <a16:creationId xmlns:a16="http://schemas.microsoft.com/office/drawing/2014/main" id="{59E3EDBF-F5A4-4EA1-9B3D-D4CEA01DD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3713163"/>
            <a:ext cx="6629400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8310" name="Picture 6" descr="Image9">
            <a:extLst>
              <a:ext uri="{FF2B5EF4-FFF2-40B4-BE49-F238E27FC236}">
                <a16:creationId xmlns:a16="http://schemas.microsoft.com/office/drawing/2014/main" id="{0A8E9775-EF5E-4A92-BE01-B7F6B040F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700213"/>
            <a:ext cx="4953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8311" name="Picture 7" descr="Image9">
            <a:extLst>
              <a:ext uri="{FF2B5EF4-FFF2-40B4-BE49-F238E27FC236}">
                <a16:creationId xmlns:a16="http://schemas.microsoft.com/office/drawing/2014/main" id="{ED911B5D-1D39-4347-BA22-3462CD8F3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2684463"/>
            <a:ext cx="4953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8312" name="Picture 8" descr="Image9">
            <a:extLst>
              <a:ext uri="{FF2B5EF4-FFF2-40B4-BE49-F238E27FC236}">
                <a16:creationId xmlns:a16="http://schemas.microsoft.com/office/drawing/2014/main" id="{C9DEAC14-289C-4594-89ED-D219398CB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3689350"/>
            <a:ext cx="4953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8313" name="Picture 9" descr="blasfemando">
            <a:extLst>
              <a:ext uri="{FF2B5EF4-FFF2-40B4-BE49-F238E27FC236}">
                <a16:creationId xmlns:a16="http://schemas.microsoft.com/office/drawing/2014/main" id="{3EB0F924-DDB8-4677-AB7B-27A1B733B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5373688"/>
            <a:ext cx="741045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8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3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38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3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38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38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38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3" name="WordArt 3">
            <a:extLst>
              <a:ext uri="{FF2B5EF4-FFF2-40B4-BE49-F238E27FC236}">
                <a16:creationId xmlns:a16="http://schemas.microsoft.com/office/drawing/2014/main" id="{3F10E264-0741-46AE-BCEF-65B8D32148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4575" y="1771650"/>
            <a:ext cx="5256213" cy="4537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600" kern="10">
                <a:solidFill>
                  <a:srgbClr val="FFFFFF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Berlin Sans FB" panose="020E0602020502020306" pitchFamily="34" charset="0"/>
              </a:rPr>
              <a:t>Guerra Russo - Japonesa</a:t>
            </a:r>
          </a:p>
          <a:p>
            <a:r>
              <a:rPr lang="pt-BR" sz="3600" kern="10">
                <a:solidFill>
                  <a:srgbClr val="FFFFFF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Berlin Sans FB" panose="020E0602020502020306" pitchFamily="34" charset="0"/>
              </a:rPr>
              <a:t>1ª Guerra Mundial</a:t>
            </a:r>
          </a:p>
          <a:p>
            <a:r>
              <a:rPr lang="pt-BR" sz="3600" kern="10">
                <a:solidFill>
                  <a:srgbClr val="FFFFFF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Berlin Sans FB" panose="020E0602020502020306" pitchFamily="34" charset="0"/>
              </a:rPr>
              <a:t>Guerra Sino - Japonesa</a:t>
            </a:r>
          </a:p>
          <a:p>
            <a:r>
              <a:rPr lang="pt-BR" sz="3600" kern="10">
                <a:solidFill>
                  <a:srgbClr val="FFFFFF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Berlin Sans FB" panose="020E0602020502020306" pitchFamily="34" charset="0"/>
              </a:rPr>
              <a:t>2ª Guerra Mundial</a:t>
            </a:r>
          </a:p>
          <a:p>
            <a:r>
              <a:rPr lang="pt-BR" sz="3600" kern="10">
                <a:solidFill>
                  <a:srgbClr val="FFFFFF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Berlin Sans FB" panose="020E0602020502020306" pitchFamily="34" charset="0"/>
              </a:rPr>
              <a:t>Guerra da Indochina</a:t>
            </a:r>
          </a:p>
          <a:p>
            <a:r>
              <a:rPr lang="pt-BR" sz="3600" kern="10">
                <a:solidFill>
                  <a:srgbClr val="FFFFFF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Berlin Sans FB" panose="020E0602020502020306" pitchFamily="34" charset="0"/>
              </a:rPr>
              <a:t>Guerra da Coréia</a:t>
            </a:r>
          </a:p>
          <a:p>
            <a:r>
              <a:rPr lang="pt-BR" sz="3600" kern="10">
                <a:solidFill>
                  <a:srgbClr val="FFFFFF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Berlin Sans FB" panose="020E0602020502020306" pitchFamily="34" charset="0"/>
              </a:rPr>
              <a:t>Guerra Arábe Israelense</a:t>
            </a:r>
          </a:p>
          <a:p>
            <a:r>
              <a:rPr lang="pt-BR" sz="3600" kern="10">
                <a:solidFill>
                  <a:srgbClr val="FFFFFF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Berlin Sans FB" panose="020E0602020502020306" pitchFamily="34" charset="0"/>
              </a:rPr>
              <a:t>Guerra do Vietnã</a:t>
            </a:r>
          </a:p>
        </p:txBody>
      </p:sp>
    </p:spTree>
  </p:cSld>
  <p:clrMapOvr>
    <a:masterClrMapping/>
  </p:clrMapOvr>
  <p:transition spd="med">
    <p:strips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330" name="Picture 2" descr="poderoso engano">
            <a:extLst>
              <a:ext uri="{FF2B5EF4-FFF2-40B4-BE49-F238E27FC236}">
                <a16:creationId xmlns:a16="http://schemas.microsoft.com/office/drawing/2014/main" id="{1AA3133E-105E-40B4-957E-872A49FA7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2913"/>
            <a:ext cx="8208962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9331" name="Picture 3" descr="quase invencivel">
            <a:extLst>
              <a:ext uri="{FF2B5EF4-FFF2-40B4-BE49-F238E27FC236}">
                <a16:creationId xmlns:a16="http://schemas.microsoft.com/office/drawing/2014/main" id="{8C67A755-2337-4030-BEA3-0762B0346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404938"/>
            <a:ext cx="5184775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9332" name="Picture 4" descr="muitos dirão">
            <a:extLst>
              <a:ext uri="{FF2B5EF4-FFF2-40B4-BE49-F238E27FC236}">
                <a16:creationId xmlns:a16="http://schemas.microsoft.com/office/drawing/2014/main" id="{A65E25BA-0A5C-4956-95B2-213A5E7EE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546350"/>
            <a:ext cx="4033838" cy="56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9333" name="Picture 5" descr="grande virtude">
            <a:extLst>
              <a:ext uri="{FF2B5EF4-FFF2-40B4-BE49-F238E27FC236}">
                <a16:creationId xmlns:a16="http://schemas.microsoft.com/office/drawing/2014/main" id="{76FD1F11-06BD-40A1-B89F-97FD278E6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3482975"/>
            <a:ext cx="78486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9334" name="Picture 6" descr="atos 8">
            <a:extLst>
              <a:ext uri="{FF2B5EF4-FFF2-40B4-BE49-F238E27FC236}">
                <a16:creationId xmlns:a16="http://schemas.microsoft.com/office/drawing/2014/main" id="{E5078081-0BCA-4095-9896-917D8C25E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876925"/>
            <a:ext cx="200025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9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9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73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39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39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3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73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354" name="Picture 2" descr="não será enganado">
            <a:extLst>
              <a:ext uri="{FF2B5EF4-FFF2-40B4-BE49-F238E27FC236}">
                <a16:creationId xmlns:a16="http://schemas.microsoft.com/office/drawing/2014/main" id="{FD1C6D65-0252-487D-927F-B995DAE81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542925"/>
            <a:ext cx="7416800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0355" name="Picture 3" descr="a benção">
            <a:extLst>
              <a:ext uri="{FF2B5EF4-FFF2-40B4-BE49-F238E27FC236}">
                <a16:creationId xmlns:a16="http://schemas.microsoft.com/office/drawing/2014/main" id="{9CE32E0F-D9EF-4A37-9EDD-C76C396C7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019550"/>
            <a:ext cx="6769100" cy="243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0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0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4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 dir="in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378" name="Picture 2" descr="1844">
            <a:extLst>
              <a:ext uri="{FF2B5EF4-FFF2-40B4-BE49-F238E27FC236}">
                <a16:creationId xmlns:a16="http://schemas.microsoft.com/office/drawing/2014/main" id="{FE4DB25F-2210-4404-B257-4EC5CAA9C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1412875"/>
            <a:ext cx="52006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1379" name="Picture 3" descr="1914">
            <a:extLst>
              <a:ext uri="{FF2B5EF4-FFF2-40B4-BE49-F238E27FC236}">
                <a16:creationId xmlns:a16="http://schemas.microsoft.com/office/drawing/2014/main" id="{9B056C61-D33F-4F87-B37D-2ED530D23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2133600"/>
            <a:ext cx="4572000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1380" name="Picture 4" descr="mil chegará">
            <a:extLst>
              <a:ext uri="{FF2B5EF4-FFF2-40B4-BE49-F238E27FC236}">
                <a16:creationId xmlns:a16="http://schemas.microsoft.com/office/drawing/2014/main" id="{81D6DF42-9282-45EC-AB4A-3228FF722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2852738"/>
            <a:ext cx="69532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1381" name="Picture 5" descr="disse jesus">
            <a:extLst>
              <a:ext uri="{FF2B5EF4-FFF2-40B4-BE49-F238E27FC236}">
                <a16:creationId xmlns:a16="http://schemas.microsoft.com/office/drawing/2014/main" id="{093088F5-4BD8-41B3-933C-5ECA4ACFF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4724400"/>
            <a:ext cx="242887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1382" name="Picture 6" descr="O dia e a hora">
            <a:extLst>
              <a:ext uri="{FF2B5EF4-FFF2-40B4-BE49-F238E27FC236}">
                <a16:creationId xmlns:a16="http://schemas.microsoft.com/office/drawing/2014/main" id="{833A74F5-6B35-4C9E-B6B9-3FD13A6FC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5445125"/>
            <a:ext cx="68675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1383" name="Picture 7" descr="Seta 1">
            <a:extLst>
              <a:ext uri="{FF2B5EF4-FFF2-40B4-BE49-F238E27FC236}">
                <a16:creationId xmlns:a16="http://schemas.microsoft.com/office/drawing/2014/main" id="{2BA8A0DE-986D-4220-8DA4-D0DB05A4C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412875"/>
            <a:ext cx="5715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1384" name="Picture 8" descr="Seta 1">
            <a:extLst>
              <a:ext uri="{FF2B5EF4-FFF2-40B4-BE49-F238E27FC236}">
                <a16:creationId xmlns:a16="http://schemas.microsoft.com/office/drawing/2014/main" id="{DFA2D5A3-3761-48F7-A197-8A19D179E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2127250"/>
            <a:ext cx="5715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1385" name="Picture 9" descr="Seta 1">
            <a:extLst>
              <a:ext uri="{FF2B5EF4-FFF2-40B4-BE49-F238E27FC236}">
                <a16:creationId xmlns:a16="http://schemas.microsoft.com/office/drawing/2014/main" id="{13F8C7DF-A8D2-4EA8-AEC1-AB3BA54EA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4719638"/>
            <a:ext cx="5715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1386" name="Picture 10" descr="Seta 1">
            <a:extLst>
              <a:ext uri="{FF2B5EF4-FFF2-40B4-BE49-F238E27FC236}">
                <a16:creationId xmlns:a16="http://schemas.microsoft.com/office/drawing/2014/main" id="{210B129D-2048-4E16-A1ED-9C59A6CDD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2781300"/>
            <a:ext cx="5715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4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4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4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4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4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4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4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4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402" name="Picture 2" descr="Em corpo">
            <a:extLst>
              <a:ext uri="{FF2B5EF4-FFF2-40B4-BE49-F238E27FC236}">
                <a16:creationId xmlns:a16="http://schemas.microsoft.com/office/drawing/2014/main" id="{D631CC06-04D8-4523-913B-6A188DA3E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628775"/>
            <a:ext cx="4200525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2403" name="Picture 3" descr="Nas nuvens">
            <a:extLst>
              <a:ext uri="{FF2B5EF4-FFF2-40B4-BE49-F238E27FC236}">
                <a16:creationId xmlns:a16="http://schemas.microsoft.com/office/drawing/2014/main" id="{8A18F8E7-975E-42D7-8647-960814C28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2420938"/>
            <a:ext cx="49720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2404" name="Picture 4" descr="Todo olho">
            <a:extLst>
              <a:ext uri="{FF2B5EF4-FFF2-40B4-BE49-F238E27FC236}">
                <a16:creationId xmlns:a16="http://schemas.microsoft.com/office/drawing/2014/main" id="{5C98E33E-365A-4858-A206-AE09AB855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8" y="3267075"/>
            <a:ext cx="458152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2405" name="Picture 5" descr="Não pisará">
            <a:extLst>
              <a:ext uri="{FF2B5EF4-FFF2-40B4-BE49-F238E27FC236}">
                <a16:creationId xmlns:a16="http://schemas.microsoft.com/office/drawing/2014/main" id="{FC376835-CE67-4893-97A2-0B460CA8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4918075"/>
            <a:ext cx="5210175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2406" name="Picture 6" descr="com poder">
            <a:extLst>
              <a:ext uri="{FF2B5EF4-FFF2-40B4-BE49-F238E27FC236}">
                <a16:creationId xmlns:a16="http://schemas.microsoft.com/office/drawing/2014/main" id="{522F5C5B-AED9-445C-86AA-FE58CF80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5710238"/>
            <a:ext cx="6943725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2407" name="Picture 7" descr="Seta 1">
            <a:extLst>
              <a:ext uri="{FF2B5EF4-FFF2-40B4-BE49-F238E27FC236}">
                <a16:creationId xmlns:a16="http://schemas.microsoft.com/office/drawing/2014/main" id="{2D1D0072-077B-465D-A1FF-4A0DB5050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1700213"/>
            <a:ext cx="5715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2408" name="Picture 8" descr="Seta 1">
            <a:extLst>
              <a:ext uri="{FF2B5EF4-FFF2-40B4-BE49-F238E27FC236}">
                <a16:creationId xmlns:a16="http://schemas.microsoft.com/office/drawing/2014/main" id="{A2940158-1BD2-4BE3-B38D-186BA69D1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5805488"/>
            <a:ext cx="5715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2409" name="Picture 9" descr="Seta 1">
            <a:extLst>
              <a:ext uri="{FF2B5EF4-FFF2-40B4-BE49-F238E27FC236}">
                <a16:creationId xmlns:a16="http://schemas.microsoft.com/office/drawing/2014/main" id="{A91F1150-8B84-4D4B-B016-659D87B64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3357563"/>
            <a:ext cx="5715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2410" name="Picture 10" descr="Seta 1">
            <a:extLst>
              <a:ext uri="{FF2B5EF4-FFF2-40B4-BE49-F238E27FC236}">
                <a16:creationId xmlns:a16="http://schemas.microsoft.com/office/drawing/2014/main" id="{F0525177-C21F-4E70-9B27-1686C2C31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2492375"/>
            <a:ext cx="5715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2411" name="Picture 11" descr="Seta 1">
            <a:extLst>
              <a:ext uri="{FF2B5EF4-FFF2-40B4-BE49-F238E27FC236}">
                <a16:creationId xmlns:a16="http://schemas.microsoft.com/office/drawing/2014/main" id="{99C7D9C3-B6D2-490D-946B-C8CB0AFAE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4149725"/>
            <a:ext cx="5715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2412" name="Picture 12" descr="Seta 1">
            <a:extLst>
              <a:ext uri="{FF2B5EF4-FFF2-40B4-BE49-F238E27FC236}">
                <a16:creationId xmlns:a16="http://schemas.microsoft.com/office/drawing/2014/main" id="{244A2B8F-6E2C-481C-9B5A-CD666431F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4941888"/>
            <a:ext cx="5715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2413" name="Picture 13" descr="Com todos os anjos">
            <a:extLst>
              <a:ext uri="{FF2B5EF4-FFF2-40B4-BE49-F238E27FC236}">
                <a16:creationId xmlns:a16="http://schemas.microsoft.com/office/drawing/2014/main" id="{10B03E5D-EA6B-4A68-A2FD-C1A15C0E3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" y="4076700"/>
            <a:ext cx="49434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4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4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4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4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4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4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4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4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4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4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4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426" name="Picture 2" descr="dar fim ao sofrimento">
            <a:extLst>
              <a:ext uri="{FF2B5EF4-FFF2-40B4-BE49-F238E27FC236}">
                <a16:creationId xmlns:a16="http://schemas.microsoft.com/office/drawing/2014/main" id="{E607B403-DED5-462C-8EBD-FDF47AAC1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25" y="4221163"/>
            <a:ext cx="45339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3427" name="Picture 3" descr="para buscar">
            <a:extLst>
              <a:ext uri="{FF2B5EF4-FFF2-40B4-BE49-F238E27FC236}">
                <a16:creationId xmlns:a16="http://schemas.microsoft.com/office/drawing/2014/main" id="{2425CBFA-38BB-487E-B9F0-1FA120A11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1773238"/>
            <a:ext cx="6867525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3428" name="Picture 4" descr="prender satanás">
            <a:extLst>
              <a:ext uri="{FF2B5EF4-FFF2-40B4-BE49-F238E27FC236}">
                <a16:creationId xmlns:a16="http://schemas.microsoft.com/office/drawing/2014/main" id="{4A5BE5DA-6249-4A8B-8CE0-85C8179F8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3213100"/>
            <a:ext cx="344805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3429" name="Picture 5" descr="estabelecer seu reino">
            <a:extLst>
              <a:ext uri="{FF2B5EF4-FFF2-40B4-BE49-F238E27FC236}">
                <a16:creationId xmlns:a16="http://schemas.microsoft.com/office/drawing/2014/main" id="{D2B00AC1-6C41-483B-BBF4-D74558E7A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25" y="5300663"/>
            <a:ext cx="5800725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3430" name="Picture 6" descr="Seta 1">
            <a:extLst>
              <a:ext uri="{FF2B5EF4-FFF2-40B4-BE49-F238E27FC236}">
                <a16:creationId xmlns:a16="http://schemas.microsoft.com/office/drawing/2014/main" id="{902BAC5F-0A7B-4445-8F45-55470DD16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728788"/>
            <a:ext cx="5715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3431" name="Picture 7" descr="Seta 1">
            <a:extLst>
              <a:ext uri="{FF2B5EF4-FFF2-40B4-BE49-F238E27FC236}">
                <a16:creationId xmlns:a16="http://schemas.microsoft.com/office/drawing/2014/main" id="{2F3F0C6F-1548-4827-9372-1BF96F155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3213100"/>
            <a:ext cx="5715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3432" name="Picture 8" descr="Seta 1">
            <a:extLst>
              <a:ext uri="{FF2B5EF4-FFF2-40B4-BE49-F238E27FC236}">
                <a16:creationId xmlns:a16="http://schemas.microsoft.com/office/drawing/2014/main" id="{D1DB5D53-5C29-46A4-8B97-38DDB9472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4173538"/>
            <a:ext cx="5715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3433" name="Picture 9" descr="Seta 1">
            <a:extLst>
              <a:ext uri="{FF2B5EF4-FFF2-40B4-BE49-F238E27FC236}">
                <a16:creationId xmlns:a16="http://schemas.microsoft.com/office/drawing/2014/main" id="{A1F61B00-6926-4175-9CEE-536B42FE0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5257800"/>
            <a:ext cx="5715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4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4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4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4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4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43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4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450" name="Picture 2" descr="oqacontecera">
            <a:extLst>
              <a:ext uri="{FF2B5EF4-FFF2-40B4-BE49-F238E27FC236}">
                <a16:creationId xmlns:a16="http://schemas.microsoft.com/office/drawing/2014/main" id="{12A6EF4C-C04D-4894-BC45-098EC128A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5616575" cy="83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4451" name="Picture 3" descr="arrebatamento-transf">
            <a:extLst>
              <a:ext uri="{FF2B5EF4-FFF2-40B4-BE49-F238E27FC236}">
                <a16:creationId xmlns:a16="http://schemas.microsoft.com/office/drawing/2014/main" id="{E8A9A8BD-40CD-4800-B3B2-CF1D4839F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205038"/>
            <a:ext cx="6594475" cy="94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4452" name="Picture 4" descr="mortedosimpios">
            <a:extLst>
              <a:ext uri="{FF2B5EF4-FFF2-40B4-BE49-F238E27FC236}">
                <a16:creationId xmlns:a16="http://schemas.microsoft.com/office/drawing/2014/main" id="{96771E69-A2DA-4CFA-95DE-12FB886BE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484313"/>
            <a:ext cx="3360738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4453" name="Picture 5" descr="ress-morreramCrsito">
            <a:extLst>
              <a:ext uri="{FF2B5EF4-FFF2-40B4-BE49-F238E27FC236}">
                <a16:creationId xmlns:a16="http://schemas.microsoft.com/office/drawing/2014/main" id="{D659F0E5-335D-4F9B-B598-CFF6EC88A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429000"/>
            <a:ext cx="6188075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4454" name="Picture 6" descr="terravazia">
            <a:extLst>
              <a:ext uri="{FF2B5EF4-FFF2-40B4-BE49-F238E27FC236}">
                <a16:creationId xmlns:a16="http://schemas.microsoft.com/office/drawing/2014/main" id="{29FB65A4-0A06-4482-9CF9-608D631A4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373688"/>
            <a:ext cx="5688012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4455" name="Picture 7" descr="tudodestruido">
            <a:extLst>
              <a:ext uri="{FF2B5EF4-FFF2-40B4-BE49-F238E27FC236}">
                <a16:creationId xmlns:a16="http://schemas.microsoft.com/office/drawing/2014/main" id="{34C3AB3C-53B7-4EEE-9EC6-6832036B7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4652963"/>
            <a:ext cx="7235825" cy="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4456" name="Picture 8" descr="setabranca">
            <a:extLst>
              <a:ext uri="{FF2B5EF4-FFF2-40B4-BE49-F238E27FC236}">
                <a16:creationId xmlns:a16="http://schemas.microsoft.com/office/drawing/2014/main" id="{EBB7EA89-C2D0-4C07-A22B-D3EC9A10A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57338"/>
            <a:ext cx="36195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4457" name="Picture 9" descr="setabranca">
            <a:extLst>
              <a:ext uri="{FF2B5EF4-FFF2-40B4-BE49-F238E27FC236}">
                <a16:creationId xmlns:a16="http://schemas.microsoft.com/office/drawing/2014/main" id="{7A71F32F-EE59-4899-AA7E-375CA88E3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205038"/>
            <a:ext cx="36195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4458" name="Picture 10" descr="setabranca">
            <a:extLst>
              <a:ext uri="{FF2B5EF4-FFF2-40B4-BE49-F238E27FC236}">
                <a16:creationId xmlns:a16="http://schemas.microsoft.com/office/drawing/2014/main" id="{79EC45F5-83B5-4829-9BB7-169BAE958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429000"/>
            <a:ext cx="36195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4459" name="Picture 11" descr="setabranca">
            <a:extLst>
              <a:ext uri="{FF2B5EF4-FFF2-40B4-BE49-F238E27FC236}">
                <a16:creationId xmlns:a16="http://schemas.microsoft.com/office/drawing/2014/main" id="{275CF564-79DB-4E39-ADDD-081DCE127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652963"/>
            <a:ext cx="36195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4460" name="Picture 12" descr="setabranca">
            <a:extLst>
              <a:ext uri="{FF2B5EF4-FFF2-40B4-BE49-F238E27FC236}">
                <a16:creationId xmlns:a16="http://schemas.microsoft.com/office/drawing/2014/main" id="{3B6C6CB5-2F3D-4621-B930-447F26A81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445125"/>
            <a:ext cx="36195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4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44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4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44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4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44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4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4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4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850" name="Picture 2" descr="Jesus1">
            <a:extLst>
              <a:ext uri="{FF2B5EF4-FFF2-40B4-BE49-F238E27FC236}">
                <a16:creationId xmlns:a16="http://schemas.microsoft.com/office/drawing/2014/main" id="{B6BF62C2-323F-4455-BF5B-5692D2AE7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24" name="WordArt 8">
            <a:extLst>
              <a:ext uri="{FF2B5EF4-FFF2-40B4-BE49-F238E27FC236}">
                <a16:creationId xmlns:a16="http://schemas.microsoft.com/office/drawing/2014/main" id="{3C49F59C-5058-4E3C-A46E-15C51632C9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6638" y="1844675"/>
            <a:ext cx="6127750" cy="4629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600" kern="10">
                <a:solidFill>
                  <a:srgbClr val="FFFFFF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Berlin Sans FB" panose="020E0602020502020306" pitchFamily="34" charset="0"/>
              </a:rPr>
              <a:t>1ª Guerra Indo - Paquistanesa</a:t>
            </a:r>
          </a:p>
          <a:p>
            <a:r>
              <a:rPr lang="pt-BR" sz="3600" kern="10">
                <a:solidFill>
                  <a:srgbClr val="FFFFFF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Berlin Sans FB" panose="020E0602020502020306" pitchFamily="34" charset="0"/>
              </a:rPr>
              <a:t>Guerra dos Seis Dias</a:t>
            </a:r>
          </a:p>
          <a:p>
            <a:r>
              <a:rPr lang="pt-BR" sz="3600" kern="10">
                <a:solidFill>
                  <a:srgbClr val="FFFFFF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Berlin Sans FB" panose="020E0602020502020306" pitchFamily="34" charset="0"/>
              </a:rPr>
              <a:t>2ª Guerra Indo-Paquistanesa</a:t>
            </a:r>
          </a:p>
          <a:p>
            <a:r>
              <a:rPr lang="pt-BR" sz="3600" kern="10">
                <a:solidFill>
                  <a:srgbClr val="FFFFFF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Berlin Sans FB" panose="020E0602020502020306" pitchFamily="34" charset="0"/>
              </a:rPr>
              <a:t>Guerra do Yom Kippur</a:t>
            </a:r>
          </a:p>
          <a:p>
            <a:r>
              <a:rPr lang="pt-BR" sz="3600" kern="10">
                <a:solidFill>
                  <a:srgbClr val="FFFFFF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Berlin Sans FB" panose="020E0602020502020306" pitchFamily="34" charset="0"/>
              </a:rPr>
              <a:t>Guerra do Afeganistão</a:t>
            </a:r>
          </a:p>
          <a:p>
            <a:r>
              <a:rPr lang="pt-BR" sz="3600" kern="10">
                <a:solidFill>
                  <a:srgbClr val="FFFFFF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Berlin Sans FB" panose="020E0602020502020306" pitchFamily="34" charset="0"/>
              </a:rPr>
              <a:t>Guerra Irã-Iraque</a:t>
            </a:r>
          </a:p>
          <a:p>
            <a:r>
              <a:rPr lang="pt-BR" sz="3600" kern="10">
                <a:solidFill>
                  <a:srgbClr val="FFFFFF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Berlin Sans FB" panose="020E0602020502020306" pitchFamily="34" charset="0"/>
              </a:rPr>
              <a:t>Guerra das Malvinas</a:t>
            </a:r>
          </a:p>
          <a:p>
            <a:r>
              <a:rPr lang="pt-BR" sz="3600" kern="10">
                <a:solidFill>
                  <a:srgbClr val="FFFFFF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Berlin Sans FB" panose="020E0602020502020306" pitchFamily="34" charset="0"/>
              </a:rPr>
              <a:t>Guerra do Golfo</a:t>
            </a:r>
          </a:p>
        </p:txBody>
      </p:sp>
    </p:spTree>
  </p:cSld>
  <p:clrMapOvr>
    <a:masterClrMapping/>
  </p:clrMapOvr>
  <p:transition spd="med">
    <p:strips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0898" name="Object 2">
            <a:extLst>
              <a:ext uri="{FF2B5EF4-FFF2-40B4-BE49-F238E27FC236}">
                <a16:creationId xmlns:a16="http://schemas.microsoft.com/office/drawing/2014/main" id="{F329C3E4-3C4F-4C76-9953-B3D7CA475E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9525"/>
          <a:ext cx="9144000" cy="683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899" name="Clip" r:id="rId3" imgW="3171429" imgH="2371429" progId="MS_ClipArt_Gallery.2">
                  <p:embed/>
                </p:oleObj>
              </mc:Choice>
              <mc:Fallback>
                <p:oleObj name="Clip" r:id="rId3" imgW="3171429" imgH="2371429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contras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525"/>
                        <a:ext cx="9144000" cy="683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split orient="vert" dir="in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checker dir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trips dir="rd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626" name="Picture 2" descr="L125">
            <a:extLst>
              <a:ext uri="{FF2B5EF4-FFF2-40B4-BE49-F238E27FC236}">
                <a16:creationId xmlns:a16="http://schemas.microsoft.com/office/drawing/2014/main" id="{80274451-BE10-4458-AA0F-118EF0EA4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 dir="in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 dir="in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3" name="Rectangle 3">
            <a:extLst>
              <a:ext uri="{FF2B5EF4-FFF2-40B4-BE49-F238E27FC236}">
                <a16:creationId xmlns:a16="http://schemas.microsoft.com/office/drawing/2014/main" id="{D066674C-1776-4D5D-88B1-8E297C962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830388"/>
            <a:ext cx="8040688" cy="44783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altLang="pt-BR" sz="3200">
                <a:solidFill>
                  <a:schemeClr val="bg1"/>
                </a:solidFill>
                <a:latin typeface="Berlin Sans FB" panose="020E0602020502020306" pitchFamily="34" charset="0"/>
              </a:rPr>
              <a:t>Estima-se em 150 milhões o número de mortos em guerras na história mundial. Destes, 111 milhões morreram no século XX. Desde 1945, ano em que se encerrou a Segunda Guerra Mundial, eclodiram cerca de 160 conflitos armados no planeta, que fizeram 40 milhões de mortos. Destes, apenas </a:t>
            </a:r>
            <a:r>
              <a:rPr lang="pt-BR" altLang="pt-BR" sz="3200" b="1">
                <a:solidFill>
                  <a:schemeClr val="bg1"/>
                </a:solidFill>
                <a:latin typeface="Berlin Sans FB" panose="020E0602020502020306" pitchFamily="34" charset="0"/>
              </a:rPr>
              <a:t>¼</a:t>
            </a:r>
            <a:r>
              <a:rPr lang="pt-BR" altLang="pt-BR" sz="3200">
                <a:solidFill>
                  <a:schemeClr val="bg1"/>
                </a:solidFill>
                <a:latin typeface="Berlin Sans FB" panose="020E0602020502020306" pitchFamily="34" charset="0"/>
              </a:rPr>
              <a:t> eram soldados e os demais eram civis, dentre os quais 2 milhões de crianças.</a:t>
            </a:r>
          </a:p>
        </p:txBody>
      </p:sp>
    </p:spTree>
  </p:cSld>
  <p:clrMapOvr>
    <a:masterClrMapping/>
  </p:clrMapOvr>
  <p:transition spd="med">
    <p:strips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7" name="Rectangle 3">
            <a:extLst>
              <a:ext uri="{FF2B5EF4-FFF2-40B4-BE49-F238E27FC236}">
                <a16:creationId xmlns:a16="http://schemas.microsoft.com/office/drawing/2014/main" id="{6E96F9AE-EACF-4B4B-8175-DFC8FDE69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758950"/>
            <a:ext cx="8353425" cy="44783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altLang="pt-BR" sz="3200">
                <a:solidFill>
                  <a:schemeClr val="bg1"/>
                </a:solidFill>
                <a:latin typeface="Berlin Sans FB" panose="020E0602020502020306" pitchFamily="34" charset="0"/>
              </a:rPr>
              <a:t>O século XX foi de longe o mais violento da história da humanidade. Nunca houve tantas guerras, que fizeram mortos em escala tão brutal. Na virada para o século XXI, registravam-se cerca de 50 conflitos militares no mundo, o que indica uma continuidade desta realidade. São dados que indicam que a guerra, ao contrário de um evento excepcional, fez parte do cotidiano deste século.</a:t>
            </a:r>
          </a:p>
        </p:txBody>
      </p:sp>
    </p:spTree>
  </p:cSld>
  <p:clrMapOvr>
    <a:masterClrMapping/>
  </p:clrMapOvr>
  <p:transition spd="med">
    <p:strips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Estrutura padrão">
  <a:themeElements>
    <a:clrScheme name="2_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Estrutura padrão">
  <a:themeElements>
    <a:clrScheme name="3_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Estrutura padrão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_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Estrutura padrão">
  <a:themeElements>
    <a:clrScheme name="4_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_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8181</TotalTime>
  <Words>357</Words>
  <Application>Microsoft Office PowerPoint</Application>
  <PresentationFormat>Apresentação na tela (4:3)</PresentationFormat>
  <Paragraphs>63</Paragraphs>
  <Slides>68</Slides>
  <Notes>0</Notes>
  <HiddenSlides>0</HiddenSlides>
  <MMClips>1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5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68</vt:i4>
      </vt:variant>
    </vt:vector>
  </HeadingPairs>
  <TitlesOfParts>
    <vt:vector size="79" baseType="lpstr">
      <vt:lpstr>Times New Roman</vt:lpstr>
      <vt:lpstr>Arial</vt:lpstr>
      <vt:lpstr>Berlin Sans FB</vt:lpstr>
      <vt:lpstr>Berlin Sans FB Demi</vt:lpstr>
      <vt:lpstr>Estrutura padrão</vt:lpstr>
      <vt:lpstr>2_Estrutura padrão</vt:lpstr>
      <vt:lpstr>Design padrão</vt:lpstr>
      <vt:lpstr>3_Estrutura padrão</vt:lpstr>
      <vt:lpstr>4_Estrutura padrão</vt:lpstr>
      <vt:lpstr>Slide do Microsoft PowerPoint</vt:lpstr>
      <vt:lpstr>Microsoft Clip Gallery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Evangelismo APS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Volta de Jesus</dc:title>
  <dc:subject>APOCALIPSE A RESPOSTA</dc:subject>
  <dc:creator>Pr. MARCELO AUGUSTO DE CARVALHO; Gi</dc:creator>
  <cp:keywords>www.4tons.com.br</cp:keywords>
  <dc:description>COMÉRCIO PROIBIDO. USO PESSOAL</dc:description>
  <cp:lastModifiedBy>Pr. Marcelo Carvalho</cp:lastModifiedBy>
  <cp:revision>532</cp:revision>
  <dcterms:created xsi:type="dcterms:W3CDTF">1999-09-17T17:35:17Z</dcterms:created>
  <dcterms:modified xsi:type="dcterms:W3CDTF">2019-11-26T14:11:33Z</dcterms:modified>
  <cp:category>SM-EVANGELISMO</cp:category>
</cp:coreProperties>
</file>