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0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9" r:id="rId51"/>
    <p:sldId id="310" r:id="rId52"/>
    <p:sldId id="311" r:id="rId53"/>
    <p:sldId id="312" r:id="rId54"/>
    <p:sldId id="313" r:id="rId55"/>
  </p:sldIdLst>
  <p:sldSz cx="9144000" cy="6858000" type="screen4x3"/>
  <p:notesSz cx="6858000" cy="9144000"/>
  <p:photoAlbum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AF58AB9F-6E42-4DF1-8594-E0A30B11FFE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pt-BR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812258E5-894B-453C-94AD-1AC7E8E7D71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pt-BR"/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D7A8A5AB-77FF-40C8-A516-60E44D213A06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3253" name="Rectangle 5">
            <a:extLst>
              <a:ext uri="{FF2B5EF4-FFF2-40B4-BE49-F238E27FC236}">
                <a16:creationId xmlns:a16="http://schemas.microsoft.com/office/drawing/2014/main" id="{9512B82B-BE1D-460A-8A21-513356E30B6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53254" name="Rectangle 6">
            <a:extLst>
              <a:ext uri="{FF2B5EF4-FFF2-40B4-BE49-F238E27FC236}">
                <a16:creationId xmlns:a16="http://schemas.microsoft.com/office/drawing/2014/main" id="{06F96643-D5CF-404A-86EC-2CA22964538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pt-BR"/>
          </a:p>
        </p:txBody>
      </p:sp>
      <p:sp>
        <p:nvSpPr>
          <p:cNvPr id="53255" name="Rectangle 7">
            <a:extLst>
              <a:ext uri="{FF2B5EF4-FFF2-40B4-BE49-F238E27FC236}">
                <a16:creationId xmlns:a16="http://schemas.microsoft.com/office/drawing/2014/main" id="{BF61B92E-1D7F-44A7-817D-D265EB91BF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5C70DF1-841B-4864-9DB0-8F9317C9A31F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B3224BC-C7E2-4CDA-8074-02D1D3ED03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A0DA33-79D1-4363-B597-AA800AE6BDAA}" type="slidenum">
              <a:rPr lang="en-US" altLang="pt-BR"/>
              <a:pPr/>
              <a:t>1</a:t>
            </a:fld>
            <a:endParaRPr lang="en-US" altLang="pt-BR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78CE12CD-DA8A-43A1-906B-DDB70C953FD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2360876D-9E3D-49EF-A90D-B1769303EA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/>
              <a:t>First Slide - Motion</a:t>
            </a:r>
            <a:endParaRPr lang="en-US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583C8FF-2302-4A36-B102-8679559910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D88881-FA4E-4B7F-A005-C81CD7624B67}" type="slidenum">
              <a:rPr lang="en-US" altLang="pt-BR"/>
              <a:pPr/>
              <a:t>50</a:t>
            </a:fld>
            <a:endParaRPr lang="en-US" altLang="pt-BR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76860361-C747-4A84-AE08-F5BC78EF2A1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008081BD-E055-4674-A6E0-061C456365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/>
              <a:t>Last Slide</a:t>
            </a:r>
            <a:endParaRPr lang="en-US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FE96DF-94BD-439B-93D8-72A352405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B84538F-E99B-42DA-B137-0C9E06C02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F12B6CE-3600-45F9-A5A2-AC72DBA33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C0A553-2362-44A0-B87B-C7152DF64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485747-9780-46CA-9F4D-B140A7D5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6041F-7685-4CC4-8837-6B69B8DC249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952780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C2A33-7E36-41CB-B197-DA3FED83B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EEC01AA-A4D6-4812-89AA-52E5A77A1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97DCE0-38BA-4E00-93A1-CBF4FEEE2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2DE622-6E81-4EF0-A3CB-B00231599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D46BCC-AD45-4A68-8AFF-922046908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18726-58B8-4F9D-B093-2E73893B956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33218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06AD2EB-1E30-4F16-8C63-0C45592FEF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941D176-FAAE-4ACD-8A1B-987A934D8F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076A7A-37CB-4E31-A917-FDC9EF4FD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05EB24-6706-4180-A48D-89520260C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A1E96C-0522-41BB-AE33-A1411E9C9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EC5C-E421-4307-9516-6DAFB1EFB80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27283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358B72B-DAA2-488F-984C-76087CFBDF1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183C873-DFA3-4675-A60B-74F21B9DB2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522FCB6-6FCE-4B5C-B91C-AE92659F4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9C67D3A-9DE4-4ECF-9A75-C3AA1B2A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979556A-DD72-4550-9F27-1753EFB3CED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29903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AA78F-90DE-4173-8510-4A016688D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380DF3-B89E-4ECC-815E-260CFF2F3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2386AA-F543-4103-A4BF-6DE06BAA2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1BC40D-0542-48EF-9364-299925D95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AA434C8-06CC-4674-BB29-41597DA0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A9571-FC69-4E98-9A01-739B1E93B8A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163546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1753C-797C-4991-875D-05C5FB584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EC063DF-299C-41AE-A764-A6A32EA90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EF0AE9-CB4D-426A-AE46-D3C07007D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9A27743-571C-43CA-9CD7-2CA9C1A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8DEF58-E6BA-4AE4-85E3-1416D5D4F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BF150-266E-4EE9-B806-F3A21956B6D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8332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56A3F1-976E-440B-AF67-925BAC5A7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29F6FC7-D712-46E5-B5FC-52F2D8662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78A27C2-A889-45BF-8192-192FBCF2A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2B28296-40CA-412E-87B5-E87194CF5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3990895-6DB4-4B39-BD8F-5FC5E7B7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295CBF-A907-485E-8A5E-CA168A9F9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5F9081-6D95-4E80-B04A-30E187DBE08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09911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A39CD3-D718-47CE-A76A-3928F8346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4DCB878-A484-4D59-9F86-8452ECDBA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1F93863-93D6-4415-9395-0BE5E6A2E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0C97B79-13B7-4D57-BC0A-CFADBFAFE5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C8BD24D-F81F-4366-BAE8-8AAB15154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B19CC1B-65AB-49C5-8623-F36B5080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013F59A-82B5-4524-8553-B9162D8BE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7979CB4-E8FD-4BCA-8C0F-D2220AEBC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BC274-240A-4BF7-9176-F03C5F280AD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085508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1D6776-86C4-4E96-988E-A6B5A00BA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F087CA2-8929-4AED-A0BF-36422AF5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B2BDABD-A88C-4491-8D8D-935BCEE62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E5A596F-93B4-4F42-A208-22503044B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668E6F-7212-4618-86E1-438AB824327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81774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FD0A24F-F6ED-4CBA-AB2F-E61A6637A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0EDF812-9E52-407B-82F6-D72B32D47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5D862C5-A4AB-4D20-8002-EED5BD816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2912E-6CB8-467B-9B87-B3527497EED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22168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AB95E3-1ED1-46B3-995F-74FB0FFFE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0A6E21-8AAB-4E18-8621-B07BE1687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9E52BBC-4CBD-47C8-A514-7EF796B6E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5AD2B41-6993-434A-8558-B99F4A094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0237AB4-D37D-43F2-A135-579C920ED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55D34E8-AE4B-41CA-B3B5-E659207DE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2CB1EB-19E2-4FA4-8868-0F8C70D4331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10968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FCD96B-7EC6-4816-A0D1-582030694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2C587CE-D659-4693-9EBE-6B7461456D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E8A8DE1-E965-4108-B940-1242A15E99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20B7384-1BB5-4BA1-A4C4-A608A018A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66BD2BD-B5B8-4825-94F4-2A8992280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BE8E76B-CDE8-4A30-9EA3-58878CECC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4E0CF-3302-4391-AE0F-3DF9619D8E9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423883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B2E531A-7BF1-411D-A03A-8BFB7F39CF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D6F75C0-39CD-45F0-992A-DD4DB355A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3C50943-35AA-42A1-B522-7BCDC63B47C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1188E98-B628-40C7-A538-CE467E91A51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B5338D-60E2-4BC8-9EA1-975E701EAF3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44ADF41-A48F-4E3A-8084-0B86510B8394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 descr="000 - 1 Slide Pt">
            <a:extLst>
              <a:ext uri="{FF2B5EF4-FFF2-40B4-BE49-F238E27FC236}">
                <a16:creationId xmlns:a16="http://schemas.microsoft.com/office/drawing/2014/main" id="{25FAD98C-34DF-47D7-888F-4CEFDA983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hidden="1">
            <a:extLst>
              <a:ext uri="{FF2B5EF4-FFF2-40B4-BE49-F238E27FC236}">
                <a16:creationId xmlns:a16="http://schemas.microsoft.com/office/drawing/2014/main" id="{FFEC64BE-FBA1-4AC9-824E-3551DB8026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1267" name="Rectangle 3" descr="08">
            <a:extLst>
              <a:ext uri="{FF2B5EF4-FFF2-40B4-BE49-F238E27FC236}">
                <a16:creationId xmlns:a16="http://schemas.microsoft.com/office/drawing/2014/main" id="{30DEA842-4DCF-43DC-B569-C65C0F6E3BD7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hidden="1">
            <a:extLst>
              <a:ext uri="{FF2B5EF4-FFF2-40B4-BE49-F238E27FC236}">
                <a16:creationId xmlns:a16="http://schemas.microsoft.com/office/drawing/2014/main" id="{44F26C70-A86D-4EE9-AD43-8731D3CED8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2291" name="Rectangle 3" descr="09">
            <a:extLst>
              <a:ext uri="{FF2B5EF4-FFF2-40B4-BE49-F238E27FC236}">
                <a16:creationId xmlns:a16="http://schemas.microsoft.com/office/drawing/2014/main" id="{9C51DB13-C0CF-4BD3-BC03-1B700A1DE13A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hidden="1">
            <a:extLst>
              <a:ext uri="{FF2B5EF4-FFF2-40B4-BE49-F238E27FC236}">
                <a16:creationId xmlns:a16="http://schemas.microsoft.com/office/drawing/2014/main" id="{7098AFCB-3ED0-4575-92E4-66A98B9D14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3315" name="Rectangle 3" descr="11">
            <a:extLst>
              <a:ext uri="{FF2B5EF4-FFF2-40B4-BE49-F238E27FC236}">
                <a16:creationId xmlns:a16="http://schemas.microsoft.com/office/drawing/2014/main" id="{3F427C7A-1DD9-4919-82FC-53E8A378CABA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 hidden="1">
            <a:extLst>
              <a:ext uri="{FF2B5EF4-FFF2-40B4-BE49-F238E27FC236}">
                <a16:creationId xmlns:a16="http://schemas.microsoft.com/office/drawing/2014/main" id="{01EAA04D-A2C4-420B-85FD-68B2D7A8E3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4339" name="Rectangle 3" descr="12">
            <a:extLst>
              <a:ext uri="{FF2B5EF4-FFF2-40B4-BE49-F238E27FC236}">
                <a16:creationId xmlns:a16="http://schemas.microsoft.com/office/drawing/2014/main" id="{E40A829E-ACAB-4124-AA5F-79EF67EFE24F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 hidden="1">
            <a:extLst>
              <a:ext uri="{FF2B5EF4-FFF2-40B4-BE49-F238E27FC236}">
                <a16:creationId xmlns:a16="http://schemas.microsoft.com/office/drawing/2014/main" id="{B9BB90E3-6EC9-45A0-B8DE-2EFD968B29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5363" name="Rectangle 3" descr="13 - Final Base Basic">
            <a:extLst>
              <a:ext uri="{FF2B5EF4-FFF2-40B4-BE49-F238E27FC236}">
                <a16:creationId xmlns:a16="http://schemas.microsoft.com/office/drawing/2014/main" id="{F15E975D-0947-496D-942D-A140B6021F70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hidden="1">
            <a:extLst>
              <a:ext uri="{FF2B5EF4-FFF2-40B4-BE49-F238E27FC236}">
                <a16:creationId xmlns:a16="http://schemas.microsoft.com/office/drawing/2014/main" id="{D25FACA8-A321-411A-A61A-34A91073D3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6387" name="Rectangle 3" descr="14">
            <a:extLst>
              <a:ext uri="{FF2B5EF4-FFF2-40B4-BE49-F238E27FC236}">
                <a16:creationId xmlns:a16="http://schemas.microsoft.com/office/drawing/2014/main" id="{04BB2CA8-82AB-4D13-988F-E76F86E7F517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hidden="1">
            <a:extLst>
              <a:ext uri="{FF2B5EF4-FFF2-40B4-BE49-F238E27FC236}">
                <a16:creationId xmlns:a16="http://schemas.microsoft.com/office/drawing/2014/main" id="{4C333AB4-1222-4C6E-949C-AE772A8E95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7411" name="Rectangle 3" descr="15 - Eden">
            <a:extLst>
              <a:ext uri="{FF2B5EF4-FFF2-40B4-BE49-F238E27FC236}">
                <a16:creationId xmlns:a16="http://schemas.microsoft.com/office/drawing/2014/main" id="{C5FE9835-AEB2-46FF-8A47-3AD5C2CD241C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hidden="1">
            <a:extLst>
              <a:ext uri="{FF2B5EF4-FFF2-40B4-BE49-F238E27FC236}">
                <a16:creationId xmlns:a16="http://schemas.microsoft.com/office/drawing/2014/main" id="{A1B8C64A-7756-405E-AFF9-7F35D2792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8435" name="Rectangle 3" descr="16">
            <a:extLst>
              <a:ext uri="{FF2B5EF4-FFF2-40B4-BE49-F238E27FC236}">
                <a16:creationId xmlns:a16="http://schemas.microsoft.com/office/drawing/2014/main" id="{73B7B0D5-AD44-49C7-ADB1-A2587D7E8F90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 hidden="1">
            <a:extLst>
              <a:ext uri="{FF2B5EF4-FFF2-40B4-BE49-F238E27FC236}">
                <a16:creationId xmlns:a16="http://schemas.microsoft.com/office/drawing/2014/main" id="{8F455CC8-0B20-45C7-8ED2-F864621254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9459" name="Rectangle 3" descr="17 - Lucifer">
            <a:extLst>
              <a:ext uri="{FF2B5EF4-FFF2-40B4-BE49-F238E27FC236}">
                <a16:creationId xmlns:a16="http://schemas.microsoft.com/office/drawing/2014/main" id="{7BB6E5B7-DFD6-4ABC-B204-54ED2DF5837E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3175" y="0"/>
            <a:ext cx="913765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b="-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 hidden="1">
            <a:extLst>
              <a:ext uri="{FF2B5EF4-FFF2-40B4-BE49-F238E27FC236}">
                <a16:creationId xmlns:a16="http://schemas.microsoft.com/office/drawing/2014/main" id="{C602984C-4410-4935-8C21-795DB78456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20483" name="Rectangle 3" descr="18">
            <a:extLst>
              <a:ext uri="{FF2B5EF4-FFF2-40B4-BE49-F238E27FC236}">
                <a16:creationId xmlns:a16="http://schemas.microsoft.com/office/drawing/2014/main" id="{7B43C2E9-5EB0-4560-B7CD-CFAB57C8983B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hidden="1">
            <a:extLst>
              <a:ext uri="{FF2B5EF4-FFF2-40B4-BE49-F238E27FC236}">
                <a16:creationId xmlns:a16="http://schemas.microsoft.com/office/drawing/2014/main" id="{4EAF8AAF-A813-4266-9016-F0C6358794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3075" name="Rectangle 3" descr="02 a">
            <a:extLst>
              <a:ext uri="{FF2B5EF4-FFF2-40B4-BE49-F238E27FC236}">
                <a16:creationId xmlns:a16="http://schemas.microsoft.com/office/drawing/2014/main" id="{2A9916C7-06A7-4427-AA59-97F3964F8EC4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 hidden="1">
            <a:extLst>
              <a:ext uri="{FF2B5EF4-FFF2-40B4-BE49-F238E27FC236}">
                <a16:creationId xmlns:a16="http://schemas.microsoft.com/office/drawing/2014/main" id="{221D5793-FF54-49A3-B9B6-1238118B97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21507" name="Rectangle 3" descr="19 a">
            <a:extLst>
              <a:ext uri="{FF2B5EF4-FFF2-40B4-BE49-F238E27FC236}">
                <a16:creationId xmlns:a16="http://schemas.microsoft.com/office/drawing/2014/main" id="{867D2FA7-74D5-4CDB-A0D3-9606C479736B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 hidden="1">
            <a:extLst>
              <a:ext uri="{FF2B5EF4-FFF2-40B4-BE49-F238E27FC236}">
                <a16:creationId xmlns:a16="http://schemas.microsoft.com/office/drawing/2014/main" id="{A5B76985-EFDC-431F-8A5A-FC5AAA8D70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22531" name="Rectangle 3" descr="19 b">
            <a:extLst>
              <a:ext uri="{FF2B5EF4-FFF2-40B4-BE49-F238E27FC236}">
                <a16:creationId xmlns:a16="http://schemas.microsoft.com/office/drawing/2014/main" id="{4504AB89-2C3F-4853-9DA7-0052F7472BC3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 hidden="1">
            <a:extLst>
              <a:ext uri="{FF2B5EF4-FFF2-40B4-BE49-F238E27FC236}">
                <a16:creationId xmlns:a16="http://schemas.microsoft.com/office/drawing/2014/main" id="{8267A395-A5D7-43EF-A938-71257E5CCD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23555" name="Rectangle 3" descr="20 a">
            <a:extLst>
              <a:ext uri="{FF2B5EF4-FFF2-40B4-BE49-F238E27FC236}">
                <a16:creationId xmlns:a16="http://schemas.microsoft.com/office/drawing/2014/main" id="{F4899F7D-ADE0-49A7-8BCB-17036A6C7AFE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 hidden="1">
            <a:extLst>
              <a:ext uri="{FF2B5EF4-FFF2-40B4-BE49-F238E27FC236}">
                <a16:creationId xmlns:a16="http://schemas.microsoft.com/office/drawing/2014/main" id="{ABE6F406-B1B4-40CC-9809-D776AF2D36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24579" name="Rectangle 3" descr="20 b">
            <a:extLst>
              <a:ext uri="{FF2B5EF4-FFF2-40B4-BE49-F238E27FC236}">
                <a16:creationId xmlns:a16="http://schemas.microsoft.com/office/drawing/2014/main" id="{2FA1E286-5B77-4F57-89B5-C7CBED643015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 hidden="1">
            <a:extLst>
              <a:ext uri="{FF2B5EF4-FFF2-40B4-BE49-F238E27FC236}">
                <a16:creationId xmlns:a16="http://schemas.microsoft.com/office/drawing/2014/main" id="{1D6025A9-8267-4D1C-8884-B50BF4743B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25603" name="Rectangle 3" descr="21">
            <a:extLst>
              <a:ext uri="{FF2B5EF4-FFF2-40B4-BE49-F238E27FC236}">
                <a16:creationId xmlns:a16="http://schemas.microsoft.com/office/drawing/2014/main" id="{900A18CC-7FDA-4821-B8D9-A51CAFFA0BF4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 hidden="1">
            <a:extLst>
              <a:ext uri="{FF2B5EF4-FFF2-40B4-BE49-F238E27FC236}">
                <a16:creationId xmlns:a16="http://schemas.microsoft.com/office/drawing/2014/main" id="{917AC51F-FFE6-456A-AB81-C8D4F799ED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26627" name="Rectangle 3" descr="22">
            <a:extLst>
              <a:ext uri="{FF2B5EF4-FFF2-40B4-BE49-F238E27FC236}">
                <a16:creationId xmlns:a16="http://schemas.microsoft.com/office/drawing/2014/main" id="{60E04A60-9C57-454C-AC37-02AC92736FFB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 hidden="1">
            <a:extLst>
              <a:ext uri="{FF2B5EF4-FFF2-40B4-BE49-F238E27FC236}">
                <a16:creationId xmlns:a16="http://schemas.microsoft.com/office/drawing/2014/main" id="{3525BD0B-931F-433E-AB01-68EF5D4678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27651" name="Rectangle 3" descr="23 a">
            <a:extLst>
              <a:ext uri="{FF2B5EF4-FFF2-40B4-BE49-F238E27FC236}">
                <a16:creationId xmlns:a16="http://schemas.microsoft.com/office/drawing/2014/main" id="{2523ED16-C047-47F1-8E67-BEBDF5F611C2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hidden="1">
            <a:extLst>
              <a:ext uri="{FF2B5EF4-FFF2-40B4-BE49-F238E27FC236}">
                <a16:creationId xmlns:a16="http://schemas.microsoft.com/office/drawing/2014/main" id="{DD8A0BBD-BEAD-4A69-8DA6-EC460F247F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28675" name="Rectangle 3" descr="23 b">
            <a:extLst>
              <a:ext uri="{FF2B5EF4-FFF2-40B4-BE49-F238E27FC236}">
                <a16:creationId xmlns:a16="http://schemas.microsoft.com/office/drawing/2014/main" id="{8894477A-583B-4D98-8984-D31D961A8F48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 hidden="1">
            <a:extLst>
              <a:ext uri="{FF2B5EF4-FFF2-40B4-BE49-F238E27FC236}">
                <a16:creationId xmlns:a16="http://schemas.microsoft.com/office/drawing/2014/main" id="{CC4E2289-7609-4930-A0FE-0C68460CB3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29699" name="Rectangle 3" descr="24">
            <a:extLst>
              <a:ext uri="{FF2B5EF4-FFF2-40B4-BE49-F238E27FC236}">
                <a16:creationId xmlns:a16="http://schemas.microsoft.com/office/drawing/2014/main" id="{6A076DAF-6974-4BB0-8367-0E0D16FC1881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 hidden="1">
            <a:extLst>
              <a:ext uri="{FF2B5EF4-FFF2-40B4-BE49-F238E27FC236}">
                <a16:creationId xmlns:a16="http://schemas.microsoft.com/office/drawing/2014/main" id="{61A3CCA1-2030-44D4-8709-90AE7BEF42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30723" name="Rectangle 3" descr="25 - Eden">
            <a:extLst>
              <a:ext uri="{FF2B5EF4-FFF2-40B4-BE49-F238E27FC236}">
                <a16:creationId xmlns:a16="http://schemas.microsoft.com/office/drawing/2014/main" id="{3EF68DAE-27F1-49F5-BE75-522DB84E6F73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 hidden="1">
            <a:extLst>
              <a:ext uri="{FF2B5EF4-FFF2-40B4-BE49-F238E27FC236}">
                <a16:creationId xmlns:a16="http://schemas.microsoft.com/office/drawing/2014/main" id="{0CAD7037-6560-49A7-8CC4-D07C0AB4CB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099" name="Rectangle 3" descr="02 b">
            <a:extLst>
              <a:ext uri="{FF2B5EF4-FFF2-40B4-BE49-F238E27FC236}">
                <a16:creationId xmlns:a16="http://schemas.microsoft.com/office/drawing/2014/main" id="{A58704FD-8347-4893-9DF3-D6BDEB9127C1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 hidden="1">
            <a:extLst>
              <a:ext uri="{FF2B5EF4-FFF2-40B4-BE49-F238E27FC236}">
                <a16:creationId xmlns:a16="http://schemas.microsoft.com/office/drawing/2014/main" id="{B609D4F8-96C0-4616-9CDF-48F09623C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31747" name="Rectangle 3" descr="26">
            <a:extLst>
              <a:ext uri="{FF2B5EF4-FFF2-40B4-BE49-F238E27FC236}">
                <a16:creationId xmlns:a16="http://schemas.microsoft.com/office/drawing/2014/main" id="{A62F20DF-798F-4A6F-BA04-9BB07969AEB7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 hidden="1">
            <a:extLst>
              <a:ext uri="{FF2B5EF4-FFF2-40B4-BE49-F238E27FC236}">
                <a16:creationId xmlns:a16="http://schemas.microsoft.com/office/drawing/2014/main" id="{F56AA326-D234-4D09-9DF6-03B82C842C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32771" name="Rectangle 3" descr="27">
            <a:extLst>
              <a:ext uri="{FF2B5EF4-FFF2-40B4-BE49-F238E27FC236}">
                <a16:creationId xmlns:a16="http://schemas.microsoft.com/office/drawing/2014/main" id="{4AF95BD7-4E25-4B27-BC9E-92AC4B4E9C7E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 hidden="1">
            <a:extLst>
              <a:ext uri="{FF2B5EF4-FFF2-40B4-BE49-F238E27FC236}">
                <a16:creationId xmlns:a16="http://schemas.microsoft.com/office/drawing/2014/main" id="{15A2438C-603C-4D20-8E70-4493B3434E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33795" name="Rectangle 3" descr="28">
            <a:extLst>
              <a:ext uri="{FF2B5EF4-FFF2-40B4-BE49-F238E27FC236}">
                <a16:creationId xmlns:a16="http://schemas.microsoft.com/office/drawing/2014/main" id="{CFDA1182-78DA-4491-B35E-08D0064221D8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hidden="1">
            <a:extLst>
              <a:ext uri="{FF2B5EF4-FFF2-40B4-BE49-F238E27FC236}">
                <a16:creationId xmlns:a16="http://schemas.microsoft.com/office/drawing/2014/main" id="{4A1F7E0A-6F34-4425-B507-5CD5B5FBF4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34819" name="Rectangle 3" descr="29">
            <a:extLst>
              <a:ext uri="{FF2B5EF4-FFF2-40B4-BE49-F238E27FC236}">
                <a16:creationId xmlns:a16="http://schemas.microsoft.com/office/drawing/2014/main" id="{19DA7DFE-4B88-48B6-B8F4-268FFD114E3A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>
            <a:extLst>
              <a:ext uri="{FF2B5EF4-FFF2-40B4-BE49-F238E27FC236}">
                <a16:creationId xmlns:a16="http://schemas.microsoft.com/office/drawing/2014/main" id="{B641EC10-6D3B-426D-B409-5A2805BAFB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35844" name="Picture 4" descr="30">
            <a:extLst>
              <a:ext uri="{FF2B5EF4-FFF2-40B4-BE49-F238E27FC236}">
                <a16:creationId xmlns:a16="http://schemas.microsoft.com/office/drawing/2014/main" id="{EAC8E744-FE3A-4CE0-9147-00CB97A71D4C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 hidden="1">
            <a:extLst>
              <a:ext uri="{FF2B5EF4-FFF2-40B4-BE49-F238E27FC236}">
                <a16:creationId xmlns:a16="http://schemas.microsoft.com/office/drawing/2014/main" id="{28374D7E-F3FC-4B09-B471-C6DDCD37AF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36867" name="Rectangle 3" descr="31">
            <a:extLst>
              <a:ext uri="{FF2B5EF4-FFF2-40B4-BE49-F238E27FC236}">
                <a16:creationId xmlns:a16="http://schemas.microsoft.com/office/drawing/2014/main" id="{9FC0CDB3-6EA2-4858-A1DD-5EEEC4237E2D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 hidden="1">
            <a:extLst>
              <a:ext uri="{FF2B5EF4-FFF2-40B4-BE49-F238E27FC236}">
                <a16:creationId xmlns:a16="http://schemas.microsoft.com/office/drawing/2014/main" id="{0B334B8E-6270-4A70-AE33-82AB460EDF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37891" name="Rectangle 3" descr="32 - Jesus">
            <a:extLst>
              <a:ext uri="{FF2B5EF4-FFF2-40B4-BE49-F238E27FC236}">
                <a16:creationId xmlns:a16="http://schemas.microsoft.com/office/drawing/2014/main" id="{50076A1C-52DF-4EDA-9EEB-F7D8FE1DAC38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 hidden="1">
            <a:extLst>
              <a:ext uri="{FF2B5EF4-FFF2-40B4-BE49-F238E27FC236}">
                <a16:creationId xmlns:a16="http://schemas.microsoft.com/office/drawing/2014/main" id="{8E4A69B6-5FE8-4311-9ADF-DCF1476051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38915" name="Rectangle 3" descr="33 - Final Base Basic">
            <a:extLst>
              <a:ext uri="{FF2B5EF4-FFF2-40B4-BE49-F238E27FC236}">
                <a16:creationId xmlns:a16="http://schemas.microsoft.com/office/drawing/2014/main" id="{122D0895-DA3F-4B3F-920D-AC7532F2D49C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 hidden="1">
            <a:extLst>
              <a:ext uri="{FF2B5EF4-FFF2-40B4-BE49-F238E27FC236}">
                <a16:creationId xmlns:a16="http://schemas.microsoft.com/office/drawing/2014/main" id="{BC817CE7-7C8A-4798-8966-3B35F48488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39939" name="Rectangle 3" descr="34">
            <a:extLst>
              <a:ext uri="{FF2B5EF4-FFF2-40B4-BE49-F238E27FC236}">
                <a16:creationId xmlns:a16="http://schemas.microsoft.com/office/drawing/2014/main" id="{A0675559-5E7F-4CEF-AE6C-7CE862CFDF59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 hidden="1">
            <a:extLst>
              <a:ext uri="{FF2B5EF4-FFF2-40B4-BE49-F238E27FC236}">
                <a16:creationId xmlns:a16="http://schemas.microsoft.com/office/drawing/2014/main" id="{2EADF177-C7EB-485F-A405-86163CE271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0963" name="Rectangle 3" descr="35">
            <a:extLst>
              <a:ext uri="{FF2B5EF4-FFF2-40B4-BE49-F238E27FC236}">
                <a16:creationId xmlns:a16="http://schemas.microsoft.com/office/drawing/2014/main" id="{9B306BEF-5DAC-47FB-832E-77D11378A87A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hidden="1">
            <a:extLst>
              <a:ext uri="{FF2B5EF4-FFF2-40B4-BE49-F238E27FC236}">
                <a16:creationId xmlns:a16="http://schemas.microsoft.com/office/drawing/2014/main" id="{8858270E-3A4B-4C93-B0E6-D5069B53EC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123" name="Rectangle 3" descr="02 c">
            <a:extLst>
              <a:ext uri="{FF2B5EF4-FFF2-40B4-BE49-F238E27FC236}">
                <a16:creationId xmlns:a16="http://schemas.microsoft.com/office/drawing/2014/main" id="{5C767FD9-667C-43BC-ABC2-4DFF6DE58725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 hidden="1">
            <a:extLst>
              <a:ext uri="{FF2B5EF4-FFF2-40B4-BE49-F238E27FC236}">
                <a16:creationId xmlns:a16="http://schemas.microsoft.com/office/drawing/2014/main" id="{1E1222DB-47A3-4097-ABC3-9AAEC9F2FC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1987" name="Rectangle 3" descr="36">
            <a:extLst>
              <a:ext uri="{FF2B5EF4-FFF2-40B4-BE49-F238E27FC236}">
                <a16:creationId xmlns:a16="http://schemas.microsoft.com/office/drawing/2014/main" id="{9CB68648-214B-4AC4-AA37-F3F1B5E45E69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 hidden="1">
            <a:extLst>
              <a:ext uri="{FF2B5EF4-FFF2-40B4-BE49-F238E27FC236}">
                <a16:creationId xmlns:a16="http://schemas.microsoft.com/office/drawing/2014/main" id="{F68DC8C9-BB6D-4E24-9E4B-12E40BFCA6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3011" name="Rectangle 3" descr="37">
            <a:extLst>
              <a:ext uri="{FF2B5EF4-FFF2-40B4-BE49-F238E27FC236}">
                <a16:creationId xmlns:a16="http://schemas.microsoft.com/office/drawing/2014/main" id="{DDC468FD-33B4-44BB-A258-0A1AD0A49532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 hidden="1">
            <a:extLst>
              <a:ext uri="{FF2B5EF4-FFF2-40B4-BE49-F238E27FC236}">
                <a16:creationId xmlns:a16="http://schemas.microsoft.com/office/drawing/2014/main" id="{54B8C4A5-7E6C-4F1C-85B9-71B62BAB8D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4035" name="Rectangle 3" descr="38">
            <a:extLst>
              <a:ext uri="{FF2B5EF4-FFF2-40B4-BE49-F238E27FC236}">
                <a16:creationId xmlns:a16="http://schemas.microsoft.com/office/drawing/2014/main" id="{CAA2FE7D-DE95-4835-93BA-BBC425F41FA8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 hidden="1">
            <a:extLst>
              <a:ext uri="{FF2B5EF4-FFF2-40B4-BE49-F238E27FC236}">
                <a16:creationId xmlns:a16="http://schemas.microsoft.com/office/drawing/2014/main" id="{900D1898-7C4D-4A39-8D54-6D90F19EB2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5059" name="Rectangle 3" descr="39 a">
            <a:extLst>
              <a:ext uri="{FF2B5EF4-FFF2-40B4-BE49-F238E27FC236}">
                <a16:creationId xmlns:a16="http://schemas.microsoft.com/office/drawing/2014/main" id="{B81D0488-356A-476C-AF95-9EB59EA1893C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 hidden="1">
            <a:extLst>
              <a:ext uri="{FF2B5EF4-FFF2-40B4-BE49-F238E27FC236}">
                <a16:creationId xmlns:a16="http://schemas.microsoft.com/office/drawing/2014/main" id="{BB002D2E-CB3D-4886-B5B3-CDE04A1069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6083" name="Rectangle 3" descr="39 b">
            <a:extLst>
              <a:ext uri="{FF2B5EF4-FFF2-40B4-BE49-F238E27FC236}">
                <a16:creationId xmlns:a16="http://schemas.microsoft.com/office/drawing/2014/main" id="{F5EB43BF-90CD-40CF-8B29-BFC707ED2DD2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 hidden="1">
            <a:extLst>
              <a:ext uri="{FF2B5EF4-FFF2-40B4-BE49-F238E27FC236}">
                <a16:creationId xmlns:a16="http://schemas.microsoft.com/office/drawing/2014/main" id="{AE6FE0B7-0E58-42BB-B0D3-E080954D50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7107" name="Rectangle 3" descr="40">
            <a:extLst>
              <a:ext uri="{FF2B5EF4-FFF2-40B4-BE49-F238E27FC236}">
                <a16:creationId xmlns:a16="http://schemas.microsoft.com/office/drawing/2014/main" id="{8B13295B-DEA4-4358-AFA6-01913D0B8E24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 hidden="1">
            <a:extLst>
              <a:ext uri="{FF2B5EF4-FFF2-40B4-BE49-F238E27FC236}">
                <a16:creationId xmlns:a16="http://schemas.microsoft.com/office/drawing/2014/main" id="{A084A903-EAC9-4AC3-8278-AD70FBFB3C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8131" name="Rectangle 3" descr="41">
            <a:extLst>
              <a:ext uri="{FF2B5EF4-FFF2-40B4-BE49-F238E27FC236}">
                <a16:creationId xmlns:a16="http://schemas.microsoft.com/office/drawing/2014/main" id="{F23A35F7-FE6E-4A94-9F75-2AA89E0654C9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 hidden="1">
            <a:extLst>
              <a:ext uri="{FF2B5EF4-FFF2-40B4-BE49-F238E27FC236}">
                <a16:creationId xmlns:a16="http://schemas.microsoft.com/office/drawing/2014/main" id="{95F7BD86-43C1-4138-8C80-C9ED670CDD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9155" name="Rectangle 3" descr="42">
            <a:extLst>
              <a:ext uri="{FF2B5EF4-FFF2-40B4-BE49-F238E27FC236}">
                <a16:creationId xmlns:a16="http://schemas.microsoft.com/office/drawing/2014/main" id="{3320534A-6D92-4A12-9499-FA4AB71F08A0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 hidden="1">
            <a:extLst>
              <a:ext uri="{FF2B5EF4-FFF2-40B4-BE49-F238E27FC236}">
                <a16:creationId xmlns:a16="http://schemas.microsoft.com/office/drawing/2014/main" id="{0C01D629-C4DA-4BFC-893F-F08B043E6B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0179" name="Rectangle 3" descr="43">
            <a:extLst>
              <a:ext uri="{FF2B5EF4-FFF2-40B4-BE49-F238E27FC236}">
                <a16:creationId xmlns:a16="http://schemas.microsoft.com/office/drawing/2014/main" id="{D3B4E2FF-777A-4CD6-BEED-CC0365E66442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 hidden="1">
            <a:extLst>
              <a:ext uri="{FF2B5EF4-FFF2-40B4-BE49-F238E27FC236}">
                <a16:creationId xmlns:a16="http://schemas.microsoft.com/office/drawing/2014/main" id="{19024C8F-2338-40C8-BEA1-3091E83A27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1203" name="Rectangle 3" descr="44 - Jesus">
            <a:extLst>
              <a:ext uri="{FF2B5EF4-FFF2-40B4-BE49-F238E27FC236}">
                <a16:creationId xmlns:a16="http://schemas.microsoft.com/office/drawing/2014/main" id="{4BA07C36-8819-4E03-BE15-6C308CDB1A47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 hidden="1">
            <a:extLst>
              <a:ext uri="{FF2B5EF4-FFF2-40B4-BE49-F238E27FC236}">
                <a16:creationId xmlns:a16="http://schemas.microsoft.com/office/drawing/2014/main" id="{79F99341-DBA6-4499-AFA9-E7D4C70C85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147" name="Rectangle 3" descr="03">
            <a:extLst>
              <a:ext uri="{FF2B5EF4-FFF2-40B4-BE49-F238E27FC236}">
                <a16:creationId xmlns:a16="http://schemas.microsoft.com/office/drawing/2014/main" id="{D246A8FE-5214-4D87-9DB3-BBA4F2EA9C86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0808031">
            <a:extLst>
              <a:ext uri="{FF2B5EF4-FFF2-40B4-BE49-F238E27FC236}">
                <a16:creationId xmlns:a16="http://schemas.microsoft.com/office/drawing/2014/main" id="{66372CC2-B16E-406A-BDF4-2D8F85A73874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0801144">
            <a:extLst>
              <a:ext uri="{FF2B5EF4-FFF2-40B4-BE49-F238E27FC236}">
                <a16:creationId xmlns:a16="http://schemas.microsoft.com/office/drawing/2014/main" id="{2D0FD05F-865D-40D6-895F-BA16D106DE2F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0819149">
            <a:extLst>
              <a:ext uri="{FF2B5EF4-FFF2-40B4-BE49-F238E27FC236}">
                <a16:creationId xmlns:a16="http://schemas.microsoft.com/office/drawing/2014/main" id="{846C4166-B42B-44FF-9EEC-3B9E54F91F43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000 - Last Slide">
            <a:extLst>
              <a:ext uri="{FF2B5EF4-FFF2-40B4-BE49-F238E27FC236}">
                <a16:creationId xmlns:a16="http://schemas.microsoft.com/office/drawing/2014/main" id="{13DDCFEB-7DCA-4391-8214-FAF890DAA9AC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hidden="1">
            <a:extLst>
              <a:ext uri="{FF2B5EF4-FFF2-40B4-BE49-F238E27FC236}">
                <a16:creationId xmlns:a16="http://schemas.microsoft.com/office/drawing/2014/main" id="{74837BE4-C088-4CB0-881D-0670CEE095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7171" name="Rectangle 3" descr="04">
            <a:extLst>
              <a:ext uri="{FF2B5EF4-FFF2-40B4-BE49-F238E27FC236}">
                <a16:creationId xmlns:a16="http://schemas.microsoft.com/office/drawing/2014/main" id="{7BCD5821-9815-43BD-AE83-F1C374A2002E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hidden="1">
            <a:extLst>
              <a:ext uri="{FF2B5EF4-FFF2-40B4-BE49-F238E27FC236}">
                <a16:creationId xmlns:a16="http://schemas.microsoft.com/office/drawing/2014/main" id="{5470C40D-1CBF-415B-B378-2417DE3244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8195" name="Rectangle 3" descr="05">
            <a:extLst>
              <a:ext uri="{FF2B5EF4-FFF2-40B4-BE49-F238E27FC236}">
                <a16:creationId xmlns:a16="http://schemas.microsoft.com/office/drawing/2014/main" id="{903F2231-31E3-44F4-A65E-BC9F6C2F1FA3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hidden="1">
            <a:extLst>
              <a:ext uri="{FF2B5EF4-FFF2-40B4-BE49-F238E27FC236}">
                <a16:creationId xmlns:a16="http://schemas.microsoft.com/office/drawing/2014/main" id="{DC8EACA6-6814-4D8F-9AB6-4E6A7FB690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9219" name="Rectangle 3" descr="06">
            <a:extLst>
              <a:ext uri="{FF2B5EF4-FFF2-40B4-BE49-F238E27FC236}">
                <a16:creationId xmlns:a16="http://schemas.microsoft.com/office/drawing/2014/main" id="{7ADEA24B-784B-4C7B-9D70-DC22F5B3E831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 hidden="1">
            <a:extLst>
              <a:ext uri="{FF2B5EF4-FFF2-40B4-BE49-F238E27FC236}">
                <a16:creationId xmlns:a16="http://schemas.microsoft.com/office/drawing/2014/main" id="{E8621504-9B03-4CCC-B5F1-8D592EA1D3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0243" name="Rectangle 3" descr="07">
            <a:extLst>
              <a:ext uri="{FF2B5EF4-FFF2-40B4-BE49-F238E27FC236}">
                <a16:creationId xmlns:a16="http://schemas.microsoft.com/office/drawing/2014/main" id="{521BF618-E969-4AE4-8C6E-907E1342D6DD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8</Words>
  <Application>Microsoft Office PowerPoint</Application>
  <PresentationFormat>Apresentação na tela (4:3)</PresentationFormat>
  <Paragraphs>4</Paragraphs>
  <Slides>54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56" baseType="lpstr">
      <vt:lpstr>Arial</vt:lpstr>
      <vt:lpstr>Default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Creative Financial Consultants,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PILARES DA FÉ</dc:subject>
  <dc:creator>Pr. MARCELO AUGUSTO DE CARVALHO</dc:creator>
  <cp:keywords>www.4tons.com.br</cp:keywords>
  <dc:description>COMÉRCIO PROIBIDO. USO PESSOAL</dc:description>
  <cp:lastModifiedBy>Pr. Marcelo Carvalho</cp:lastModifiedBy>
  <cp:revision>6</cp:revision>
  <dcterms:created xsi:type="dcterms:W3CDTF">2003-11-22T04:06:18Z</dcterms:created>
  <dcterms:modified xsi:type="dcterms:W3CDTF">2019-11-26T14:11:20Z</dcterms:modified>
  <cp:category>SM-EVANGELISMO</cp:category>
</cp:coreProperties>
</file>