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9C3A010-68CF-41D4-9301-7CFA47F04A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AD6CD17-173A-474B-8365-DA484596E8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t-BR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F21F80BD-7356-4F92-B8D5-A2AE1A4A5D1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7CD0ECCA-773B-4E15-A9C6-7879E87074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16BDDA84-D05E-486E-8E9F-2B4B115FFC5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9A208A29-623D-4F25-B8A2-FA25151297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E36E32-16C9-4D21-ADE9-FAB7EB53CBDB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1360C6-4468-4168-B864-33478DA4D1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C23644-2DAB-4482-88CF-790DB71E4C82}" type="slidenum">
              <a:rPr lang="en-US" altLang="pt-BR"/>
              <a:pPr/>
              <a:t>1</a:t>
            </a:fld>
            <a:endParaRPr lang="en-US" altLang="pt-BR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F25CE68E-904B-4F05-97F2-8AC85D8A84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BBD0D9C-4276-4211-8629-99BCB26033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First Slide - Motion</a:t>
            </a:r>
            <a:endParaRPr lang="en-US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4006E0-E30C-450B-87BA-B4FCB117E7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4682BA-B335-4EC8-8DA4-CE3386B9C0C1}" type="slidenum">
              <a:rPr lang="en-US" altLang="pt-BR"/>
              <a:pPr/>
              <a:t>32</a:t>
            </a:fld>
            <a:endParaRPr lang="en-US" altLang="pt-BR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23B091CB-AA86-4CBD-9D68-112F8F89822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16848EB-AE71-4D31-824E-4F1A059DC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Last Slide</a:t>
            </a:r>
            <a:endParaRPr lang="en-U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0FBFDF-C7D2-47A5-8AC4-A50400DAE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F3D118-F45E-447D-A600-E3DFCA8D7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6738C5-2BDC-4B20-89A4-BFD9FD878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478370-61C9-4DA6-81A5-DB587F85F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EC30DF-025D-482C-A438-D4A5273B1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F3737-4984-4B55-94E7-3D817519182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8109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9B3F91-3488-4556-9BA0-EA80EF874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9991B49-06B0-4B33-8D59-D7CB401F4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08AE55-3101-4E84-9CC6-C6B0E3CD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113149-260A-4718-9C88-A2D4F5885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DCA239-748B-4D42-A2D8-80AD781F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0F0BB-8649-4391-8832-F3DD0897D61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2246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A064151-495A-48B8-B4EB-50C9BDE67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182043E-76E6-4468-9FF3-5037C74BF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C36C2B-5AC0-4174-90FB-83EADE20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13333A-6BA7-43FA-BF55-FB0F5898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80219A-4673-400B-8EA3-9E2A5FB50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E5EC4-033A-4330-84BF-ADF77B470B4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25841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F43B227-9DDA-4875-8E92-6764E46C8B4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A987860-239F-46B3-B0B2-A8AEB4473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32D8EA8-A97C-4A5E-857E-8AF63C23F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D5F05F5-0D3A-4C83-A133-EE54029D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E45A0B-801F-424F-9DC1-02088F780E3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4855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4EE4C-CF1B-42C8-8AB9-9F4D290D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5D1D5A-B514-4295-BDAF-6D1E7D6F5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9140AD-22D3-4F6C-BBF7-7B6C63C60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109E1D-FD84-4F38-80FA-EAB443644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2DC83E-6A44-40C0-BB5F-4365824F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2C23C-6744-41FA-8634-8AA668F957B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4466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7C2CB-EE77-4D55-A1F5-575357A7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30ABBF-127E-461A-8325-A5927AA15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F0EEF1-55C3-40B7-A43B-536057CAD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D0334F-97A8-4483-8529-82095AB6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B5FB3C-7431-4364-9A32-FDA0AEE1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949EB-BBBD-4DB9-8B8F-026DC35351A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0515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BB1D5-A6B6-4AEB-A2E8-C2F48935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9D88CC-4B4F-4BB2-BB67-7D6063356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52CD38C-C9E6-4A55-8F55-F3AE24059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274B72E-22DC-40E4-B92E-E72FEEDF9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871AF3-47D3-4FBC-BF3C-37B557DF6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307154-8C6C-406B-8BC7-7A62B446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8EB02-BA63-49D8-9F99-75F1C6E8720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861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71D6CC-617B-46FC-B518-7FB9F7691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AC3C7A-BCE6-4CC5-A8AC-43E19FE80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C3424A3-AF02-4EAC-8729-1C1ACA9BC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9746E5B-F675-43BF-9327-3B89F50B9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42787D5-C881-4484-B380-F2954B66DD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1397613-F692-4189-BC1C-EAB777130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3BD991A-B964-4588-B89C-15CD44C23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85AF302-A2A5-4081-9F89-FA254821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E6AC4-96DC-4FED-9E7C-48850E0826E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190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1745F5-C95D-4176-B239-F3DB6A1B1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6A46BED-5C8B-41FA-B6D6-475E08984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4436F01-C076-4763-A0A3-33277149D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42F4483-8195-49A3-8F2E-CCB79F2BA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55636-1CC8-4E99-946C-85A6FA726D1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6578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21D09C8-24C9-4C9E-A133-A7B2C44C3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013C75A-4573-4E97-8A75-C746CE86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028848-AF16-4842-A8CB-18A8DB49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D6D26-BA17-473E-9C0C-BD1DD49ED7A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065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1D7443-AB9F-492F-95FC-829F6E26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B6B71E-EE41-41F1-A06C-4B0D7CEB7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7AF4102-3C55-48B3-B828-0FDA51829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DD7946E-EDC3-41A4-9AC6-03E2035F8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522DF02-30FE-4187-B44F-B8813584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207AC6-558A-4349-8AD2-3BA41377B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6B9F2-200F-4ACD-91D6-C30DDC0EF1D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5053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A6B1D-1663-4FCF-936A-5D7BFC43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7AFF625-D532-4000-944F-25D4875C7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8E700A1-184F-4BEA-891E-DB3E49959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2369F4-A391-4DEA-9C16-658E9CA2C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F16DF3-9913-4C7D-A2AC-138E87AE5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D1BC6E6-908A-487C-B5D7-F2C54543C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82EA9-22AF-4C9D-9F06-32AF6D23F58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3687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83D862-3FDD-47FC-85F5-196B972E2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B6D2211-1C06-4900-8FF8-090037593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79199A1-D689-4AF9-B729-2EF96BE972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DC922FA-DFBF-42B7-BAB3-32F9809996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1FA4598-C6FB-4983-823A-68AF12ED53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D409A8-23EB-4D79-9B25-A2F132C6906C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000 - 1 Slide Pt">
            <a:extLst>
              <a:ext uri="{FF2B5EF4-FFF2-40B4-BE49-F238E27FC236}">
                <a16:creationId xmlns:a16="http://schemas.microsoft.com/office/drawing/2014/main" id="{5493C83D-5169-434D-ACBD-F90DEC861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hidden="1">
            <a:extLst>
              <a:ext uri="{FF2B5EF4-FFF2-40B4-BE49-F238E27FC236}">
                <a16:creationId xmlns:a16="http://schemas.microsoft.com/office/drawing/2014/main" id="{7A7DC6FF-AD47-4D23-A036-A403F6510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1267" name="Rectangle 3" descr="11">
            <a:extLst>
              <a:ext uri="{FF2B5EF4-FFF2-40B4-BE49-F238E27FC236}">
                <a16:creationId xmlns:a16="http://schemas.microsoft.com/office/drawing/2014/main" id="{BE9D0426-68D0-4F3B-BF3E-98FA08616FD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>
            <a:extLst>
              <a:ext uri="{FF2B5EF4-FFF2-40B4-BE49-F238E27FC236}">
                <a16:creationId xmlns:a16="http://schemas.microsoft.com/office/drawing/2014/main" id="{3D7C2A60-5855-4795-B04C-735D02589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2292" name="Picture 4" descr="12">
            <a:extLst>
              <a:ext uri="{FF2B5EF4-FFF2-40B4-BE49-F238E27FC236}">
                <a16:creationId xmlns:a16="http://schemas.microsoft.com/office/drawing/2014/main" id="{DC18C541-59F7-40D8-9E5D-A37BE73E8BB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hidden="1">
            <a:extLst>
              <a:ext uri="{FF2B5EF4-FFF2-40B4-BE49-F238E27FC236}">
                <a16:creationId xmlns:a16="http://schemas.microsoft.com/office/drawing/2014/main" id="{41E03931-4CDB-487D-9DC5-52047424C7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3315" name="Rectangle 3" descr="13">
            <a:extLst>
              <a:ext uri="{FF2B5EF4-FFF2-40B4-BE49-F238E27FC236}">
                <a16:creationId xmlns:a16="http://schemas.microsoft.com/office/drawing/2014/main" id="{3DD933F3-03B4-440B-9BBC-BDC7FA14E81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hidden="1">
            <a:extLst>
              <a:ext uri="{FF2B5EF4-FFF2-40B4-BE49-F238E27FC236}">
                <a16:creationId xmlns:a16="http://schemas.microsoft.com/office/drawing/2014/main" id="{C7E267DC-AAAB-4FA7-9860-0BCFB72B5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4339" name="Rectangle 3" descr="14">
            <a:extLst>
              <a:ext uri="{FF2B5EF4-FFF2-40B4-BE49-F238E27FC236}">
                <a16:creationId xmlns:a16="http://schemas.microsoft.com/office/drawing/2014/main" id="{A1686A3C-D618-4576-BBDF-8B54CF3E30A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hidden="1">
            <a:extLst>
              <a:ext uri="{FF2B5EF4-FFF2-40B4-BE49-F238E27FC236}">
                <a16:creationId xmlns:a16="http://schemas.microsoft.com/office/drawing/2014/main" id="{3C525177-0BFF-4A7E-9565-CA555F35BD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5363" name="Rectangle 3" descr="15">
            <a:extLst>
              <a:ext uri="{FF2B5EF4-FFF2-40B4-BE49-F238E27FC236}">
                <a16:creationId xmlns:a16="http://schemas.microsoft.com/office/drawing/2014/main" id="{8D7998F6-1876-4037-B9A1-8D67E6B92A78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hidden="1">
            <a:extLst>
              <a:ext uri="{FF2B5EF4-FFF2-40B4-BE49-F238E27FC236}">
                <a16:creationId xmlns:a16="http://schemas.microsoft.com/office/drawing/2014/main" id="{F464BDAE-B036-4EFE-94A0-2FC4D647D8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6387" name="Rectangle 3" descr="16">
            <a:extLst>
              <a:ext uri="{FF2B5EF4-FFF2-40B4-BE49-F238E27FC236}">
                <a16:creationId xmlns:a16="http://schemas.microsoft.com/office/drawing/2014/main" id="{FDE1ECC1-F713-48E5-A07C-01A990A0890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hidden="1">
            <a:extLst>
              <a:ext uri="{FF2B5EF4-FFF2-40B4-BE49-F238E27FC236}">
                <a16:creationId xmlns:a16="http://schemas.microsoft.com/office/drawing/2014/main" id="{E8A599E4-303D-4933-AA14-D4E89267D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7411" name="Rectangle 3" descr="17">
            <a:extLst>
              <a:ext uri="{FF2B5EF4-FFF2-40B4-BE49-F238E27FC236}">
                <a16:creationId xmlns:a16="http://schemas.microsoft.com/office/drawing/2014/main" id="{95D1EB42-25F9-477A-BA16-77D568DAD331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hidden="1">
            <a:extLst>
              <a:ext uri="{FF2B5EF4-FFF2-40B4-BE49-F238E27FC236}">
                <a16:creationId xmlns:a16="http://schemas.microsoft.com/office/drawing/2014/main" id="{083D30B4-6473-43BE-A80F-50B538DBC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8435" name="Rectangle 3" descr="18">
            <a:extLst>
              <a:ext uri="{FF2B5EF4-FFF2-40B4-BE49-F238E27FC236}">
                <a16:creationId xmlns:a16="http://schemas.microsoft.com/office/drawing/2014/main" id="{706EB204-845F-4339-A63A-4CA661CD03FD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>
            <a:extLst>
              <a:ext uri="{FF2B5EF4-FFF2-40B4-BE49-F238E27FC236}">
                <a16:creationId xmlns:a16="http://schemas.microsoft.com/office/drawing/2014/main" id="{54399FEB-538D-4AB0-AB44-01F82019C2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9459" name="Rectangle 3" descr="19">
            <a:extLst>
              <a:ext uri="{FF2B5EF4-FFF2-40B4-BE49-F238E27FC236}">
                <a16:creationId xmlns:a16="http://schemas.microsoft.com/office/drawing/2014/main" id="{21224440-A0ED-4919-A168-4D4653F561E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hidden="1">
            <a:extLst>
              <a:ext uri="{FF2B5EF4-FFF2-40B4-BE49-F238E27FC236}">
                <a16:creationId xmlns:a16="http://schemas.microsoft.com/office/drawing/2014/main" id="{A793F54B-AC65-4144-9197-B97E6A746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0483" name="Rectangle 3" descr="20">
            <a:extLst>
              <a:ext uri="{FF2B5EF4-FFF2-40B4-BE49-F238E27FC236}">
                <a16:creationId xmlns:a16="http://schemas.microsoft.com/office/drawing/2014/main" id="{F7EA1188-A529-4BF6-A9C7-7320C6D9EFC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hidden="1">
            <a:extLst>
              <a:ext uri="{FF2B5EF4-FFF2-40B4-BE49-F238E27FC236}">
                <a16:creationId xmlns:a16="http://schemas.microsoft.com/office/drawing/2014/main" id="{BE13417B-E1C5-4EF1-8F90-0381C8031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075" name="Rectangle 3" descr="02">
            <a:extLst>
              <a:ext uri="{FF2B5EF4-FFF2-40B4-BE49-F238E27FC236}">
                <a16:creationId xmlns:a16="http://schemas.microsoft.com/office/drawing/2014/main" id="{674378A7-2E6C-4B30-9CF2-644A97362728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hidden="1">
            <a:extLst>
              <a:ext uri="{FF2B5EF4-FFF2-40B4-BE49-F238E27FC236}">
                <a16:creationId xmlns:a16="http://schemas.microsoft.com/office/drawing/2014/main" id="{32E18B36-4C9C-474E-8D49-237C8D40B5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1507" name="Rectangle 3" descr="21">
            <a:extLst>
              <a:ext uri="{FF2B5EF4-FFF2-40B4-BE49-F238E27FC236}">
                <a16:creationId xmlns:a16="http://schemas.microsoft.com/office/drawing/2014/main" id="{5CB649D9-2C98-4D08-AFE5-6A0CCC99391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hidden="1">
            <a:extLst>
              <a:ext uri="{FF2B5EF4-FFF2-40B4-BE49-F238E27FC236}">
                <a16:creationId xmlns:a16="http://schemas.microsoft.com/office/drawing/2014/main" id="{547AC65B-8C6C-4F2E-8DE5-1D19C879C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2531" name="Rectangle 3" descr="22">
            <a:extLst>
              <a:ext uri="{FF2B5EF4-FFF2-40B4-BE49-F238E27FC236}">
                <a16:creationId xmlns:a16="http://schemas.microsoft.com/office/drawing/2014/main" id="{C603220E-AA4C-426A-AD37-5D3C814158D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hidden="1">
            <a:extLst>
              <a:ext uri="{FF2B5EF4-FFF2-40B4-BE49-F238E27FC236}">
                <a16:creationId xmlns:a16="http://schemas.microsoft.com/office/drawing/2014/main" id="{B190A9FA-5C6C-4273-B93E-5231DBE285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3555" name="Rectangle 3" descr="23">
            <a:extLst>
              <a:ext uri="{FF2B5EF4-FFF2-40B4-BE49-F238E27FC236}">
                <a16:creationId xmlns:a16="http://schemas.microsoft.com/office/drawing/2014/main" id="{49349E27-2ADA-4A20-8CD5-DB28F9A28851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hidden="1">
            <a:extLst>
              <a:ext uri="{FF2B5EF4-FFF2-40B4-BE49-F238E27FC236}">
                <a16:creationId xmlns:a16="http://schemas.microsoft.com/office/drawing/2014/main" id="{4519290E-7377-4C3C-AAE4-4A9355F3F9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4579" name="Rectangle 3" descr="24">
            <a:extLst>
              <a:ext uri="{FF2B5EF4-FFF2-40B4-BE49-F238E27FC236}">
                <a16:creationId xmlns:a16="http://schemas.microsoft.com/office/drawing/2014/main" id="{AFDD42A8-F8C8-4F44-82E5-9904A2B9F458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hidden="1">
            <a:extLst>
              <a:ext uri="{FF2B5EF4-FFF2-40B4-BE49-F238E27FC236}">
                <a16:creationId xmlns:a16="http://schemas.microsoft.com/office/drawing/2014/main" id="{768C6046-ADD8-48DA-A814-FC3027A56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5603" name="Rectangle 3" descr="25">
            <a:extLst>
              <a:ext uri="{FF2B5EF4-FFF2-40B4-BE49-F238E27FC236}">
                <a16:creationId xmlns:a16="http://schemas.microsoft.com/office/drawing/2014/main" id="{37F635B2-3CF4-44F4-9160-AAA10F5E2034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hidden="1">
            <a:extLst>
              <a:ext uri="{FF2B5EF4-FFF2-40B4-BE49-F238E27FC236}">
                <a16:creationId xmlns:a16="http://schemas.microsoft.com/office/drawing/2014/main" id="{AA3451EA-78A9-498F-9BB3-BE0E0EA464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6627" name="Rectangle 3" descr="26">
            <a:extLst>
              <a:ext uri="{FF2B5EF4-FFF2-40B4-BE49-F238E27FC236}">
                <a16:creationId xmlns:a16="http://schemas.microsoft.com/office/drawing/2014/main" id="{8D4A18E2-1ECF-45B9-A647-3297A4201DA4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hidden="1">
            <a:extLst>
              <a:ext uri="{FF2B5EF4-FFF2-40B4-BE49-F238E27FC236}">
                <a16:creationId xmlns:a16="http://schemas.microsoft.com/office/drawing/2014/main" id="{B69523A3-62A5-462E-A789-D1C3B0B09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7651" name="Rectangle 3" descr="27">
            <a:extLst>
              <a:ext uri="{FF2B5EF4-FFF2-40B4-BE49-F238E27FC236}">
                <a16:creationId xmlns:a16="http://schemas.microsoft.com/office/drawing/2014/main" id="{AA7C7A58-1408-4649-A44A-40CFC27FEE1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hidden="1">
            <a:extLst>
              <a:ext uri="{FF2B5EF4-FFF2-40B4-BE49-F238E27FC236}">
                <a16:creationId xmlns:a16="http://schemas.microsoft.com/office/drawing/2014/main" id="{57DD52CB-286F-40C3-A385-F87AB48DD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8675" name="Rectangle 3" descr="28">
            <a:extLst>
              <a:ext uri="{FF2B5EF4-FFF2-40B4-BE49-F238E27FC236}">
                <a16:creationId xmlns:a16="http://schemas.microsoft.com/office/drawing/2014/main" id="{7B977388-DFC3-4091-9693-416AC7A68EC1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 hidden="1">
            <a:extLst>
              <a:ext uri="{FF2B5EF4-FFF2-40B4-BE49-F238E27FC236}">
                <a16:creationId xmlns:a16="http://schemas.microsoft.com/office/drawing/2014/main" id="{B7FB551D-7E51-4B7E-A67F-2A4BF5563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9699" name="Rectangle 3" descr="29">
            <a:extLst>
              <a:ext uri="{FF2B5EF4-FFF2-40B4-BE49-F238E27FC236}">
                <a16:creationId xmlns:a16="http://schemas.microsoft.com/office/drawing/2014/main" id="{5BD3F464-7C69-4E15-AF3E-50864498BEB1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hidden="1">
            <a:extLst>
              <a:ext uri="{FF2B5EF4-FFF2-40B4-BE49-F238E27FC236}">
                <a16:creationId xmlns:a16="http://schemas.microsoft.com/office/drawing/2014/main" id="{0F752F21-9F5B-4C99-BEAD-BA03E949D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0723" name="Rectangle 3" descr="30">
            <a:extLst>
              <a:ext uri="{FF2B5EF4-FFF2-40B4-BE49-F238E27FC236}">
                <a16:creationId xmlns:a16="http://schemas.microsoft.com/office/drawing/2014/main" id="{AD9FDFE8-E715-4E69-A269-ED9089329DD0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hidden="1">
            <a:extLst>
              <a:ext uri="{FF2B5EF4-FFF2-40B4-BE49-F238E27FC236}">
                <a16:creationId xmlns:a16="http://schemas.microsoft.com/office/drawing/2014/main" id="{5101D7B9-13DF-4920-8615-41EA0BDA63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099" name="Rectangle 3" descr="03">
            <a:extLst>
              <a:ext uri="{FF2B5EF4-FFF2-40B4-BE49-F238E27FC236}">
                <a16:creationId xmlns:a16="http://schemas.microsoft.com/office/drawing/2014/main" id="{DAF43A08-F4AE-435B-B26B-994040E78D8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hidden="1">
            <a:extLst>
              <a:ext uri="{FF2B5EF4-FFF2-40B4-BE49-F238E27FC236}">
                <a16:creationId xmlns:a16="http://schemas.microsoft.com/office/drawing/2014/main" id="{28C2B150-A5E1-4039-9622-35DE299A5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1747" name="Rectangle 3" descr="31">
            <a:extLst>
              <a:ext uri="{FF2B5EF4-FFF2-40B4-BE49-F238E27FC236}">
                <a16:creationId xmlns:a16="http://schemas.microsoft.com/office/drawing/2014/main" id="{10FD3264-77B8-4D3C-899C-C021B59B0272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 hidden="1">
            <a:extLst>
              <a:ext uri="{FF2B5EF4-FFF2-40B4-BE49-F238E27FC236}">
                <a16:creationId xmlns:a16="http://schemas.microsoft.com/office/drawing/2014/main" id="{BC73CD2D-930E-44E8-81F2-090F3CD44A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2771" name="Rectangle 3" descr="32">
            <a:extLst>
              <a:ext uri="{FF2B5EF4-FFF2-40B4-BE49-F238E27FC236}">
                <a16:creationId xmlns:a16="http://schemas.microsoft.com/office/drawing/2014/main" id="{F1614FFD-6E06-43F8-A5B3-904E16E047A4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0808031">
            <a:extLst>
              <a:ext uri="{FF2B5EF4-FFF2-40B4-BE49-F238E27FC236}">
                <a16:creationId xmlns:a16="http://schemas.microsoft.com/office/drawing/2014/main" id="{E8F5EBA3-CE8E-48AC-8C85-5A77EAD3B1AA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0801144">
            <a:extLst>
              <a:ext uri="{FF2B5EF4-FFF2-40B4-BE49-F238E27FC236}">
                <a16:creationId xmlns:a16="http://schemas.microsoft.com/office/drawing/2014/main" id="{8ED9E77E-5429-4D14-AD09-17AABB776122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0819149">
            <a:extLst>
              <a:ext uri="{FF2B5EF4-FFF2-40B4-BE49-F238E27FC236}">
                <a16:creationId xmlns:a16="http://schemas.microsoft.com/office/drawing/2014/main" id="{F06C6575-E0DE-40C5-9085-9912548347EB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000 - Last Slide">
            <a:extLst>
              <a:ext uri="{FF2B5EF4-FFF2-40B4-BE49-F238E27FC236}">
                <a16:creationId xmlns:a16="http://schemas.microsoft.com/office/drawing/2014/main" id="{459EAA65-28CF-4B16-BD62-821270714A83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hidden="1">
            <a:extLst>
              <a:ext uri="{FF2B5EF4-FFF2-40B4-BE49-F238E27FC236}">
                <a16:creationId xmlns:a16="http://schemas.microsoft.com/office/drawing/2014/main" id="{8D59764A-CD15-4A2D-84A8-52DC31864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123" name="Rectangle 3" descr="04">
            <a:extLst>
              <a:ext uri="{FF2B5EF4-FFF2-40B4-BE49-F238E27FC236}">
                <a16:creationId xmlns:a16="http://schemas.microsoft.com/office/drawing/2014/main" id="{D2BA232E-1616-448E-BC37-3D3961EE95AD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hidden="1">
            <a:extLst>
              <a:ext uri="{FF2B5EF4-FFF2-40B4-BE49-F238E27FC236}">
                <a16:creationId xmlns:a16="http://schemas.microsoft.com/office/drawing/2014/main" id="{BD3F6C43-50BE-49D6-BA5A-5244FA8FB6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147" name="Rectangle 3" descr="05">
            <a:extLst>
              <a:ext uri="{FF2B5EF4-FFF2-40B4-BE49-F238E27FC236}">
                <a16:creationId xmlns:a16="http://schemas.microsoft.com/office/drawing/2014/main" id="{B28394EF-C98C-4132-8058-AAA12DABD5F4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>
            <a:extLst>
              <a:ext uri="{FF2B5EF4-FFF2-40B4-BE49-F238E27FC236}">
                <a16:creationId xmlns:a16="http://schemas.microsoft.com/office/drawing/2014/main" id="{F95C04E6-9904-49F5-823F-B20D29D977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171" name="Rectangle 3" descr="06">
            <a:extLst>
              <a:ext uri="{FF2B5EF4-FFF2-40B4-BE49-F238E27FC236}">
                <a16:creationId xmlns:a16="http://schemas.microsoft.com/office/drawing/2014/main" id="{6D912C13-B1AE-4BCC-B768-0E2925C788B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hidden="1">
            <a:extLst>
              <a:ext uri="{FF2B5EF4-FFF2-40B4-BE49-F238E27FC236}">
                <a16:creationId xmlns:a16="http://schemas.microsoft.com/office/drawing/2014/main" id="{F3371385-5F38-43F6-B873-57E6790CB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195" name="Rectangle 3" descr="08">
            <a:extLst>
              <a:ext uri="{FF2B5EF4-FFF2-40B4-BE49-F238E27FC236}">
                <a16:creationId xmlns:a16="http://schemas.microsoft.com/office/drawing/2014/main" id="{77D0600B-F5FF-41AD-B468-74192F1C3B82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hidden="1">
            <a:extLst>
              <a:ext uri="{FF2B5EF4-FFF2-40B4-BE49-F238E27FC236}">
                <a16:creationId xmlns:a16="http://schemas.microsoft.com/office/drawing/2014/main" id="{116F644F-9283-4065-8F32-BDFE358E0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219" name="Rectangle 3" descr="09">
            <a:extLst>
              <a:ext uri="{FF2B5EF4-FFF2-40B4-BE49-F238E27FC236}">
                <a16:creationId xmlns:a16="http://schemas.microsoft.com/office/drawing/2014/main" id="{04B91F3E-F8E0-4D0A-B9E0-21944020C42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hidden="1">
            <a:extLst>
              <a:ext uri="{FF2B5EF4-FFF2-40B4-BE49-F238E27FC236}">
                <a16:creationId xmlns:a16="http://schemas.microsoft.com/office/drawing/2014/main" id="{A84D0AD9-F586-431C-86A9-FA2058E719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0243" name="Rectangle 3" descr="10">
            <a:extLst>
              <a:ext uri="{FF2B5EF4-FFF2-40B4-BE49-F238E27FC236}">
                <a16:creationId xmlns:a16="http://schemas.microsoft.com/office/drawing/2014/main" id="{C669F712-A6DA-48D5-B78A-373B420D7DB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Apresentação na tela (4:3)</PresentationFormat>
  <Paragraphs>4</Paragraphs>
  <Slides>36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8" baseType="lpstr">
      <vt:lpstr>Arial</vt:lpstr>
      <vt:lpstr>Default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Creative Financial Consultants,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PILARES DA FÉ</dc:subject>
  <dc:creator>Pr. MARCELO AUGUSTO DE CARVALHO</dc:creator>
  <cp:keywords>www.4tons.com.br</cp:keywords>
  <dc:description>COMÉRCIO PROIBIDO. USO PESSOAL</dc:description>
  <cp:lastModifiedBy>Pr. Marcelo Carvalho</cp:lastModifiedBy>
  <cp:revision>6</cp:revision>
  <dcterms:created xsi:type="dcterms:W3CDTF">2003-11-22T04:10:28Z</dcterms:created>
  <dcterms:modified xsi:type="dcterms:W3CDTF">2019-11-26T14:11:09Z</dcterms:modified>
  <cp:category>SM-EVANGELISMO</cp:category>
</cp:coreProperties>
</file>