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A7C36DF-6A01-4D60-9906-8292F9BA93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C23564-6F0F-4566-96B0-4049E81565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8ED7A51-FB19-427D-AED5-932BFD198DF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CFBBE90-AF1A-47FB-BD9D-E2384D4F53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4A5B7CC-54CA-43F1-85D2-CCBAB855E3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B2DCE3D5-65EF-46B3-A8B7-769124A63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E242D-81DB-400C-8CE1-2A33A71D199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8C6137-72B3-4845-8469-D4D955DED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E034B-12AB-4A55-AD57-AE4082FFD26E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013FC5DB-D8D5-48B5-9B64-590D67111E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8DC33CF-505B-4D73-838A-9FD1185F9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375D46-2CA5-4DE3-965B-814B0F07A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A8B49-7E3B-4E05-B692-B374BC25CA32}" type="slidenum">
              <a:rPr lang="en-US" altLang="pt-BR"/>
              <a:pPr/>
              <a:t>37</a:t>
            </a:fld>
            <a:endParaRPr lang="en-US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2643D27-22CF-44A9-B7CF-5197A91E95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9DB4EC0-4140-4FB7-ABF5-B1210DE00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9F3DD-641D-4218-8192-FF5DF06E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577BA2-4398-45B5-92AC-3B1A63322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85D104-9922-4519-80EF-E97D8425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9A3C0-050E-4B7C-8F11-13D94352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84E802-E8D6-49E3-9607-6594340B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76B7A-BBDF-43C2-9D47-ACD6F6E0DA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89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F735-47DC-4612-89D3-3316BA56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2235AF-FFA5-4FD4-904A-A22D1A013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0EDF0-15A3-448D-A100-26852C40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D2B28A-BD15-4A21-91EF-F1F8BD97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79070-568B-46F0-BC1D-730D8C9E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424D-9DB7-4EAE-AEDF-0F63BA685F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854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0B7891-3DC1-41E5-A841-10419298F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5BF6EA-1B8F-454F-B6AF-6C8456CB6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24179C-4CD9-4B7B-9C87-96B25BFC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E5341F-EBBC-4404-8D33-E4FD8619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779B1-DA82-460D-B223-018F7619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ABF6B-8F26-45A6-9BF5-FB61E4B275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994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8D53D1B-537A-4277-8FAC-0091A1B3317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B2AD70-8451-45DF-BA09-83060867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2CC2A0-8575-4ED3-95EE-2E44E7AE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E9F2B4-40F5-47DD-92D2-A910ACC9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7B3F7E-07EF-47C3-BD05-76070DB046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2371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903A9-3A01-4E7B-8428-6DA03B2B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7B660A-AA77-4452-BC2F-04AE39ED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7E2FF5-98FA-43AA-853D-09E63476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1746-A715-443C-AEA6-61665E51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28298-7125-452E-8CD5-55198396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A5AA4-5C3C-427A-A7E0-AF42D4FCC7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4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F6284-829A-4FBB-9E46-3D0C0A99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C2E309-827E-4311-9B74-1E50A3AFE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4A2981-8FED-4062-93D9-1CD7347B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FC53A1-2148-4C3D-9836-2A9E884F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D1879E-DD77-4461-935A-22A5E166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C127-08E5-4883-B489-557F0E9CF1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95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22F76-279E-48C3-888C-CD586AA1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E6456F-AF26-4F40-9A65-DEA3CC666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FA9B70-73CB-4CA0-82FE-2290534D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222D50-9043-4105-BB09-D9301A14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BA50C4-0D2C-4984-8E92-878DBC22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392317-72DF-4721-8C7F-A211D751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376CC-4EB4-4116-BA18-00DF12EFF61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635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A2029-049F-4982-9612-BF35670C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A3C2E5-014E-48D5-95F5-D1C51218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AE9235-F028-49CA-9E48-BDBB21E25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001FB8-EC3F-4359-B552-E77DEEAEF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3484C3-66AC-4F77-A728-8BB858670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5F517D-C83E-4732-9888-89FDF36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F7F20A-6181-401D-A7F0-35B539C5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8D4B0D-4BD2-4C62-9B17-1AE475AA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A1CF-F8B1-40CB-BE63-C9185709F0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427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2727F-3080-442E-94D1-E008A1C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B4A42B-9727-47A8-AA2A-E5AB2ADB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4CD410-A1B3-47A6-B015-DAEE49F7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6E1D42-3A40-40EC-8856-CA8B473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BCE3-6200-41DE-BF5B-89D4B662C4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114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2265DF-C308-4FF0-804D-50E19E37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17CDFA-0DAC-4F6B-84C7-7BB6FCA9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CB3198-CCD2-4C05-B3BE-C639267A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D02D-A19A-4948-8AF7-761FECF4B10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75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C27F9-53C1-42D3-B9ED-6998FC53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817D5F-7ABC-4381-B8A4-7640D033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76E9F8-5F4E-42AF-92D8-230E881A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9EE895-60D6-4AE6-8799-441E490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21EC0-22FB-47F2-A4DA-E7E3332F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09BA22-B396-4F33-B7F1-AD16E90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1945-BFD4-4A8F-9B8F-E7F367D6D4C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61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A718B-265B-4E23-A270-78E4185D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0E8D5F-4AD4-40E0-A909-5DC261E5E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1B973-95E3-4D15-91B9-2F5FE3B33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5F5CD5-DE7C-402A-8889-F57C7EB2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2078D-4A36-42CC-8E64-615B29D4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E9AB59-2654-48AB-A096-9F9B75D4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1021-6D76-49C2-875F-E8245A4AF36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48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28C5BD-74A5-4019-8839-0851505C9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2FE2D4-C296-4396-9174-D6DD7182A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B5D43E-B859-42F0-88F0-6CBC47F18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AA4D60-657D-4E7B-8DD1-15F8AFB749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9984DE-BE84-4A6C-AE72-AE17796E1C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B43D5F-EDBF-4152-AD7A-0673DBF8C61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00 - 1 Slide Pt">
            <a:extLst>
              <a:ext uri="{FF2B5EF4-FFF2-40B4-BE49-F238E27FC236}">
                <a16:creationId xmlns:a16="http://schemas.microsoft.com/office/drawing/2014/main" id="{F8CDFC92-C655-42BE-AC4E-3422A074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4037B1D7-B4BA-4D57-B3AF-6A821B420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">
            <a:extLst>
              <a:ext uri="{FF2B5EF4-FFF2-40B4-BE49-F238E27FC236}">
                <a16:creationId xmlns:a16="http://schemas.microsoft.com/office/drawing/2014/main" id="{D88718F7-BE04-49F8-BB9B-29033758387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312692FC-EEE4-42BF-B18E-CB66CAFDE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1">
            <a:extLst>
              <a:ext uri="{FF2B5EF4-FFF2-40B4-BE49-F238E27FC236}">
                <a16:creationId xmlns:a16="http://schemas.microsoft.com/office/drawing/2014/main" id="{16069106-F11A-4003-82DB-3D9F79A69A7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E220B2A2-8C3E-4D8B-B1C9-AAB755EB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2">
            <a:extLst>
              <a:ext uri="{FF2B5EF4-FFF2-40B4-BE49-F238E27FC236}">
                <a16:creationId xmlns:a16="http://schemas.microsoft.com/office/drawing/2014/main" id="{4029B25E-AF98-48EC-8B8C-6E3487D3AF0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E0032589-55E8-499E-9F06-661550FD5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3">
            <a:extLst>
              <a:ext uri="{FF2B5EF4-FFF2-40B4-BE49-F238E27FC236}">
                <a16:creationId xmlns:a16="http://schemas.microsoft.com/office/drawing/2014/main" id="{AFC1CACC-3AAB-41C9-B41F-0F41DEB2316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572EBC7E-9813-413A-B98A-DE8393B8D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4">
            <a:extLst>
              <a:ext uri="{FF2B5EF4-FFF2-40B4-BE49-F238E27FC236}">
                <a16:creationId xmlns:a16="http://schemas.microsoft.com/office/drawing/2014/main" id="{F1D386BC-69AE-4A06-8ECB-754A7BE5808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A13A07C0-DAD7-47C0-9CC3-A3478409C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5">
            <a:extLst>
              <a:ext uri="{FF2B5EF4-FFF2-40B4-BE49-F238E27FC236}">
                <a16:creationId xmlns:a16="http://schemas.microsoft.com/office/drawing/2014/main" id="{6A46B81B-9E10-431F-83FA-052559E06D5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45155CE6-C8F7-473C-9828-93B4377F4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6">
            <a:extLst>
              <a:ext uri="{FF2B5EF4-FFF2-40B4-BE49-F238E27FC236}">
                <a16:creationId xmlns:a16="http://schemas.microsoft.com/office/drawing/2014/main" id="{EAA385C9-C74F-4216-9EBF-37AABED63D2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2035C60F-1550-48C1-86E4-53B655131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7">
            <a:extLst>
              <a:ext uri="{FF2B5EF4-FFF2-40B4-BE49-F238E27FC236}">
                <a16:creationId xmlns:a16="http://schemas.microsoft.com/office/drawing/2014/main" id="{55381D01-C9F6-4E1D-B4A9-1A5FCC67E8A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26E5A49E-3E45-4E0A-A8B2-7D49D6A7F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8">
            <a:extLst>
              <a:ext uri="{FF2B5EF4-FFF2-40B4-BE49-F238E27FC236}">
                <a16:creationId xmlns:a16="http://schemas.microsoft.com/office/drawing/2014/main" id="{798D51C5-0974-447E-9727-2028CC0063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847C3577-10A4-40A4-840A-AA6B7669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19">
            <a:extLst>
              <a:ext uri="{FF2B5EF4-FFF2-40B4-BE49-F238E27FC236}">
                <a16:creationId xmlns:a16="http://schemas.microsoft.com/office/drawing/2014/main" id="{AD1D176D-6047-4724-824C-ECC656C50DC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905608F9-CD26-4392-86C6-19BC905F2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822E9F43-CD76-4FAF-BFB9-DF6C0AEB51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CF3ECF06-F0FE-43A0-893F-12ADEDA46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0">
            <a:extLst>
              <a:ext uri="{FF2B5EF4-FFF2-40B4-BE49-F238E27FC236}">
                <a16:creationId xmlns:a16="http://schemas.microsoft.com/office/drawing/2014/main" id="{101AA217-6A89-40B7-96A7-475D1AED4DD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243A1AB2-8B3E-4EA7-AA8D-C88897164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1">
            <a:extLst>
              <a:ext uri="{FF2B5EF4-FFF2-40B4-BE49-F238E27FC236}">
                <a16:creationId xmlns:a16="http://schemas.microsoft.com/office/drawing/2014/main" id="{2394CF7D-4019-42B3-97AD-442C72F2CA4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C77D7223-8A5E-4F9B-9865-70E326D82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2">
            <a:extLst>
              <a:ext uri="{FF2B5EF4-FFF2-40B4-BE49-F238E27FC236}">
                <a16:creationId xmlns:a16="http://schemas.microsoft.com/office/drawing/2014/main" id="{36EAD266-69D5-4E72-9FDD-B27B7B8E47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F1DF19E5-7DF7-4EC8-A0CA-78AAFC229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3">
            <a:extLst>
              <a:ext uri="{FF2B5EF4-FFF2-40B4-BE49-F238E27FC236}">
                <a16:creationId xmlns:a16="http://schemas.microsoft.com/office/drawing/2014/main" id="{FEF48A73-5044-4588-A45C-0F65257ABF9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331FC3D6-50ED-4268-ADBB-F697BE91E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4">
            <a:extLst>
              <a:ext uri="{FF2B5EF4-FFF2-40B4-BE49-F238E27FC236}">
                <a16:creationId xmlns:a16="http://schemas.microsoft.com/office/drawing/2014/main" id="{B8ABC353-4CCC-4A03-B66D-CA8ED7A001F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1EF0A9E9-FC8F-4B1E-BB59-221479635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5">
            <a:extLst>
              <a:ext uri="{FF2B5EF4-FFF2-40B4-BE49-F238E27FC236}">
                <a16:creationId xmlns:a16="http://schemas.microsoft.com/office/drawing/2014/main" id="{829FE191-EF27-4B05-8F9F-F39BD86675E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6C054FA4-E992-4D59-BAFD-36C8A0E82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6">
            <a:extLst>
              <a:ext uri="{FF2B5EF4-FFF2-40B4-BE49-F238E27FC236}">
                <a16:creationId xmlns:a16="http://schemas.microsoft.com/office/drawing/2014/main" id="{265B4120-8B9E-494A-81A4-36748E8B3A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26C2611D-B6D6-40CD-A60E-C2F624994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7">
            <a:extLst>
              <a:ext uri="{FF2B5EF4-FFF2-40B4-BE49-F238E27FC236}">
                <a16:creationId xmlns:a16="http://schemas.microsoft.com/office/drawing/2014/main" id="{B126E07B-3A88-4E8A-A2F8-E021DD23A1F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D98BD4F8-ED23-4851-97B2-7212A4E1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8">
            <a:extLst>
              <a:ext uri="{FF2B5EF4-FFF2-40B4-BE49-F238E27FC236}">
                <a16:creationId xmlns:a16="http://schemas.microsoft.com/office/drawing/2014/main" id="{8B137595-3DD9-481C-BEA4-8D0EDDB0D77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9A779E3F-686D-446E-A536-7CFD263E5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0724" name="Picture 4" descr="29">
            <a:extLst>
              <a:ext uri="{FF2B5EF4-FFF2-40B4-BE49-F238E27FC236}">
                <a16:creationId xmlns:a16="http://schemas.microsoft.com/office/drawing/2014/main" id="{106891E4-7574-4B8E-8E2B-06ADC603AF6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75442F7C-A020-42E3-A9BC-FEE0CB256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A5C759FC-520B-4722-9BB0-FACB7C910C7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A16D26D3-C7DF-4AAA-8DCF-AD2BD5121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30">
            <a:extLst>
              <a:ext uri="{FF2B5EF4-FFF2-40B4-BE49-F238E27FC236}">
                <a16:creationId xmlns:a16="http://schemas.microsoft.com/office/drawing/2014/main" id="{56F8B0C4-4539-4134-9E52-7FEFE667FBC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>
            <a:extLst>
              <a:ext uri="{FF2B5EF4-FFF2-40B4-BE49-F238E27FC236}">
                <a16:creationId xmlns:a16="http://schemas.microsoft.com/office/drawing/2014/main" id="{81A09C75-D906-4D21-B506-04B2F22EE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2771" name="Rectangle 3" descr="31">
            <a:extLst>
              <a:ext uri="{FF2B5EF4-FFF2-40B4-BE49-F238E27FC236}">
                <a16:creationId xmlns:a16="http://schemas.microsoft.com/office/drawing/2014/main" id="{42B578B8-701E-40F9-98E6-9470B5FB29C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>
            <a:extLst>
              <a:ext uri="{FF2B5EF4-FFF2-40B4-BE49-F238E27FC236}">
                <a16:creationId xmlns:a16="http://schemas.microsoft.com/office/drawing/2014/main" id="{CCBB07F6-B0FD-40D8-A7D4-B85DAAD6F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3795" name="Rectangle 3" descr="32">
            <a:extLst>
              <a:ext uri="{FF2B5EF4-FFF2-40B4-BE49-F238E27FC236}">
                <a16:creationId xmlns:a16="http://schemas.microsoft.com/office/drawing/2014/main" id="{2BA827A8-3475-4447-8080-846B997F8C3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>
            <a:extLst>
              <a:ext uri="{FF2B5EF4-FFF2-40B4-BE49-F238E27FC236}">
                <a16:creationId xmlns:a16="http://schemas.microsoft.com/office/drawing/2014/main" id="{7C9DC94A-96E1-428E-8244-BEE57A2ED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4819" name="Rectangle 3" descr="33">
            <a:extLst>
              <a:ext uri="{FF2B5EF4-FFF2-40B4-BE49-F238E27FC236}">
                <a16:creationId xmlns:a16="http://schemas.microsoft.com/office/drawing/2014/main" id="{EE5F42BF-8DEA-492B-BF11-00BECD887F7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>
            <a:extLst>
              <a:ext uri="{FF2B5EF4-FFF2-40B4-BE49-F238E27FC236}">
                <a16:creationId xmlns:a16="http://schemas.microsoft.com/office/drawing/2014/main" id="{244CF473-0A88-4E74-800C-FFC0F596C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5843" name="Rectangle 3" descr="34">
            <a:extLst>
              <a:ext uri="{FF2B5EF4-FFF2-40B4-BE49-F238E27FC236}">
                <a16:creationId xmlns:a16="http://schemas.microsoft.com/office/drawing/2014/main" id="{3F12A023-6CC3-4CBA-81E0-440F89BCE9C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>
            <a:extLst>
              <a:ext uri="{FF2B5EF4-FFF2-40B4-BE49-F238E27FC236}">
                <a16:creationId xmlns:a16="http://schemas.microsoft.com/office/drawing/2014/main" id="{0B17B762-1689-411A-89E6-E2FB7FC33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6867" name="Rectangle 3" descr="35">
            <a:extLst>
              <a:ext uri="{FF2B5EF4-FFF2-40B4-BE49-F238E27FC236}">
                <a16:creationId xmlns:a16="http://schemas.microsoft.com/office/drawing/2014/main" id="{2E55E566-48D4-4EEE-AB28-AEA3DF55078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>
            <a:extLst>
              <a:ext uri="{FF2B5EF4-FFF2-40B4-BE49-F238E27FC236}">
                <a16:creationId xmlns:a16="http://schemas.microsoft.com/office/drawing/2014/main" id="{12864912-E0E1-49B7-8B12-8D1ABDC6B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7891" name="Rectangle 3" descr="36">
            <a:extLst>
              <a:ext uri="{FF2B5EF4-FFF2-40B4-BE49-F238E27FC236}">
                <a16:creationId xmlns:a16="http://schemas.microsoft.com/office/drawing/2014/main" id="{F64388EB-5174-4FBB-B96A-0948C942D09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808031">
            <a:extLst>
              <a:ext uri="{FF2B5EF4-FFF2-40B4-BE49-F238E27FC236}">
                <a16:creationId xmlns:a16="http://schemas.microsoft.com/office/drawing/2014/main" id="{46C24987-5CA2-4FB6-978A-32095ABDE5E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801144">
            <a:extLst>
              <a:ext uri="{FF2B5EF4-FFF2-40B4-BE49-F238E27FC236}">
                <a16:creationId xmlns:a16="http://schemas.microsoft.com/office/drawing/2014/main" id="{D1830023-C937-4E87-B700-8E1FFA7AB11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819149">
            <a:extLst>
              <a:ext uri="{FF2B5EF4-FFF2-40B4-BE49-F238E27FC236}">
                <a16:creationId xmlns:a16="http://schemas.microsoft.com/office/drawing/2014/main" id="{F0702D77-76A8-44C4-8A82-785203C51B5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EC2B7DA4-D77E-407E-B12C-F5667864B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4F030456-FE9F-41F9-8B85-67093EC2DDA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000 - Last Slide">
            <a:extLst>
              <a:ext uri="{FF2B5EF4-FFF2-40B4-BE49-F238E27FC236}">
                <a16:creationId xmlns:a16="http://schemas.microsoft.com/office/drawing/2014/main" id="{51E56C24-091F-4533-AFEC-853B6657C50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C805952B-DB0B-42CD-970F-2FD5D041C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B9863EA6-2FDF-42F3-AC2B-3914247AAB5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A6FD6E91-1100-458F-B84D-46F513028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63BA7B85-6F7E-4D9C-8358-1BFACBD163E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1CF0ECEE-DDFB-47B4-A1F9-CD5C4811B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ECB0E7BD-EEEC-4785-94A0-04C3BCF72B8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9E99FC13-FCFE-4CAE-B75C-F8C3A1498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C9901E3B-DB53-4284-96AD-8CA52DB08F2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CA2A14F0-0F53-49AD-9E3D-3C040D995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C361D1D4-9CCB-4CAE-9DA5-93B1C7D1426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Apresentação na tela (4:3)</PresentationFormat>
  <Paragraphs>4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6</cp:revision>
  <dcterms:created xsi:type="dcterms:W3CDTF">2003-11-22T04:12:09Z</dcterms:created>
  <dcterms:modified xsi:type="dcterms:W3CDTF">2019-11-26T14:10:57Z</dcterms:modified>
  <cp:category>SM-EVANGELISMO</cp:category>
</cp:coreProperties>
</file>