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A721CEA-0C07-42C7-A2AB-A84DF8CFEF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46FAC72-F013-4E66-917E-EE95FA21D2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98746798-E620-4D78-9DAF-B69746D6E7F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3C9382E9-A739-43E8-A9D0-6C6DBF6687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B395E273-0071-43B4-B701-56C4087C8D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C5C10609-668E-49F5-87EC-76C35A9C36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0CF72F-0BE4-4DB7-845D-D395E29E0A9B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3459F3-57F0-420D-B802-CB8AACC16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B022B-35BC-40AA-AF0F-3695F4907CA6}" type="slidenum">
              <a:rPr lang="en-US" altLang="pt-BR"/>
              <a:pPr/>
              <a:t>1</a:t>
            </a:fld>
            <a:endParaRPr lang="en-US" altLang="pt-BR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AAEAEA9-A710-4407-9DC2-74E6AB2C5D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74A53E6-4D73-49BA-9ED0-8EE3B736B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First Slide - Motion</a:t>
            </a:r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943069-B57D-4987-9B7D-0825008D2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20FB2-DC91-4FDD-ACE7-04FED4DCC06A}" type="slidenum">
              <a:rPr lang="en-US" altLang="pt-BR"/>
              <a:pPr/>
              <a:t>30</a:t>
            </a:fld>
            <a:endParaRPr lang="en-US" altLang="pt-BR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3A8A4C02-3DB0-4210-A76B-88E75E5952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2AA70DF-9B49-4690-BE47-474125DED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Last Slide</a:t>
            </a:r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0A5EE-451F-4430-BDFB-FBCB14156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D6C83C-9E6A-4538-A399-9704507EC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5D8333-6CB3-4FA5-8E66-4DF5176A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FBD545-8A8C-4BF1-A2FA-C8B08715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8D65FD-B912-482C-ADA7-0A32EDFC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EFD41-6B43-492A-A341-C8A7D788DF4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8988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E7065-7F94-437A-AED5-5FFC31B4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98F501-AE34-48BB-9DE1-52B2BD8B2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E87E2B-B8AC-409B-A4B8-992DA44E2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99B763-BC52-47F9-85E5-0AA72A2F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16E8A8-DE89-45FC-8ED5-3F8584ED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4B0D9-1D80-4DA1-9456-2427E62D869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5536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7BDE7A-8D96-4C27-B3E1-8D54ECEFD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7CB7AE-2936-43A6-9D3A-F094D6626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5A3461-8688-47D9-A5F9-CAC0B482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8070E-72FB-41C4-93B1-6BA05571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92ED2E-2DB6-48FA-BA08-37F74E30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D58CD-A296-4F8E-A57B-622F855AE98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3860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164FCF2-BF66-49D9-86B8-DE6910C8135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9E8143F-F58A-40A0-8D01-B1B8C3C4DF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6ED29A0-085C-4E7F-BFF6-43EFD3F7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CDBFAE-DC65-49F0-B97B-70B3335E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F68673-19BD-4D00-9DC1-7F3AFCD3392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0453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45383-7210-4A22-8B91-B291E1C2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12FA5D-29AC-4A1F-A744-77891229D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1F159D-1CB1-4D95-8E53-8E37D113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C13AEA-AD85-4BD1-B1A3-2F86F182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5C82D5-100F-467E-9B30-7EE4814C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648B5-C4A9-4ADC-8A93-3B697E75482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0431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FE8AA-F2BC-4B0D-9154-58572D8A2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CE4F1B-1B74-444E-AC81-04A3EE533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F92DB1-0A1B-40B2-B6C1-BD99DA7E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7108C5-F8EA-4BE9-9C1C-3396C069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AE470C-0927-4E3B-832A-9725673C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8AEF1-3CE4-4419-8877-6C0260D6803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007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F9549-0EA7-486F-A88D-1E5F0F08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2CF2F3-9542-45E0-989E-AB7E1530A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821A09-E794-4A35-9B3B-ADFE376B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CD7C04-060D-485B-A5B2-5742E2668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6B1282-48C2-4076-B102-19C4BE1C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26A72B-4DA2-4F04-862B-8CD65A0C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882CD-B470-421D-8E2A-6C23BC01C28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0977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7B478-4856-4555-AB45-A110A086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EAF808-34F8-4A1F-803F-A47C33110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45519C-054D-4584-8E21-F9D04482F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0B5E282-AE83-4EEA-A83B-5FCD6715B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6C4E8A-63B4-4846-8EFC-54FBABDC1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4276025-DB31-469A-94E7-C4003162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39830D9-4E12-4546-9DBA-0E925A79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00CECD9-B755-4369-89B7-DF63FF6C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684E7-AED1-4617-83B1-8E5BA2FD1B6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8867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FDFAD-6236-4BD0-BFCB-9EE98F903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62B26FD-16CA-4208-8E2A-A8A0142B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C9F0EB-4DE1-42BA-85F8-F926617D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30FC6C2-CAFD-4936-B127-C6003654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AA8F6-1C21-43ED-851B-A3C249C2FD8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2254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68F84E-70EE-496E-881C-A3F9CD98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C1DDFF5-4F89-4B68-A600-BCC89210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C75AB5-A291-4B0A-980D-8DC4A941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97C9D-1714-40A1-B70D-26A0E4657E9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29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FC739-F9BC-438D-88A9-C5B4854E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9B4D34-8457-45F2-AD0D-28CDC2191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95529D-06E2-479D-9233-511E09571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C09064-F216-4CDB-86AE-96ADAFE9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E95826-9F18-4E76-8133-814F9D1E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FA6214-EB08-48D2-848C-8BF26FD2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76101-B147-467C-8EDD-9FC9CFD9BA2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4608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1A65B-5F00-4326-BDAD-63036DB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C0A0CA7-78B9-4B82-8259-3695C69BE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4B1F2C-7E3A-468E-83A8-A37311599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8F164E-6216-40DC-ACD3-9909B671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3C4D52-8E1E-482C-8051-5167DBF7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CE666A-CAE4-45BF-BF5D-14BDA6D0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47DED-142F-44A2-AC12-24A176FE974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0250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B610A0-FC1B-4AA9-A4D3-8FF2B7F82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D1902AE-2877-4077-AD39-44E1F72AA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EACB12-1079-4077-BBDD-4B163D9F6C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84492F-990B-4FCD-806C-242EB3A08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A74F24A-6D0F-4A91-94C8-9983B7C450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027253-3D75-4C10-AAA2-9C7954686BB1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000 - 1 Slide Pt">
            <a:extLst>
              <a:ext uri="{FF2B5EF4-FFF2-40B4-BE49-F238E27FC236}">
                <a16:creationId xmlns:a16="http://schemas.microsoft.com/office/drawing/2014/main" id="{91F80DF5-5802-491A-9DC1-1AD3BABF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>
            <a:extLst>
              <a:ext uri="{FF2B5EF4-FFF2-40B4-BE49-F238E27FC236}">
                <a16:creationId xmlns:a16="http://schemas.microsoft.com/office/drawing/2014/main" id="{5B23D053-DDCE-4F7F-9332-4FFA61C31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1267" name="Rectangle 3" descr="10">
            <a:extLst>
              <a:ext uri="{FF2B5EF4-FFF2-40B4-BE49-F238E27FC236}">
                <a16:creationId xmlns:a16="http://schemas.microsoft.com/office/drawing/2014/main" id="{1A946E60-8F83-4E37-B8FA-C529F3062B1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>
            <a:extLst>
              <a:ext uri="{FF2B5EF4-FFF2-40B4-BE49-F238E27FC236}">
                <a16:creationId xmlns:a16="http://schemas.microsoft.com/office/drawing/2014/main" id="{0E26F4FA-D222-4C45-A492-CE62F9778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2291" name="Rectangle 3" descr="11">
            <a:extLst>
              <a:ext uri="{FF2B5EF4-FFF2-40B4-BE49-F238E27FC236}">
                <a16:creationId xmlns:a16="http://schemas.microsoft.com/office/drawing/2014/main" id="{F0B934B0-E359-438D-A763-E9587F6B7BC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>
            <a:extLst>
              <a:ext uri="{FF2B5EF4-FFF2-40B4-BE49-F238E27FC236}">
                <a16:creationId xmlns:a16="http://schemas.microsoft.com/office/drawing/2014/main" id="{062336FF-B304-4D9F-BF57-1432B292B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3315" name="Rectangle 3" descr="12">
            <a:extLst>
              <a:ext uri="{FF2B5EF4-FFF2-40B4-BE49-F238E27FC236}">
                <a16:creationId xmlns:a16="http://schemas.microsoft.com/office/drawing/2014/main" id="{7EB33575-C686-4F5F-B66F-BAB0B47E98B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>
            <a:extLst>
              <a:ext uri="{FF2B5EF4-FFF2-40B4-BE49-F238E27FC236}">
                <a16:creationId xmlns:a16="http://schemas.microsoft.com/office/drawing/2014/main" id="{06DCBF07-EE82-44E0-A28D-8CCA902D1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4339" name="Rectangle 3" descr="13">
            <a:extLst>
              <a:ext uri="{FF2B5EF4-FFF2-40B4-BE49-F238E27FC236}">
                <a16:creationId xmlns:a16="http://schemas.microsoft.com/office/drawing/2014/main" id="{02386724-55F2-48EB-9B52-DD019F2C8D0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>
            <a:extLst>
              <a:ext uri="{FF2B5EF4-FFF2-40B4-BE49-F238E27FC236}">
                <a16:creationId xmlns:a16="http://schemas.microsoft.com/office/drawing/2014/main" id="{7FF8AE04-79C9-41B7-8D54-EEE1B9E9C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5363" name="Rectangle 3" descr="15">
            <a:extLst>
              <a:ext uri="{FF2B5EF4-FFF2-40B4-BE49-F238E27FC236}">
                <a16:creationId xmlns:a16="http://schemas.microsoft.com/office/drawing/2014/main" id="{7CB61138-94DC-4138-B7EA-0734780A83B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>
            <a:extLst>
              <a:ext uri="{FF2B5EF4-FFF2-40B4-BE49-F238E27FC236}">
                <a16:creationId xmlns:a16="http://schemas.microsoft.com/office/drawing/2014/main" id="{97DB9B62-1320-4800-ABF0-FE1550F3C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6387" name="Rectangle 3" descr="16">
            <a:extLst>
              <a:ext uri="{FF2B5EF4-FFF2-40B4-BE49-F238E27FC236}">
                <a16:creationId xmlns:a16="http://schemas.microsoft.com/office/drawing/2014/main" id="{D7CAB1D6-B1E2-406B-8F10-CF85F215720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>
            <a:extLst>
              <a:ext uri="{FF2B5EF4-FFF2-40B4-BE49-F238E27FC236}">
                <a16:creationId xmlns:a16="http://schemas.microsoft.com/office/drawing/2014/main" id="{40EBB404-02E6-4F1B-884B-6B273BB2F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7411" name="Rectangle 3" descr="17">
            <a:extLst>
              <a:ext uri="{FF2B5EF4-FFF2-40B4-BE49-F238E27FC236}">
                <a16:creationId xmlns:a16="http://schemas.microsoft.com/office/drawing/2014/main" id="{5ECECBDB-8EFF-48C7-B209-6A4209B5BBD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>
            <a:extLst>
              <a:ext uri="{FF2B5EF4-FFF2-40B4-BE49-F238E27FC236}">
                <a16:creationId xmlns:a16="http://schemas.microsoft.com/office/drawing/2014/main" id="{3DE224BC-E4DB-4D89-8D90-51B69C18C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8435" name="Rectangle 3" descr="18">
            <a:extLst>
              <a:ext uri="{FF2B5EF4-FFF2-40B4-BE49-F238E27FC236}">
                <a16:creationId xmlns:a16="http://schemas.microsoft.com/office/drawing/2014/main" id="{5D5290C6-5F93-4B6C-8B50-756507B65FD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>
            <a:extLst>
              <a:ext uri="{FF2B5EF4-FFF2-40B4-BE49-F238E27FC236}">
                <a16:creationId xmlns:a16="http://schemas.microsoft.com/office/drawing/2014/main" id="{F9067837-8106-44C4-9DBC-CFE974143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459" name="Rectangle 3" descr="19">
            <a:extLst>
              <a:ext uri="{FF2B5EF4-FFF2-40B4-BE49-F238E27FC236}">
                <a16:creationId xmlns:a16="http://schemas.microsoft.com/office/drawing/2014/main" id="{4BF76BEE-BB9A-4C89-BB78-3D00936CC0F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>
            <a:extLst>
              <a:ext uri="{FF2B5EF4-FFF2-40B4-BE49-F238E27FC236}">
                <a16:creationId xmlns:a16="http://schemas.microsoft.com/office/drawing/2014/main" id="{35C67622-46FC-4A3E-9055-D5455D2EA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0483" name="Rectangle 3" descr="20">
            <a:extLst>
              <a:ext uri="{FF2B5EF4-FFF2-40B4-BE49-F238E27FC236}">
                <a16:creationId xmlns:a16="http://schemas.microsoft.com/office/drawing/2014/main" id="{EBF0F1DB-A35D-4B0F-8A50-F0E5792EC33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>
            <a:extLst>
              <a:ext uri="{FF2B5EF4-FFF2-40B4-BE49-F238E27FC236}">
                <a16:creationId xmlns:a16="http://schemas.microsoft.com/office/drawing/2014/main" id="{2E16690C-BC4D-4987-A0CE-402A15ACA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5" name="Rectangle 3" descr="02">
            <a:extLst>
              <a:ext uri="{FF2B5EF4-FFF2-40B4-BE49-F238E27FC236}">
                <a16:creationId xmlns:a16="http://schemas.microsoft.com/office/drawing/2014/main" id="{E3C56E78-1893-4A7B-BC66-6F681C33BB1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>
            <a:extLst>
              <a:ext uri="{FF2B5EF4-FFF2-40B4-BE49-F238E27FC236}">
                <a16:creationId xmlns:a16="http://schemas.microsoft.com/office/drawing/2014/main" id="{CBA340B6-561F-43E7-959F-97B537E10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1507" name="Rectangle 3" descr="21">
            <a:extLst>
              <a:ext uri="{FF2B5EF4-FFF2-40B4-BE49-F238E27FC236}">
                <a16:creationId xmlns:a16="http://schemas.microsoft.com/office/drawing/2014/main" id="{994B6D2A-0D68-4B59-80F1-C845AFB474A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>
            <a:extLst>
              <a:ext uri="{FF2B5EF4-FFF2-40B4-BE49-F238E27FC236}">
                <a16:creationId xmlns:a16="http://schemas.microsoft.com/office/drawing/2014/main" id="{2CA79C34-4ED6-4C10-A513-E5F375DEA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2531" name="Rectangle 3" descr="22">
            <a:extLst>
              <a:ext uri="{FF2B5EF4-FFF2-40B4-BE49-F238E27FC236}">
                <a16:creationId xmlns:a16="http://schemas.microsoft.com/office/drawing/2014/main" id="{421156FF-BED8-4CC8-89F7-9BDA80D14BD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>
            <a:extLst>
              <a:ext uri="{FF2B5EF4-FFF2-40B4-BE49-F238E27FC236}">
                <a16:creationId xmlns:a16="http://schemas.microsoft.com/office/drawing/2014/main" id="{4B0E29F7-189A-4723-A0AD-90526DFA5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3555" name="Rectangle 3" descr="23">
            <a:extLst>
              <a:ext uri="{FF2B5EF4-FFF2-40B4-BE49-F238E27FC236}">
                <a16:creationId xmlns:a16="http://schemas.microsoft.com/office/drawing/2014/main" id="{DCF045B1-B138-4099-89CC-C7405BFF707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>
            <a:extLst>
              <a:ext uri="{FF2B5EF4-FFF2-40B4-BE49-F238E27FC236}">
                <a16:creationId xmlns:a16="http://schemas.microsoft.com/office/drawing/2014/main" id="{2F830E8C-0115-4617-93B5-EA24085FF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4580" name="Picture 4" descr="24">
            <a:extLst>
              <a:ext uri="{FF2B5EF4-FFF2-40B4-BE49-F238E27FC236}">
                <a16:creationId xmlns:a16="http://schemas.microsoft.com/office/drawing/2014/main" id="{E7F56596-F25E-4693-8F47-29010F8289A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>
            <a:extLst>
              <a:ext uri="{FF2B5EF4-FFF2-40B4-BE49-F238E27FC236}">
                <a16:creationId xmlns:a16="http://schemas.microsoft.com/office/drawing/2014/main" id="{1DA3ED4E-0BE9-4E54-9241-646D34309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5603" name="Rectangle 3" descr="25">
            <a:extLst>
              <a:ext uri="{FF2B5EF4-FFF2-40B4-BE49-F238E27FC236}">
                <a16:creationId xmlns:a16="http://schemas.microsoft.com/office/drawing/2014/main" id="{A51C6DA5-F941-49CE-B839-5AE738CB210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>
            <a:extLst>
              <a:ext uri="{FF2B5EF4-FFF2-40B4-BE49-F238E27FC236}">
                <a16:creationId xmlns:a16="http://schemas.microsoft.com/office/drawing/2014/main" id="{749116CE-DD5B-483A-A982-2173E58F7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6627" name="Rectangle 3" descr="26">
            <a:extLst>
              <a:ext uri="{FF2B5EF4-FFF2-40B4-BE49-F238E27FC236}">
                <a16:creationId xmlns:a16="http://schemas.microsoft.com/office/drawing/2014/main" id="{CC55C204-5043-4CC5-A831-9B2E6770A99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>
            <a:extLst>
              <a:ext uri="{FF2B5EF4-FFF2-40B4-BE49-F238E27FC236}">
                <a16:creationId xmlns:a16="http://schemas.microsoft.com/office/drawing/2014/main" id="{6C7DFFC3-FF32-431F-9E40-0661130E9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7652" name="Picture 4" descr="27">
            <a:extLst>
              <a:ext uri="{FF2B5EF4-FFF2-40B4-BE49-F238E27FC236}">
                <a16:creationId xmlns:a16="http://schemas.microsoft.com/office/drawing/2014/main" id="{7396EF99-D8BA-41C3-9511-1C91F5F55AF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>
            <a:extLst>
              <a:ext uri="{FF2B5EF4-FFF2-40B4-BE49-F238E27FC236}">
                <a16:creationId xmlns:a16="http://schemas.microsoft.com/office/drawing/2014/main" id="{6AC6046B-14DF-47EE-B25D-7D02FC5DC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8675" name="Rectangle 3" descr="28">
            <a:extLst>
              <a:ext uri="{FF2B5EF4-FFF2-40B4-BE49-F238E27FC236}">
                <a16:creationId xmlns:a16="http://schemas.microsoft.com/office/drawing/2014/main" id="{1775B547-DADE-459A-BF06-D82E7C2C06F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>
            <a:extLst>
              <a:ext uri="{FF2B5EF4-FFF2-40B4-BE49-F238E27FC236}">
                <a16:creationId xmlns:a16="http://schemas.microsoft.com/office/drawing/2014/main" id="{D7AB225D-6EF8-46D8-818E-E9CB2FB75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9699" name="Rectangle 3" descr="29">
            <a:extLst>
              <a:ext uri="{FF2B5EF4-FFF2-40B4-BE49-F238E27FC236}">
                <a16:creationId xmlns:a16="http://schemas.microsoft.com/office/drawing/2014/main" id="{722B2F0C-2CF7-4DC2-AD87-D320227526E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3726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b="-250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>
            <a:extLst>
              <a:ext uri="{FF2B5EF4-FFF2-40B4-BE49-F238E27FC236}">
                <a16:creationId xmlns:a16="http://schemas.microsoft.com/office/drawing/2014/main" id="{C3C6CA4A-3D24-441F-A1F5-5B49A274E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23" name="Rectangle 3" descr="30">
            <a:extLst>
              <a:ext uri="{FF2B5EF4-FFF2-40B4-BE49-F238E27FC236}">
                <a16:creationId xmlns:a16="http://schemas.microsoft.com/office/drawing/2014/main" id="{0E59208D-0FA5-4DCF-830D-7DDF0CA1ED6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>
            <a:extLst>
              <a:ext uri="{FF2B5EF4-FFF2-40B4-BE49-F238E27FC236}">
                <a16:creationId xmlns:a16="http://schemas.microsoft.com/office/drawing/2014/main" id="{4E42D297-0658-4D16-9ADC-EED218B7F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099" name="Rectangle 3" descr="03">
            <a:extLst>
              <a:ext uri="{FF2B5EF4-FFF2-40B4-BE49-F238E27FC236}">
                <a16:creationId xmlns:a16="http://schemas.microsoft.com/office/drawing/2014/main" id="{0A2E7D3A-E5E9-4F86-AD5F-C0F005AFF87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0808031">
            <a:extLst>
              <a:ext uri="{FF2B5EF4-FFF2-40B4-BE49-F238E27FC236}">
                <a16:creationId xmlns:a16="http://schemas.microsoft.com/office/drawing/2014/main" id="{32DB67EC-59BC-4148-AB20-A1CB73D9706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801144">
            <a:extLst>
              <a:ext uri="{FF2B5EF4-FFF2-40B4-BE49-F238E27FC236}">
                <a16:creationId xmlns:a16="http://schemas.microsoft.com/office/drawing/2014/main" id="{52E77616-991B-4AD6-9688-7C60CC160AF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0819149">
            <a:extLst>
              <a:ext uri="{FF2B5EF4-FFF2-40B4-BE49-F238E27FC236}">
                <a16:creationId xmlns:a16="http://schemas.microsoft.com/office/drawing/2014/main" id="{C9300B9F-AA63-41C1-AA73-0C847D5CAA9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000 - Last Slide">
            <a:extLst>
              <a:ext uri="{FF2B5EF4-FFF2-40B4-BE49-F238E27FC236}">
                <a16:creationId xmlns:a16="http://schemas.microsoft.com/office/drawing/2014/main" id="{239037D2-6790-4389-BB14-F22ECCF4B60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>
            <a:extLst>
              <a:ext uri="{FF2B5EF4-FFF2-40B4-BE49-F238E27FC236}">
                <a16:creationId xmlns:a16="http://schemas.microsoft.com/office/drawing/2014/main" id="{4A39BD2A-5A66-4EBC-9506-0B23664B2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123" name="Rectangle 3" descr="04">
            <a:extLst>
              <a:ext uri="{FF2B5EF4-FFF2-40B4-BE49-F238E27FC236}">
                <a16:creationId xmlns:a16="http://schemas.microsoft.com/office/drawing/2014/main" id="{86A18E2F-20A6-4B8A-8E18-04C35601EF6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>
            <a:extLst>
              <a:ext uri="{FF2B5EF4-FFF2-40B4-BE49-F238E27FC236}">
                <a16:creationId xmlns:a16="http://schemas.microsoft.com/office/drawing/2014/main" id="{2E60C798-0AB2-435B-937F-672D2E9BE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147" name="Rectangle 3" descr="05">
            <a:extLst>
              <a:ext uri="{FF2B5EF4-FFF2-40B4-BE49-F238E27FC236}">
                <a16:creationId xmlns:a16="http://schemas.microsoft.com/office/drawing/2014/main" id="{06B966AE-DEF4-481F-B245-D045CE8B1BE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>
            <a:extLst>
              <a:ext uri="{FF2B5EF4-FFF2-40B4-BE49-F238E27FC236}">
                <a16:creationId xmlns:a16="http://schemas.microsoft.com/office/drawing/2014/main" id="{AF491224-99C3-4EFB-B923-81E80EAB8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171" name="Rectangle 3" descr="06">
            <a:extLst>
              <a:ext uri="{FF2B5EF4-FFF2-40B4-BE49-F238E27FC236}">
                <a16:creationId xmlns:a16="http://schemas.microsoft.com/office/drawing/2014/main" id="{3990E327-E99B-4DC1-AC21-8772ECB9727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>
            <a:extLst>
              <a:ext uri="{FF2B5EF4-FFF2-40B4-BE49-F238E27FC236}">
                <a16:creationId xmlns:a16="http://schemas.microsoft.com/office/drawing/2014/main" id="{278008CC-1D21-4CA6-A728-5DEB915A6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195" name="Rectangle 3" descr="07">
            <a:extLst>
              <a:ext uri="{FF2B5EF4-FFF2-40B4-BE49-F238E27FC236}">
                <a16:creationId xmlns:a16="http://schemas.microsoft.com/office/drawing/2014/main" id="{4EB784FB-F921-41DD-976D-9A6D8961A69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>
            <a:extLst>
              <a:ext uri="{FF2B5EF4-FFF2-40B4-BE49-F238E27FC236}">
                <a16:creationId xmlns:a16="http://schemas.microsoft.com/office/drawing/2014/main" id="{1D25694C-A033-499B-AD61-25AAB241C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219" name="Rectangle 3" descr="08">
            <a:extLst>
              <a:ext uri="{FF2B5EF4-FFF2-40B4-BE49-F238E27FC236}">
                <a16:creationId xmlns:a16="http://schemas.microsoft.com/office/drawing/2014/main" id="{6F127A53-65FA-4848-9392-AE4B5AE46D0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>
            <a:extLst>
              <a:ext uri="{FF2B5EF4-FFF2-40B4-BE49-F238E27FC236}">
                <a16:creationId xmlns:a16="http://schemas.microsoft.com/office/drawing/2014/main" id="{CF794A7D-C98A-4C28-ACD5-FCF03E2C7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0243" name="Rectangle 3" descr="09">
            <a:extLst>
              <a:ext uri="{FF2B5EF4-FFF2-40B4-BE49-F238E27FC236}">
                <a16:creationId xmlns:a16="http://schemas.microsoft.com/office/drawing/2014/main" id="{F2535835-733C-4859-BE12-51DA636263F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Apresentação na tela (4:3)</PresentationFormat>
  <Paragraphs>4</Paragraphs>
  <Slides>34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Arial</vt:lpstr>
      <vt:lpstr>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Creative Financial Consultants,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PILARES DA FÉ</dc:subject>
  <dc:creator>Pr. MARCELO AUGUSTO DE CARVALHO</dc:creator>
  <cp:keywords>www.4tons.com.br</cp:keywords>
  <dc:description>COMÉRCIO PROIBIDO. USO PESSOAL</dc:description>
  <cp:lastModifiedBy>Pr. Marcelo Carvalho</cp:lastModifiedBy>
  <cp:revision>7</cp:revision>
  <dcterms:created xsi:type="dcterms:W3CDTF">2003-11-22T04:14:07Z</dcterms:created>
  <dcterms:modified xsi:type="dcterms:W3CDTF">2019-11-26T14:10:45Z</dcterms:modified>
  <cp:category>SM-EVANGELISMO</cp:category>
</cp:coreProperties>
</file>