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0C988BD-173A-45D7-A731-EEDB0649B0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CF08897-14EC-4E03-B9A3-5488B8B609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A01A6D43-972C-4F97-8432-24095E35414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114C26D-D4AA-41A9-AE36-CBA59250F6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3D4EB803-5823-496F-818F-CA7D359171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E61CFD7-C901-46AD-B00D-DEF8E1DF9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D5540-5347-4988-A256-87CE1B85439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B5D08-3412-4C4D-B6F8-3BCE0E728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69810-978D-440F-B614-4592E49198A3}" type="slidenum">
              <a:rPr lang="en-US" altLang="pt-BR"/>
              <a:pPr/>
              <a:t>1</a:t>
            </a:fld>
            <a:endParaRPr lang="en-US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33296D0-1CCD-440D-A4C7-9920C98652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D939AFD-9A5E-4409-8EA8-4E9016E21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First Slide - Motion</a:t>
            </a:r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B7BCED-1284-433F-AD93-9F60B12BA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C0E93-04A5-4E68-84C4-282F5C0AFFC5}" type="slidenum">
              <a:rPr lang="en-US" altLang="pt-BR"/>
              <a:pPr/>
              <a:t>31</a:t>
            </a:fld>
            <a:endParaRPr lang="en-US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14F1CE-0292-4BF6-8E5B-3E0434588D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DC46486-6FDC-476D-AC1A-D8F15AC6B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Last Slide</a:t>
            </a:r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A312B-5F41-478C-BA90-82E92FAFB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EF2B2-577E-4CF1-9E5B-69B704970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31D50-78A0-475A-AF85-E4056919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B04EEE-691E-4C08-9B0C-65795993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6D536D-493E-442F-9F21-F6B27C5D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12F0C-16DB-4354-AB9F-F8031001D00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812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0A4D2-0BFF-42A5-9383-067C7474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F43EC3-BAE2-4E00-A848-B193C55DC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BCCA43-6675-43AD-99EB-CEA14AC7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DD2EF7-F8C1-40FA-A648-F54E14C7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4A6368-E6EC-4245-8FE2-E2F4BEE7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EF7ED-A9C6-460D-B74C-18FC3663024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7848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0820B1-0F4B-4798-B4DB-B425E1244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DC4524-2CEC-4376-9829-DAA46EC42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9AFCC-8B3F-4A51-B258-9EAD48DA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537D12-2281-4C02-8ACD-87E9D518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7867D7-4BA9-4C0D-B325-099CF417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57E63-D9E5-4CE9-970D-322C6347F4E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1619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D8EE7A8-0A29-4426-AD50-10586616963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54220F-976A-4EFF-AF0F-9CC99BF2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065689-D88F-4673-99FD-DB02219B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64A6F3-73F7-45DF-92BF-0DADB5DF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1EED19-D800-4FF1-B65D-360B10C09FE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0501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F1A22-CDBE-46BD-9666-20FA767C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9DC268-9553-4383-97A8-528262C69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78012-03D6-4D31-A0FF-D82A1E7F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BEB3C-08BE-4A41-8672-A431ABAB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10225B-1FC3-48CD-B745-B67ED060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5B245-9C55-4786-A47D-548E20EE518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0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F9FD-0771-4EA1-9B9C-7328763B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4E8EA3-AF42-4434-B0EB-44C1C1CD4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C5AC3F-4E8F-428E-8D89-B73B1FF4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3449C2-42A6-42E0-A147-5C27A49B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1CA8B1-FA68-49C7-9CB2-7DD114E4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67206-7BB2-47B7-9410-B5E2D4E5A7B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886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93514-5DB8-4700-8F15-FB602C09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832053-6981-4E38-B0DF-497CF8C3C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33608F-702D-4957-A4A1-96C2C151E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B3E84C-D6BC-4BFE-8C19-1A573ABC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C1B78-4165-450E-AC0A-A409F45E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B4B5EC-5703-47C9-A60D-1D8AC754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E1B44-D749-48F3-BA82-A886F860046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2387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C23FA-CFDC-4623-8285-DBABC065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A4DB07-36F6-4588-AE64-862FF252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9FA42A-DB96-4BAC-B972-F222373CE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40D5A0-AB8D-4671-BEA4-C78AFA27F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02882D-048A-4B23-B792-AB7D60AE1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66BEFB3-89BB-4B28-959F-E899655B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B4AF46-787F-4C71-B672-00682D9D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6C8073-BC8A-41B3-BD00-71CFB829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96FEA-4279-4A22-8BF3-72C9F8DF6D7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351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6860A-D5F9-4B0C-870A-166EF5B0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ACC057-F19C-4596-B04E-8EFE893B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E1125F-A056-4845-9F37-33EE905D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E4EC45-57E9-452A-A291-3D757637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D3CE7-1E7D-4F3D-AF0A-E106720272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0366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FF3D7C-8942-480B-8F58-01F8FA84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7B0A59-9036-4FA1-8ABD-9F2BB565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DAEF0B-C6D6-4A2F-80A9-C1F929D0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7FCC-086C-4022-B4C7-C04F27291B2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162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521E4-33FE-49A1-B448-4B31E303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AB636C-463D-4D3F-8835-6E893213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14ADA2-C74E-4AD3-BB4B-4536CBF74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E6B098-5A38-43F5-AB0A-9427366C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4F8435-959A-4930-A0AD-8CD0E88D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0834C4-A24B-445D-BE59-57461C07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20F2-6CA8-494E-895C-F255F00DBFA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4864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8EB1A-7A05-4DBD-B68F-1E0EB6D7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21C8DE-5708-4B16-A2E0-61B08E610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1BC8B6-1410-4391-91F8-DDDC12CE8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F9115F-EF23-44E9-94B5-7BF1EBFA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8690CE-360D-4841-ADAB-0BEE64E9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1DD973-8B7B-444A-8B4F-7C797538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BD76C-DFCA-4D31-BF65-7176E422702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316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F0C049-C1E3-4390-BC24-A9EAEF67A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8CAA02-7CCF-45A2-BCA9-8BC1021F1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02D57A-2A75-429F-9D68-4F3E139BF1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42F59B-46A8-48FF-93C8-3C39B4DFAA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DCE0D7-E7D1-4D38-852B-08077B8290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0713A8-9C5E-48C0-A891-9F44EB47543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00 - 1 Slide Pt">
            <a:extLst>
              <a:ext uri="{FF2B5EF4-FFF2-40B4-BE49-F238E27FC236}">
                <a16:creationId xmlns:a16="http://schemas.microsoft.com/office/drawing/2014/main" id="{13EFB22F-AD69-43EF-9AC4-67E16CEC1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>
            <a:extLst>
              <a:ext uri="{FF2B5EF4-FFF2-40B4-BE49-F238E27FC236}">
                <a16:creationId xmlns:a16="http://schemas.microsoft.com/office/drawing/2014/main" id="{745D615F-FD6D-468B-9FDB-D6B47131C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1267" name="Rectangle 3" descr="10">
            <a:extLst>
              <a:ext uri="{FF2B5EF4-FFF2-40B4-BE49-F238E27FC236}">
                <a16:creationId xmlns:a16="http://schemas.microsoft.com/office/drawing/2014/main" id="{8BBF3CBA-2672-4DE5-95AA-2B103C27E12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>
            <a:extLst>
              <a:ext uri="{FF2B5EF4-FFF2-40B4-BE49-F238E27FC236}">
                <a16:creationId xmlns:a16="http://schemas.microsoft.com/office/drawing/2014/main" id="{9B0D761F-B916-4D3E-BD5A-221A3EDB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2291" name="Rectangle 3" descr="11">
            <a:extLst>
              <a:ext uri="{FF2B5EF4-FFF2-40B4-BE49-F238E27FC236}">
                <a16:creationId xmlns:a16="http://schemas.microsoft.com/office/drawing/2014/main" id="{14D6F45F-B110-4789-8BEC-552B7EC83A9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>
            <a:extLst>
              <a:ext uri="{FF2B5EF4-FFF2-40B4-BE49-F238E27FC236}">
                <a16:creationId xmlns:a16="http://schemas.microsoft.com/office/drawing/2014/main" id="{724667D2-AFDF-4ED3-B61E-FC520555C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3315" name="Rectangle 3" descr="12">
            <a:extLst>
              <a:ext uri="{FF2B5EF4-FFF2-40B4-BE49-F238E27FC236}">
                <a16:creationId xmlns:a16="http://schemas.microsoft.com/office/drawing/2014/main" id="{4496B846-833D-48F3-ABEC-ED214B4EB54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id="{93D3845D-38E1-4860-A289-2D1088A75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4339" name="Rectangle 3" descr="13">
            <a:extLst>
              <a:ext uri="{FF2B5EF4-FFF2-40B4-BE49-F238E27FC236}">
                <a16:creationId xmlns:a16="http://schemas.microsoft.com/office/drawing/2014/main" id="{C615C1B4-2682-4E04-AD3F-2EEBD35E78A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id="{C9CE6428-E04D-4384-9C8E-CFBB59E37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5363" name="Rectangle 3" descr="14">
            <a:extLst>
              <a:ext uri="{FF2B5EF4-FFF2-40B4-BE49-F238E27FC236}">
                <a16:creationId xmlns:a16="http://schemas.microsoft.com/office/drawing/2014/main" id="{834167B0-3BAB-499F-8A6F-28B4BCDAF16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9F74DEE7-9473-489B-BA8E-879293C8D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6388" name="Picture 4" descr="15">
            <a:extLst>
              <a:ext uri="{FF2B5EF4-FFF2-40B4-BE49-F238E27FC236}">
                <a16:creationId xmlns:a16="http://schemas.microsoft.com/office/drawing/2014/main" id="{A09B8C9C-D7C5-4D6B-B1FA-EF7FF0BA651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id="{1357F45B-874E-4C0B-BBE2-0630F0C66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7411" name="Rectangle 3" descr="16">
            <a:extLst>
              <a:ext uri="{FF2B5EF4-FFF2-40B4-BE49-F238E27FC236}">
                <a16:creationId xmlns:a16="http://schemas.microsoft.com/office/drawing/2014/main" id="{51966821-49EE-472D-93F5-9CCF808B27C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id="{500EB288-5EE2-4F92-9E2C-348CA1E6E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8435" name="Rectangle 3" descr="17">
            <a:extLst>
              <a:ext uri="{FF2B5EF4-FFF2-40B4-BE49-F238E27FC236}">
                <a16:creationId xmlns:a16="http://schemas.microsoft.com/office/drawing/2014/main" id="{F217ADB3-82E2-498E-BBAA-FA301A19464C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id="{4233730F-0512-4E60-B8A6-685948D33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Rectangle 3" descr="18">
            <a:extLst>
              <a:ext uri="{FF2B5EF4-FFF2-40B4-BE49-F238E27FC236}">
                <a16:creationId xmlns:a16="http://schemas.microsoft.com/office/drawing/2014/main" id="{B30D65A2-2360-4835-B691-312D92471C07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id="{9DE1915D-7B1C-40A9-B9FC-33E5EFD83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0483" name="Rectangle 3" descr="19">
            <a:extLst>
              <a:ext uri="{FF2B5EF4-FFF2-40B4-BE49-F238E27FC236}">
                <a16:creationId xmlns:a16="http://schemas.microsoft.com/office/drawing/2014/main" id="{65C9E731-4FEA-46D3-A0C6-2C458427962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>
            <a:extLst>
              <a:ext uri="{FF2B5EF4-FFF2-40B4-BE49-F238E27FC236}">
                <a16:creationId xmlns:a16="http://schemas.microsoft.com/office/drawing/2014/main" id="{01B488CD-D0E2-4C09-9CE1-B6EAA497E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5" name="Rectangle 3" descr="02">
            <a:extLst>
              <a:ext uri="{FF2B5EF4-FFF2-40B4-BE49-F238E27FC236}">
                <a16:creationId xmlns:a16="http://schemas.microsoft.com/office/drawing/2014/main" id="{1C85CCDD-B5E0-4B52-B5DF-C9BAF33514F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id="{38B6946A-F6B4-4B02-A319-545AFB007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1507" name="Rectangle 3" descr="20">
            <a:extLst>
              <a:ext uri="{FF2B5EF4-FFF2-40B4-BE49-F238E27FC236}">
                <a16:creationId xmlns:a16="http://schemas.microsoft.com/office/drawing/2014/main" id="{8767CB7E-AF47-45C2-A96E-3B808B275E6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id="{98C7E46C-45CD-46F4-90CF-63DBFEE11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2531" name="Rectangle 3" descr="21">
            <a:extLst>
              <a:ext uri="{FF2B5EF4-FFF2-40B4-BE49-F238E27FC236}">
                <a16:creationId xmlns:a16="http://schemas.microsoft.com/office/drawing/2014/main" id="{3032ADE0-4DF0-4D3E-B2E9-C1F27749D48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id="{07B3F7B1-3D08-45E5-BCA0-B5FAA1DD0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3555" name="Rectangle 3" descr="22">
            <a:extLst>
              <a:ext uri="{FF2B5EF4-FFF2-40B4-BE49-F238E27FC236}">
                <a16:creationId xmlns:a16="http://schemas.microsoft.com/office/drawing/2014/main" id="{37C346F6-DDB8-49E2-A58E-8346D464B49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>
            <a:extLst>
              <a:ext uri="{FF2B5EF4-FFF2-40B4-BE49-F238E27FC236}">
                <a16:creationId xmlns:a16="http://schemas.microsoft.com/office/drawing/2014/main" id="{335565BF-1DEA-4235-A6E1-8519A57EB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4579" name="Rectangle 3" descr="23">
            <a:extLst>
              <a:ext uri="{FF2B5EF4-FFF2-40B4-BE49-F238E27FC236}">
                <a16:creationId xmlns:a16="http://schemas.microsoft.com/office/drawing/2014/main" id="{3EFE162D-9BD1-4D12-AC51-978F05FDFFD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>
            <a:extLst>
              <a:ext uri="{FF2B5EF4-FFF2-40B4-BE49-F238E27FC236}">
                <a16:creationId xmlns:a16="http://schemas.microsoft.com/office/drawing/2014/main" id="{67C183FC-001E-4EAF-A5FF-94DF74AF4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 descr="24">
            <a:extLst>
              <a:ext uri="{FF2B5EF4-FFF2-40B4-BE49-F238E27FC236}">
                <a16:creationId xmlns:a16="http://schemas.microsoft.com/office/drawing/2014/main" id="{15C6F49B-ECBE-47E6-BE1B-C25F38A9D4F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FF47ACE1-3B37-4DBE-AA46-11615A935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6627" name="Rectangle 3" descr="25">
            <a:extLst>
              <a:ext uri="{FF2B5EF4-FFF2-40B4-BE49-F238E27FC236}">
                <a16:creationId xmlns:a16="http://schemas.microsoft.com/office/drawing/2014/main" id="{3DCC23CB-766D-4135-8CFE-11E86A96F1B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>
            <a:extLst>
              <a:ext uri="{FF2B5EF4-FFF2-40B4-BE49-F238E27FC236}">
                <a16:creationId xmlns:a16="http://schemas.microsoft.com/office/drawing/2014/main" id="{595FA52F-0F9B-46AB-9AD9-0D5C054F4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27652" name="Picture 4" descr="26">
            <a:extLst>
              <a:ext uri="{FF2B5EF4-FFF2-40B4-BE49-F238E27FC236}">
                <a16:creationId xmlns:a16="http://schemas.microsoft.com/office/drawing/2014/main" id="{08FD710F-F696-4DE8-8983-273ABCDDA57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>
            <a:extLst>
              <a:ext uri="{FF2B5EF4-FFF2-40B4-BE49-F238E27FC236}">
                <a16:creationId xmlns:a16="http://schemas.microsoft.com/office/drawing/2014/main" id="{6424B223-591A-4D03-9A94-20C25DB83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8675" name="Rectangle 3" descr="27">
            <a:extLst>
              <a:ext uri="{FF2B5EF4-FFF2-40B4-BE49-F238E27FC236}">
                <a16:creationId xmlns:a16="http://schemas.microsoft.com/office/drawing/2014/main" id="{E0828C25-8729-4A66-968C-6D322E730B1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>
            <a:extLst>
              <a:ext uri="{FF2B5EF4-FFF2-40B4-BE49-F238E27FC236}">
                <a16:creationId xmlns:a16="http://schemas.microsoft.com/office/drawing/2014/main" id="{4C9AB2D2-6915-4D1A-9431-5F94DED57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9699" name="Rectangle 3" descr="28">
            <a:extLst>
              <a:ext uri="{FF2B5EF4-FFF2-40B4-BE49-F238E27FC236}">
                <a16:creationId xmlns:a16="http://schemas.microsoft.com/office/drawing/2014/main" id="{6EE8EED6-2820-4185-8CC4-AE1447A581A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>
            <a:extLst>
              <a:ext uri="{FF2B5EF4-FFF2-40B4-BE49-F238E27FC236}">
                <a16:creationId xmlns:a16="http://schemas.microsoft.com/office/drawing/2014/main" id="{9CCF2EAF-7301-4BEB-B622-E982314AE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0723" name="Rectangle 3" descr="29">
            <a:extLst>
              <a:ext uri="{FF2B5EF4-FFF2-40B4-BE49-F238E27FC236}">
                <a16:creationId xmlns:a16="http://schemas.microsoft.com/office/drawing/2014/main" id="{85604723-4535-43BD-86BA-EF0FA78A34B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>
            <a:extLst>
              <a:ext uri="{FF2B5EF4-FFF2-40B4-BE49-F238E27FC236}">
                <a16:creationId xmlns:a16="http://schemas.microsoft.com/office/drawing/2014/main" id="{83D075DA-4151-478A-9D15-1436F6B5A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099" name="Rectangle 3" descr="03">
            <a:extLst>
              <a:ext uri="{FF2B5EF4-FFF2-40B4-BE49-F238E27FC236}">
                <a16:creationId xmlns:a16="http://schemas.microsoft.com/office/drawing/2014/main" id="{C59482DB-FE60-4BE8-81E1-C31769C2E97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>
            <a:extLst>
              <a:ext uri="{FF2B5EF4-FFF2-40B4-BE49-F238E27FC236}">
                <a16:creationId xmlns:a16="http://schemas.microsoft.com/office/drawing/2014/main" id="{ED895000-B89C-4BBD-8862-8DEE35EDF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1747" name="Rectangle 3" descr="30">
            <a:extLst>
              <a:ext uri="{FF2B5EF4-FFF2-40B4-BE49-F238E27FC236}">
                <a16:creationId xmlns:a16="http://schemas.microsoft.com/office/drawing/2014/main" id="{5626BE78-72C2-4C87-A082-3B0CEFDB6D48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808031">
            <a:extLst>
              <a:ext uri="{FF2B5EF4-FFF2-40B4-BE49-F238E27FC236}">
                <a16:creationId xmlns:a16="http://schemas.microsoft.com/office/drawing/2014/main" id="{CE0D68A5-7943-4BAF-BA30-FAC65124433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801144">
            <a:extLst>
              <a:ext uri="{FF2B5EF4-FFF2-40B4-BE49-F238E27FC236}">
                <a16:creationId xmlns:a16="http://schemas.microsoft.com/office/drawing/2014/main" id="{484BCE37-E976-4FFC-86FD-2C4A7CE6E8A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819149">
            <a:extLst>
              <a:ext uri="{FF2B5EF4-FFF2-40B4-BE49-F238E27FC236}">
                <a16:creationId xmlns:a16="http://schemas.microsoft.com/office/drawing/2014/main" id="{B6935B4B-CDD0-4B32-A88C-42477D83D17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00 - Last Slide">
            <a:extLst>
              <a:ext uri="{FF2B5EF4-FFF2-40B4-BE49-F238E27FC236}">
                <a16:creationId xmlns:a16="http://schemas.microsoft.com/office/drawing/2014/main" id="{EFF905F7-7C71-489F-8D4E-7A0D8BD7242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>
            <a:extLst>
              <a:ext uri="{FF2B5EF4-FFF2-40B4-BE49-F238E27FC236}">
                <a16:creationId xmlns:a16="http://schemas.microsoft.com/office/drawing/2014/main" id="{36C417D7-5B95-49D8-A19E-A9783B9A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3" name="Rectangle 3" descr="04">
            <a:extLst>
              <a:ext uri="{FF2B5EF4-FFF2-40B4-BE49-F238E27FC236}">
                <a16:creationId xmlns:a16="http://schemas.microsoft.com/office/drawing/2014/main" id="{715967E5-30F3-4902-8B87-ABE517E8C69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>
            <a:extLst>
              <a:ext uri="{FF2B5EF4-FFF2-40B4-BE49-F238E27FC236}">
                <a16:creationId xmlns:a16="http://schemas.microsoft.com/office/drawing/2014/main" id="{822CFA6D-09CB-4360-9725-2523812C5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147" name="Rectangle 3" descr="05">
            <a:extLst>
              <a:ext uri="{FF2B5EF4-FFF2-40B4-BE49-F238E27FC236}">
                <a16:creationId xmlns:a16="http://schemas.microsoft.com/office/drawing/2014/main" id="{191A5A70-962B-4534-8801-B44C24E2553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>
            <a:extLst>
              <a:ext uri="{FF2B5EF4-FFF2-40B4-BE49-F238E27FC236}">
                <a16:creationId xmlns:a16="http://schemas.microsoft.com/office/drawing/2014/main" id="{97CD6FE4-0656-4DE4-9746-29F0120F5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171" name="Rectangle 3" descr="06">
            <a:extLst>
              <a:ext uri="{FF2B5EF4-FFF2-40B4-BE49-F238E27FC236}">
                <a16:creationId xmlns:a16="http://schemas.microsoft.com/office/drawing/2014/main" id="{6A701616-13C3-4641-BD99-17F143C5F164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id="{CB9B6911-383B-4DD2-B8DF-59AA03476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195" name="Rectangle 3" descr="07">
            <a:extLst>
              <a:ext uri="{FF2B5EF4-FFF2-40B4-BE49-F238E27FC236}">
                <a16:creationId xmlns:a16="http://schemas.microsoft.com/office/drawing/2014/main" id="{10CFF61C-08B3-4DAA-AB22-F768BE1A6653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id="{DD7338A8-A68A-4F8F-9686-2AD2A3CD2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219" name="Rectangle 3" descr="08">
            <a:extLst>
              <a:ext uri="{FF2B5EF4-FFF2-40B4-BE49-F238E27FC236}">
                <a16:creationId xmlns:a16="http://schemas.microsoft.com/office/drawing/2014/main" id="{30FC13A0-F96E-41AA-8481-D221769B122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id="{913261FB-7013-451A-AB22-F412FC32B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0243" name="Rectangle 3" descr="09">
            <a:extLst>
              <a:ext uri="{FF2B5EF4-FFF2-40B4-BE49-F238E27FC236}">
                <a16:creationId xmlns:a16="http://schemas.microsoft.com/office/drawing/2014/main" id="{D138504D-DF67-49F8-BC91-02D521CEA25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Apresentação na tela (4:3)</PresentationFormat>
  <Paragraphs>4</Paragraphs>
  <Slides>35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Arial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Creative Financial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PILARES DA FÉ</dc:subject>
  <dc:creator>Pr. MARCELO AUGUSTO DE CARVALHO</dc:creator>
  <cp:keywords>www.4tons.com.br</cp:keywords>
  <dc:description>COMÉRCIO PROIBIDO. USO PESSOAL</dc:description>
  <cp:lastModifiedBy>Pr. Marcelo Carvalho</cp:lastModifiedBy>
  <cp:revision>7</cp:revision>
  <dcterms:created xsi:type="dcterms:W3CDTF">2003-11-22T04:16:02Z</dcterms:created>
  <dcterms:modified xsi:type="dcterms:W3CDTF">2019-11-26T14:10:33Z</dcterms:modified>
  <cp:category>SM-EVANGELISMO</cp:category>
</cp:coreProperties>
</file>