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BE62897-AA17-4463-BB8E-8C90F2E88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8C3821A-133C-4E75-A105-9BE09149DE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38891D6-6C7D-4288-A97C-23AADDFCB61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6411F237-3525-43FB-8232-D8BD21DDD6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7E9FA63C-D9D0-4140-B529-C248F60964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FD55C66A-4C06-4597-89AF-18D9B0B2C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56DCFB-3D81-4498-A188-0956E12D2CD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0DE7E7-434B-4A1F-BC9E-7EB0D2C32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993B2-8245-47B7-A118-77F292BE062A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68F2E88-958D-43B2-96E0-A5E26CE33F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1FE79EF-1A42-413C-B481-F98432FA8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8661A-45A6-48F1-B046-8D1F8377C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DA491-07EC-4B37-8003-8D8B17D11EBE}" type="slidenum">
              <a:rPr lang="en-US" altLang="pt-BR"/>
              <a:pPr/>
              <a:t>32</a:t>
            </a:fld>
            <a:endParaRPr lang="en-US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3B8B165-A231-4064-9944-A3224D2EFF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8948887-9096-4408-8A5E-02AD3384B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9EDA6-CCA3-402F-B078-ADBAE60B8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FC409-DA25-4A86-AD44-057DE0EAA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6B181-3151-4B7A-9886-66BBD781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40DCE1-208A-4E4D-A6FB-2DA2C674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8BE30B-9D4C-4C3B-B471-1CFFA670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48965-9039-4777-8A85-C7B2925552F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90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0DC51-D110-4093-9A52-80A23693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754907-F928-4FA9-A835-48A0028E8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C1A0A-4437-46BF-A271-39FAAE7D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CAA7B-8F9C-440D-B0C4-52A092D7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8363DF-4372-4DDD-A85F-F2B002F6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3672-038F-4369-A6C5-BB06E4A681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058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A74835-FB4C-4E55-A42C-3CB9601ED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508EE8-4256-44B4-B6CD-D531D2BD6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E2188F-F6CE-4B33-BCE4-31E78BB4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3C5BF-35BB-4581-9247-2FB3E36F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03118-8B2F-456A-BFF7-E35713A9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B1F9-5D6E-44E8-90F4-4DAE4F11136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13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85CB059-FE04-4FF3-95CF-0742FBFF4CE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E4100ED-420F-4EB4-A011-980F73AA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FA3209-10F6-4ED9-9459-7A9B3089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A7CF68-CAB4-4BD9-9F56-906B540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F0C3B8-E2BB-4868-A99C-008B436294A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7243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CD717-CE73-4F9D-96B1-B9580CA3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C098E-8488-4CAC-A0D7-5D3DEEC61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A72151-7F19-4816-98F8-BB48324F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3C0C2E-35A3-47B8-A506-8A1CA5EB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259623-FBC2-479B-95DE-4AF9D025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8C8C7-C5F4-4248-859A-3EC2500D2E4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862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CE4AE-641D-4DF0-9D68-CC91BC05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76F3AC-88DD-4E67-B1B8-34817C6E7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F6EA7-7336-4E46-8932-733C4036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7C4571-A09B-48EC-9B13-F1E02D1E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CF9CA4-8D01-4287-83B4-43A9157A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CBA9-316A-4AB4-9696-E57ADBA4F9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938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8DD96-D63A-489F-9E00-141A964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341C1E-6692-4D1F-8E93-6BF732CB9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807134-1994-4697-9D31-8FB758C06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35D0C1-12FD-401F-9FF9-86BBF421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A81CA-35CF-4867-B0DF-9F6499A0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20789A-7916-4B31-8F66-DD0E3B7D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1532-EC3A-445E-A2B6-0000335424E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583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19FD4-B7D1-4756-8F42-4E12B7BA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531F1F-0DB1-4AB4-8D62-C51CDBC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6BEA0A-62AC-470D-A33B-E243411B7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BDC5D8-711D-47C5-8903-DFCA535C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D75BB5-5A6F-4D0F-8BFD-A5BB562D9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45FB19-3390-4450-B786-8EA7F9E3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94AE02-67B5-44FA-AE0E-2624B8D7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56DFE1-D3FE-453B-BA75-EEEADC37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C6D52-6DCF-47B9-9E2D-8BA22D9083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965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04D80-3E65-4F4C-98E6-4135B544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3DC54E-0638-4376-ABFE-C88C1BFB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C50F64-B32B-4E09-9956-A180717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2833F7-3AE9-4283-82C3-627A01FD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6C9D8-4427-43EA-B7F5-7FE0F844A99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858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4A8FA1-D5F8-40E9-8084-C2E73C5E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45816F-5B23-48A1-95BD-4CFE7816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C5880E-74D0-4160-BBD8-0E897402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6E21-729B-4B13-A0B2-BC2D469D49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253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693D-61C3-499F-9F41-4EBBCFCD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4D870A-5C5A-4C97-A66B-466F372D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38B4E8-5F94-4929-9D8B-E7DF77742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6B6A1B-638D-4EB4-B7D9-EAA5A852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2C3CF7-CFF0-4DAE-B0DD-D2954502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0386C4-F2C7-45E8-B5C6-AD8A222F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ADF5-F718-41D6-97F0-DFB8B612FC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2284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29C67-7590-4B34-9EBB-ED9C0764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F1E8AC9-D5E0-4499-A13A-F1EEE8FF6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B921E7-618E-41F8-9FC2-5B1A3FC3F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7B66AB-F5CD-47B2-AAC4-56E67284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2A44F-CF85-4709-863A-3D5049A6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B4AD0D-9D79-43DB-B639-9CE3FB1B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5F3AF-AACB-4123-9531-FDC97090BC9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2055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33507-474A-4C85-AD69-E973B885B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C08B16-C218-4C56-A274-9F539C32F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062B25-9A94-45EA-9E41-7814DE7F85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87197-DB74-4AD8-9189-684B14AB8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67B344-FA8A-4217-B9E5-ADFDAB534E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2934E1-E860-4380-B267-9AA1249A70B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000 - 1 Slide Pt">
            <a:extLst>
              <a:ext uri="{FF2B5EF4-FFF2-40B4-BE49-F238E27FC236}">
                <a16:creationId xmlns:a16="http://schemas.microsoft.com/office/drawing/2014/main" id="{2ADF8C86-048D-4984-9D03-85518ED00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95EF0A1C-6F64-4546-9F60-555A485A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">
            <a:extLst>
              <a:ext uri="{FF2B5EF4-FFF2-40B4-BE49-F238E27FC236}">
                <a16:creationId xmlns:a16="http://schemas.microsoft.com/office/drawing/2014/main" id="{B975A1EE-E92F-4EF4-B5F5-0F60ADDEDCA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609C7941-F206-43AE-9466-C3591B840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1">
            <a:extLst>
              <a:ext uri="{FF2B5EF4-FFF2-40B4-BE49-F238E27FC236}">
                <a16:creationId xmlns:a16="http://schemas.microsoft.com/office/drawing/2014/main" id="{5D5F7FF5-068D-4FDF-AF2D-8DBC5EAFEE0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16B9D7CE-3923-488B-8DCD-F65A7F848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2">
            <a:extLst>
              <a:ext uri="{FF2B5EF4-FFF2-40B4-BE49-F238E27FC236}">
                <a16:creationId xmlns:a16="http://schemas.microsoft.com/office/drawing/2014/main" id="{E91B74E0-EABD-48AD-A6C6-E76CB6F7D1D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9FEE369D-BDFB-4CC3-8784-77A88C493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3">
            <a:extLst>
              <a:ext uri="{FF2B5EF4-FFF2-40B4-BE49-F238E27FC236}">
                <a16:creationId xmlns:a16="http://schemas.microsoft.com/office/drawing/2014/main" id="{1F08B813-E89F-446A-8E8C-18752472BAC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709ED79B-7DF9-4264-ABBE-409C0BE8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5364" name="Picture 4" descr="14">
            <a:extLst>
              <a:ext uri="{FF2B5EF4-FFF2-40B4-BE49-F238E27FC236}">
                <a16:creationId xmlns:a16="http://schemas.microsoft.com/office/drawing/2014/main" id="{6B93BFE6-5B86-4C68-A373-42D3B721BA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id="{810FEE7A-2107-46A0-9633-5534E2FFE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6387" name="Rectangle 3" descr="15">
            <a:extLst>
              <a:ext uri="{FF2B5EF4-FFF2-40B4-BE49-F238E27FC236}">
                <a16:creationId xmlns:a16="http://schemas.microsoft.com/office/drawing/2014/main" id="{294B003B-CC30-4A6A-BBAF-343B1C97775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08EF9660-69D1-4A90-9BA7-8ED7EB79E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7412" name="Picture 4" descr="16">
            <a:extLst>
              <a:ext uri="{FF2B5EF4-FFF2-40B4-BE49-F238E27FC236}">
                <a16:creationId xmlns:a16="http://schemas.microsoft.com/office/drawing/2014/main" id="{670E3BEE-7E3D-4447-B6F7-6742C23D25B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C852C1F9-4D46-451F-9163-AB7E77CCF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7">
            <a:extLst>
              <a:ext uri="{FF2B5EF4-FFF2-40B4-BE49-F238E27FC236}">
                <a16:creationId xmlns:a16="http://schemas.microsoft.com/office/drawing/2014/main" id="{644640B3-7D6A-4EAA-85F3-15DED5F3AEF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FE8E93BF-A13D-4569-B557-238295FB4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8">
            <a:extLst>
              <a:ext uri="{FF2B5EF4-FFF2-40B4-BE49-F238E27FC236}">
                <a16:creationId xmlns:a16="http://schemas.microsoft.com/office/drawing/2014/main" id="{8A9CB20A-93CE-4D26-9CCC-113221D7E18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7B5CFC9A-00F4-46CC-B600-C0F472898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19 a">
            <a:extLst>
              <a:ext uri="{FF2B5EF4-FFF2-40B4-BE49-F238E27FC236}">
                <a16:creationId xmlns:a16="http://schemas.microsoft.com/office/drawing/2014/main" id="{5769D883-D57F-4F70-ACC5-AFAD573B213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5B885107-3C25-437E-A59A-C0AC81E34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66E30C31-C919-489D-A05E-1618DA8BF4B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5CA7C1AB-99EC-4067-9D66-28771409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19 b">
            <a:extLst>
              <a:ext uri="{FF2B5EF4-FFF2-40B4-BE49-F238E27FC236}">
                <a16:creationId xmlns:a16="http://schemas.microsoft.com/office/drawing/2014/main" id="{E1E0C116-8D11-4BEC-B9F5-1576D6597A2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>
            <a:extLst>
              <a:ext uri="{FF2B5EF4-FFF2-40B4-BE49-F238E27FC236}">
                <a16:creationId xmlns:a16="http://schemas.microsoft.com/office/drawing/2014/main" id="{87F6899A-8B50-4AC9-BDDD-C87CDF232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2532" name="Picture 4" descr="20">
            <a:extLst>
              <a:ext uri="{FF2B5EF4-FFF2-40B4-BE49-F238E27FC236}">
                <a16:creationId xmlns:a16="http://schemas.microsoft.com/office/drawing/2014/main" id="{AEA7FDC7-72E6-4EFB-BDC8-E05BF7C726C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8277797A-70A9-4752-9921-CDCE03786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1">
            <a:extLst>
              <a:ext uri="{FF2B5EF4-FFF2-40B4-BE49-F238E27FC236}">
                <a16:creationId xmlns:a16="http://schemas.microsoft.com/office/drawing/2014/main" id="{847E53C2-B4D1-40E6-A461-AEA9233B4A8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453BA8EE-8915-435B-8AF4-8EEABBC31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2">
            <a:extLst>
              <a:ext uri="{FF2B5EF4-FFF2-40B4-BE49-F238E27FC236}">
                <a16:creationId xmlns:a16="http://schemas.microsoft.com/office/drawing/2014/main" id="{02527CD0-1340-4328-9F02-0B0F15E7E41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08B6F947-4202-42F3-AA01-A3173BCAA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3">
            <a:extLst>
              <a:ext uri="{FF2B5EF4-FFF2-40B4-BE49-F238E27FC236}">
                <a16:creationId xmlns:a16="http://schemas.microsoft.com/office/drawing/2014/main" id="{37C7C0A9-7344-4A76-84E4-0795D76B55A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94CF7645-3BBA-45D6-BCBE-9396AA6D9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4">
            <a:extLst>
              <a:ext uri="{FF2B5EF4-FFF2-40B4-BE49-F238E27FC236}">
                <a16:creationId xmlns:a16="http://schemas.microsoft.com/office/drawing/2014/main" id="{B5F9A35A-376C-44B4-B917-14A30BC1B22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>
            <a:extLst>
              <a:ext uri="{FF2B5EF4-FFF2-40B4-BE49-F238E27FC236}">
                <a16:creationId xmlns:a16="http://schemas.microsoft.com/office/drawing/2014/main" id="{011BF410-23FF-404C-B1E7-63280811B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7651" name="Rectangle 3" descr="25">
            <a:extLst>
              <a:ext uri="{FF2B5EF4-FFF2-40B4-BE49-F238E27FC236}">
                <a16:creationId xmlns:a16="http://schemas.microsoft.com/office/drawing/2014/main" id="{3909CDD3-4A93-49B4-8BB6-CF541E1EE4F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84112392-78CD-46E1-84D9-3D299FA40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6">
            <a:extLst>
              <a:ext uri="{FF2B5EF4-FFF2-40B4-BE49-F238E27FC236}">
                <a16:creationId xmlns:a16="http://schemas.microsoft.com/office/drawing/2014/main" id="{2022CF45-0B0D-4B88-B7F7-9E379600F05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16F21CB4-724E-454F-BB8A-B32541C4C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7">
            <a:extLst>
              <a:ext uri="{FF2B5EF4-FFF2-40B4-BE49-F238E27FC236}">
                <a16:creationId xmlns:a16="http://schemas.microsoft.com/office/drawing/2014/main" id="{DD688F48-4338-4AE1-B799-EDF8E6EAFD6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06F69102-BD89-4B33-8784-827563056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28">
            <a:extLst>
              <a:ext uri="{FF2B5EF4-FFF2-40B4-BE49-F238E27FC236}">
                <a16:creationId xmlns:a16="http://schemas.microsoft.com/office/drawing/2014/main" id="{AAD80F05-E2CC-4A85-B218-5E36FE01733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FA4242D7-5F23-4546-8ECD-F4A82916B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7F2AF68E-8F26-4917-8138-8639A9CC955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EBEB2E2B-955B-435E-96FB-F8AA9B3BC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29">
            <a:extLst>
              <a:ext uri="{FF2B5EF4-FFF2-40B4-BE49-F238E27FC236}">
                <a16:creationId xmlns:a16="http://schemas.microsoft.com/office/drawing/2014/main" id="{4D7941E8-3669-45C3-8579-E1522BB6C91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>
            <a:extLst>
              <a:ext uri="{FF2B5EF4-FFF2-40B4-BE49-F238E27FC236}">
                <a16:creationId xmlns:a16="http://schemas.microsoft.com/office/drawing/2014/main" id="{41441E7A-E89D-4AE7-A305-5A9D639BE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2771" name="Rectangle 3" descr="30">
            <a:extLst>
              <a:ext uri="{FF2B5EF4-FFF2-40B4-BE49-F238E27FC236}">
                <a16:creationId xmlns:a16="http://schemas.microsoft.com/office/drawing/2014/main" id="{6DA68755-8C70-4ABC-A4F3-914D7B65994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808031">
            <a:extLst>
              <a:ext uri="{FF2B5EF4-FFF2-40B4-BE49-F238E27FC236}">
                <a16:creationId xmlns:a16="http://schemas.microsoft.com/office/drawing/2014/main" id="{A2D5F588-B6C3-4FB2-BA15-0CF417E2543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801144">
            <a:extLst>
              <a:ext uri="{FF2B5EF4-FFF2-40B4-BE49-F238E27FC236}">
                <a16:creationId xmlns:a16="http://schemas.microsoft.com/office/drawing/2014/main" id="{08062006-5280-4A3C-AE57-BE0B7E172FF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819149">
            <a:extLst>
              <a:ext uri="{FF2B5EF4-FFF2-40B4-BE49-F238E27FC236}">
                <a16:creationId xmlns:a16="http://schemas.microsoft.com/office/drawing/2014/main" id="{3F2EB8A5-3049-4F69-A10C-58FC1A20B38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000 - Last Slide">
            <a:extLst>
              <a:ext uri="{FF2B5EF4-FFF2-40B4-BE49-F238E27FC236}">
                <a16:creationId xmlns:a16="http://schemas.microsoft.com/office/drawing/2014/main" id="{F7054AE1-EF34-4A66-83BA-4F130BB0BE2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4A0E0C27-67C8-4840-9567-3F3B74B8B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9E056F0C-46C0-4ABF-BBAB-89DB9E5BF5A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>
            <a:extLst>
              <a:ext uri="{FF2B5EF4-FFF2-40B4-BE49-F238E27FC236}">
                <a16:creationId xmlns:a16="http://schemas.microsoft.com/office/drawing/2014/main" id="{6D7C2676-B49F-4513-A102-370C360BB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148" name="Picture 4" descr="05">
            <a:extLst>
              <a:ext uri="{FF2B5EF4-FFF2-40B4-BE49-F238E27FC236}">
                <a16:creationId xmlns:a16="http://schemas.microsoft.com/office/drawing/2014/main" id="{5B730621-9659-4BBC-B85B-D710B178077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45052947-5BEE-4BCB-AB27-5FF126464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56A3464F-CA5D-46D3-8809-13B48E876E3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DC7BD373-6109-4C73-B4B7-7930C6013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CD61C14B-D15E-4C08-9F3B-D83A3C1FD8D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BBE626FF-9BC3-4870-8A46-0B3CD591C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CEB1BBE6-DB8B-4CD8-8DCC-B27EE537A1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DD9F7D78-421C-4A1A-9C6D-A82130F20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2ABDAD50-B474-432E-9D86-F7546D7A4CBD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Apresentação na tela (4:3)</PresentationFormat>
  <Paragraphs>4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8</cp:revision>
  <dcterms:created xsi:type="dcterms:W3CDTF">2003-11-22T04:18:01Z</dcterms:created>
  <dcterms:modified xsi:type="dcterms:W3CDTF">2019-11-26T14:10:22Z</dcterms:modified>
  <cp:category>SM-EVANGELISMO</cp:category>
</cp:coreProperties>
</file>