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AA82F41-EE76-45E9-B934-49EF8CADED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90AFA52-F92D-473B-A1AA-35D78FC574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BA9EDD48-B360-4098-9C12-8616E5D2C16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E63F1C31-73A8-49D3-81D5-009E594F2B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0EC5805C-0F80-4293-A218-1690607C1D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F96AF26E-B402-42FF-997B-640913994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D49538-4B27-40AC-ACEA-72B89B3C3837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B187FA-96AF-4303-A209-1BD0945A49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603F9-DD23-4A76-813A-37DA6484043C}" type="slidenum">
              <a:rPr lang="en-US" altLang="pt-BR"/>
              <a:pPr/>
              <a:t>1</a:t>
            </a:fld>
            <a:endParaRPr lang="en-US" altLang="pt-BR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F2E63EE1-B03C-4BC1-A0B6-90B86C5FAC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37DE983-24A4-4014-9C01-337BA99C3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First Slide - Motion</a:t>
            </a:r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D0D792-6257-4908-A0B3-212D20484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EC85E-B866-4FA3-B98F-FDDE462D09E8}" type="slidenum">
              <a:rPr lang="en-US" altLang="pt-BR"/>
              <a:pPr/>
              <a:t>31</a:t>
            </a:fld>
            <a:endParaRPr lang="en-US" altLang="pt-B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EF4E23AF-8948-4D20-B45A-00FAE8CB23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10918FB-637C-440D-9AFA-BA0D66BD3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Last Slide</a:t>
            </a:r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54C85-412C-49F0-9B70-40E0C8383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6D9EA8-90C3-48BE-B210-8F5B9CE3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8ABB73-DB54-46CB-B8E2-EAEE314A5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907B15-51ED-4E01-9BC4-5EC8646E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CD3418-2FD0-42D0-AC23-36FFBB2B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4ABBE-36BB-4595-AB1A-5695285E601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3690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6EDBE-215B-46BE-B8BC-8BE4A641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356D56-6CCF-4BD0-A415-A23810C9D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D7EDC9-3A0E-44B4-BD73-9C20E6BF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CC10A8-CDE5-4D4F-BE5A-9F006990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340CB1-746D-434D-A3FB-268A83CB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47BF7-2E16-40E3-ADDC-BC8F199A0AE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599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41E1E0-FC3E-4AD5-9319-4CB22EFC3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82D96B-FE4A-4F75-97E2-4FEA2D0E1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53B962-E962-467B-8285-9132EA5C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A373D6-AC9C-43DD-BB7B-D915B9F4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F5731B-78D5-4BEA-AF49-CCF0045C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2A689-5773-487A-8B74-7A8122A9391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8428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45EEFBD-E204-49FE-A6BE-99ABFBBFD01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681FE3-8D8E-452E-B365-F3EEADAE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587B827-506B-4ED9-BDD3-FA710EA2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B0C1F40-C80C-44F0-BD34-BCC78C3B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F12F9C-BD22-4336-979E-294D301A299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5537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98D1B-359E-4C7C-AD41-F749B7A8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3DABE7-3D5F-4021-8677-5A5A8FB92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C413CF-7F7B-45C9-AD49-0BBFBB93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5D1622-9257-47F7-BBCF-92CE1FFE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CE4361-9C70-47EE-82BD-797018DE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48B61-1FD5-48D6-B9F3-E16A14E60EE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0728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7F88C-50CD-45A2-BF29-40DF75B1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121C6D-9B8A-4F11-BFBC-7F4A5396B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EB547F-D433-4557-805E-E6AD24A8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BA8F2A-CAFE-4D6D-94BC-5F796E87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E97BED-5FF1-4598-B154-4E1F04A1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AA941-D3BD-4AAB-957A-1F234D6A432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3176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359A6-093C-4E89-AC2B-42755E20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A9F4DC-F549-4449-8813-4B0C123FC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4125C6D-90E8-4061-A51E-E374A2C8C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275DE6-4721-4612-A9A1-42D644DC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36BA31-91D6-4FF5-8704-257388164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731F9F-8C8F-41EC-8F5D-11562BC3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53A8F-E383-4ACF-BDF7-D1C7205D555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1726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68EA2-049E-4B74-99A1-3B521EAE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9C92E9-5E8F-422F-9F59-DAE38C1AE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49C4F1-AB52-4F62-B93F-07E2A70F4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A6C0A3-D026-4A5D-8122-B831964DCC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26F5BC6-B1D3-4514-8B95-3A95F8B96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3A993E-A766-4292-A296-EFB488BE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E6FF18A-5425-4BD0-BAD1-B3499895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393C126-CE96-403D-B976-A905C89F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F21B7-0934-404C-8796-4FF9688217D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1848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25BC4-063C-4CBD-870C-527BEF50B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D789804-45AE-46B2-A66C-D786D40B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39EE0D-DEF9-4974-B0DC-90DF4C1C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E3F34C-6F37-4850-B93B-3666AAF8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C887E-8290-40D3-899E-7D8ED3E5902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4118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186F90-209F-496C-A995-57D26DDF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318D9F-3A7F-469C-8125-8F9BE44D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E20984-A6C4-4FDB-91F3-8D59ADD9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9D309-FB9D-4894-8170-6546F9B20F7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5529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6D6A7-D30B-497D-BC02-81524E7C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74F10C-849F-4BCF-BC8B-F6BBC54C9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956EC2-73F8-40C4-968A-35CA1E118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2BB541-2204-4BED-8B7F-CF94139F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D5A781-40CA-40D3-BEC8-7DD572C2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F2D098-9F9B-4C14-800D-6E69FA2A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74A0F-A3CB-4EB7-9F5E-3F1F72CE2CC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2976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58F3B-C8DB-46DF-BB5B-4BE3FBDA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B32CAB1-4579-414B-A33B-6CD362F75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8AEC77-B8DB-4565-AED5-392D2E0C7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8ADE94-E395-4598-9922-B16CC6A9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DA555E-7575-402D-AF59-B8FFB72B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03E2BD-AF58-4D6F-8350-F55B5AD2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B58A5-97AB-4AD1-B4B4-3BB2FC7042E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2389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ED6952-A080-4770-B656-2420AC226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4499749-B342-44B0-A3A5-020AC8630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9CAA0E-4D46-43C6-9B5A-0549BFEDE1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2331AB-BBA6-4275-A8BD-0C960B7705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82163D-4117-4749-83A1-6AD2A1B654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D74F71-5490-4505-9AF8-571A1C0371C7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000 - 1 Slide Pt">
            <a:extLst>
              <a:ext uri="{FF2B5EF4-FFF2-40B4-BE49-F238E27FC236}">
                <a16:creationId xmlns:a16="http://schemas.microsoft.com/office/drawing/2014/main" id="{0D4161E6-4099-43D5-9987-7D60882E9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>
            <a:extLst>
              <a:ext uri="{FF2B5EF4-FFF2-40B4-BE49-F238E27FC236}">
                <a16:creationId xmlns:a16="http://schemas.microsoft.com/office/drawing/2014/main" id="{33DE6543-03FE-47B4-AC51-301C86847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1268" name="Picture 4" descr="10">
            <a:extLst>
              <a:ext uri="{FF2B5EF4-FFF2-40B4-BE49-F238E27FC236}">
                <a16:creationId xmlns:a16="http://schemas.microsoft.com/office/drawing/2014/main" id="{42C0F9EB-A79B-45B5-BD4B-9B38AC0B1EF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11">
            <a:extLst>
              <a:ext uri="{FF2B5EF4-FFF2-40B4-BE49-F238E27FC236}">
                <a16:creationId xmlns:a16="http://schemas.microsoft.com/office/drawing/2014/main" id="{FCFFD213-CEA5-40C2-BE67-9B69FBBCA3D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6C4AFBEB-9387-403D-86BE-C2DE6A523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3316" name="Picture 4" descr="12">
            <a:extLst>
              <a:ext uri="{FF2B5EF4-FFF2-40B4-BE49-F238E27FC236}">
                <a16:creationId xmlns:a16="http://schemas.microsoft.com/office/drawing/2014/main" id="{31BC4214-E203-4943-9E08-A52509A24E0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>
            <a:extLst>
              <a:ext uri="{FF2B5EF4-FFF2-40B4-BE49-F238E27FC236}">
                <a16:creationId xmlns:a16="http://schemas.microsoft.com/office/drawing/2014/main" id="{EC9374C9-4F01-475B-B19A-B2B6416DC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4339" name="Rectangle 3" descr="14">
            <a:extLst>
              <a:ext uri="{FF2B5EF4-FFF2-40B4-BE49-F238E27FC236}">
                <a16:creationId xmlns:a16="http://schemas.microsoft.com/office/drawing/2014/main" id="{03F50934-BCB1-4DF0-94C1-B913530259E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>
            <a:extLst>
              <a:ext uri="{FF2B5EF4-FFF2-40B4-BE49-F238E27FC236}">
                <a16:creationId xmlns:a16="http://schemas.microsoft.com/office/drawing/2014/main" id="{0D419A55-912F-4766-ABC9-D17CFF0EA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5363" name="Rectangle 3" descr="15">
            <a:extLst>
              <a:ext uri="{FF2B5EF4-FFF2-40B4-BE49-F238E27FC236}">
                <a16:creationId xmlns:a16="http://schemas.microsoft.com/office/drawing/2014/main" id="{B28D5EA7-6C50-431A-974C-FF53FF0F585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>
            <a:extLst>
              <a:ext uri="{FF2B5EF4-FFF2-40B4-BE49-F238E27FC236}">
                <a16:creationId xmlns:a16="http://schemas.microsoft.com/office/drawing/2014/main" id="{7A54BF33-2495-4227-99F0-A965BB503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6388" name="Picture 4" descr="16">
            <a:extLst>
              <a:ext uri="{FF2B5EF4-FFF2-40B4-BE49-F238E27FC236}">
                <a16:creationId xmlns:a16="http://schemas.microsoft.com/office/drawing/2014/main" id="{5FD69EC4-BB29-4528-863F-7FB54F12518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>
            <a:extLst>
              <a:ext uri="{FF2B5EF4-FFF2-40B4-BE49-F238E27FC236}">
                <a16:creationId xmlns:a16="http://schemas.microsoft.com/office/drawing/2014/main" id="{80417515-979C-4853-BC7F-D7402304D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7411" name="Rectangle 3" descr="17">
            <a:extLst>
              <a:ext uri="{FF2B5EF4-FFF2-40B4-BE49-F238E27FC236}">
                <a16:creationId xmlns:a16="http://schemas.microsoft.com/office/drawing/2014/main" id="{76A20FAA-FA36-4262-9A75-F08F1F8E020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>
            <a:extLst>
              <a:ext uri="{FF2B5EF4-FFF2-40B4-BE49-F238E27FC236}">
                <a16:creationId xmlns:a16="http://schemas.microsoft.com/office/drawing/2014/main" id="{886EC75F-7262-41B3-BC82-61C16D7D2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8435" name="Rectangle 3" descr="18">
            <a:extLst>
              <a:ext uri="{FF2B5EF4-FFF2-40B4-BE49-F238E27FC236}">
                <a16:creationId xmlns:a16="http://schemas.microsoft.com/office/drawing/2014/main" id="{F23E47C8-D342-47AE-9EA6-886C12F5899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>
            <a:extLst>
              <a:ext uri="{FF2B5EF4-FFF2-40B4-BE49-F238E27FC236}">
                <a16:creationId xmlns:a16="http://schemas.microsoft.com/office/drawing/2014/main" id="{1CA92EE6-2786-483C-8013-23D5E8588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9459" name="Rectangle 3" descr="19">
            <a:extLst>
              <a:ext uri="{FF2B5EF4-FFF2-40B4-BE49-F238E27FC236}">
                <a16:creationId xmlns:a16="http://schemas.microsoft.com/office/drawing/2014/main" id="{BA7F14EE-0BF3-4073-BE15-FD5C7A1C4C8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>
            <a:extLst>
              <a:ext uri="{FF2B5EF4-FFF2-40B4-BE49-F238E27FC236}">
                <a16:creationId xmlns:a16="http://schemas.microsoft.com/office/drawing/2014/main" id="{64DF836A-F7D5-46ED-8EB6-4FD1394AA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0483" name="Rectangle 3" descr="20">
            <a:extLst>
              <a:ext uri="{FF2B5EF4-FFF2-40B4-BE49-F238E27FC236}">
                <a16:creationId xmlns:a16="http://schemas.microsoft.com/office/drawing/2014/main" id="{2763E20A-8D20-44E2-A9DF-FF5F2897F59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>
            <a:extLst>
              <a:ext uri="{FF2B5EF4-FFF2-40B4-BE49-F238E27FC236}">
                <a16:creationId xmlns:a16="http://schemas.microsoft.com/office/drawing/2014/main" id="{5FE04A2B-8741-4284-B799-F2CBB64C6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5" name="Rectangle 3" descr="02">
            <a:extLst>
              <a:ext uri="{FF2B5EF4-FFF2-40B4-BE49-F238E27FC236}">
                <a16:creationId xmlns:a16="http://schemas.microsoft.com/office/drawing/2014/main" id="{9280B6CD-0E8A-43A1-8394-DEC6F0B01D7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>
            <a:extLst>
              <a:ext uri="{FF2B5EF4-FFF2-40B4-BE49-F238E27FC236}">
                <a16:creationId xmlns:a16="http://schemas.microsoft.com/office/drawing/2014/main" id="{38DDF391-4543-4BD1-B101-D13F1A670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1507" name="Rectangle 3" descr="21">
            <a:extLst>
              <a:ext uri="{FF2B5EF4-FFF2-40B4-BE49-F238E27FC236}">
                <a16:creationId xmlns:a16="http://schemas.microsoft.com/office/drawing/2014/main" id="{F2EC4F55-BD65-4AF8-A9BD-60D433F51D2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>
            <a:extLst>
              <a:ext uri="{FF2B5EF4-FFF2-40B4-BE49-F238E27FC236}">
                <a16:creationId xmlns:a16="http://schemas.microsoft.com/office/drawing/2014/main" id="{4EC7D10C-9FDD-48C7-8E22-4AF4EFA93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2531" name="Rectangle 3" descr="22">
            <a:extLst>
              <a:ext uri="{FF2B5EF4-FFF2-40B4-BE49-F238E27FC236}">
                <a16:creationId xmlns:a16="http://schemas.microsoft.com/office/drawing/2014/main" id="{69C9AC6E-EF4E-4013-9935-2337C6CD0EE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>
            <a:extLst>
              <a:ext uri="{FF2B5EF4-FFF2-40B4-BE49-F238E27FC236}">
                <a16:creationId xmlns:a16="http://schemas.microsoft.com/office/drawing/2014/main" id="{85B3F3CD-EDDC-4825-BE69-690E1841A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3555" name="Rectangle 3" descr="23">
            <a:extLst>
              <a:ext uri="{FF2B5EF4-FFF2-40B4-BE49-F238E27FC236}">
                <a16:creationId xmlns:a16="http://schemas.microsoft.com/office/drawing/2014/main" id="{F95D5151-F539-4958-9FF6-FBDF9CAC7ED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1" descr="24">
            <a:extLst>
              <a:ext uri="{FF2B5EF4-FFF2-40B4-BE49-F238E27FC236}">
                <a16:creationId xmlns:a16="http://schemas.microsoft.com/office/drawing/2014/main" id="{73411131-D639-4E09-B7AA-C631812B8E4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>
            <a:extLst>
              <a:ext uri="{FF2B5EF4-FFF2-40B4-BE49-F238E27FC236}">
                <a16:creationId xmlns:a16="http://schemas.microsoft.com/office/drawing/2014/main" id="{3AC6FBB2-7B84-48A4-A5C3-B0EDF98FB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5603" name="Rectangle 3" descr="24 b">
            <a:extLst>
              <a:ext uri="{FF2B5EF4-FFF2-40B4-BE49-F238E27FC236}">
                <a16:creationId xmlns:a16="http://schemas.microsoft.com/office/drawing/2014/main" id="{6410B246-098E-4D0C-A27D-E519E80CF0F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>
            <a:extLst>
              <a:ext uri="{FF2B5EF4-FFF2-40B4-BE49-F238E27FC236}">
                <a16:creationId xmlns:a16="http://schemas.microsoft.com/office/drawing/2014/main" id="{E1ABFE9F-202F-4540-B314-F4E3243AD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6627" name="Rectangle 3" descr="25">
            <a:extLst>
              <a:ext uri="{FF2B5EF4-FFF2-40B4-BE49-F238E27FC236}">
                <a16:creationId xmlns:a16="http://schemas.microsoft.com/office/drawing/2014/main" id="{C720A006-BA41-484C-A8AA-CEEE0167421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>
            <a:extLst>
              <a:ext uri="{FF2B5EF4-FFF2-40B4-BE49-F238E27FC236}">
                <a16:creationId xmlns:a16="http://schemas.microsoft.com/office/drawing/2014/main" id="{73C57CE5-3968-4F42-86D5-7158FF121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7651" name="Rectangle 3" descr="26">
            <a:extLst>
              <a:ext uri="{FF2B5EF4-FFF2-40B4-BE49-F238E27FC236}">
                <a16:creationId xmlns:a16="http://schemas.microsoft.com/office/drawing/2014/main" id="{AA7D099D-8A32-4F45-933E-2397E86506D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>
            <a:extLst>
              <a:ext uri="{FF2B5EF4-FFF2-40B4-BE49-F238E27FC236}">
                <a16:creationId xmlns:a16="http://schemas.microsoft.com/office/drawing/2014/main" id="{7FCF85F9-6E4E-47C2-8782-70E98CAC0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8675" name="Rectangle 3" descr="27">
            <a:extLst>
              <a:ext uri="{FF2B5EF4-FFF2-40B4-BE49-F238E27FC236}">
                <a16:creationId xmlns:a16="http://schemas.microsoft.com/office/drawing/2014/main" id="{FEC45B7D-2BC4-4069-9F1D-02B7E7DD39F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>
            <a:extLst>
              <a:ext uri="{FF2B5EF4-FFF2-40B4-BE49-F238E27FC236}">
                <a16:creationId xmlns:a16="http://schemas.microsoft.com/office/drawing/2014/main" id="{6899E8CB-22F7-42DF-A6CB-2798B82DB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9699" name="Rectangle 3" descr="29">
            <a:extLst>
              <a:ext uri="{FF2B5EF4-FFF2-40B4-BE49-F238E27FC236}">
                <a16:creationId xmlns:a16="http://schemas.microsoft.com/office/drawing/2014/main" id="{7046E8F4-348E-49C6-A447-127A0EFA817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>
            <a:extLst>
              <a:ext uri="{FF2B5EF4-FFF2-40B4-BE49-F238E27FC236}">
                <a16:creationId xmlns:a16="http://schemas.microsoft.com/office/drawing/2014/main" id="{34A2F765-5FF4-4A46-8DAA-90D59E1C2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23" name="Rectangle 3" descr="30">
            <a:extLst>
              <a:ext uri="{FF2B5EF4-FFF2-40B4-BE49-F238E27FC236}">
                <a16:creationId xmlns:a16="http://schemas.microsoft.com/office/drawing/2014/main" id="{F08637C3-158E-4E3A-B0A2-0A8FE7547B9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>
            <a:extLst>
              <a:ext uri="{FF2B5EF4-FFF2-40B4-BE49-F238E27FC236}">
                <a16:creationId xmlns:a16="http://schemas.microsoft.com/office/drawing/2014/main" id="{58C00E27-619A-4B3E-B7B6-1597FA108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099" name="Rectangle 3" descr="03">
            <a:extLst>
              <a:ext uri="{FF2B5EF4-FFF2-40B4-BE49-F238E27FC236}">
                <a16:creationId xmlns:a16="http://schemas.microsoft.com/office/drawing/2014/main" id="{92B3D1CC-13E9-4701-94DD-9BD85549948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>
            <a:extLst>
              <a:ext uri="{FF2B5EF4-FFF2-40B4-BE49-F238E27FC236}">
                <a16:creationId xmlns:a16="http://schemas.microsoft.com/office/drawing/2014/main" id="{E5607B0A-D476-470F-8251-EBD93951B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1747" name="Rectangle 3" descr="31">
            <a:extLst>
              <a:ext uri="{FF2B5EF4-FFF2-40B4-BE49-F238E27FC236}">
                <a16:creationId xmlns:a16="http://schemas.microsoft.com/office/drawing/2014/main" id="{A683E71B-8FF8-4091-8EEC-74932D0BFF4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0808031">
            <a:extLst>
              <a:ext uri="{FF2B5EF4-FFF2-40B4-BE49-F238E27FC236}">
                <a16:creationId xmlns:a16="http://schemas.microsoft.com/office/drawing/2014/main" id="{DB63F073-E98D-4541-B25A-CBDFDE4F2E7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0801144">
            <a:extLst>
              <a:ext uri="{FF2B5EF4-FFF2-40B4-BE49-F238E27FC236}">
                <a16:creationId xmlns:a16="http://schemas.microsoft.com/office/drawing/2014/main" id="{C1913160-EB36-40D3-9BC6-12180E2733C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0819149">
            <a:extLst>
              <a:ext uri="{FF2B5EF4-FFF2-40B4-BE49-F238E27FC236}">
                <a16:creationId xmlns:a16="http://schemas.microsoft.com/office/drawing/2014/main" id="{9E96E365-86B9-4D0D-B413-A5AC214808D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000 - Last Slide">
            <a:extLst>
              <a:ext uri="{FF2B5EF4-FFF2-40B4-BE49-F238E27FC236}">
                <a16:creationId xmlns:a16="http://schemas.microsoft.com/office/drawing/2014/main" id="{F72E2845-42DA-46DE-9DF0-B83ACB3916D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>
            <a:extLst>
              <a:ext uri="{FF2B5EF4-FFF2-40B4-BE49-F238E27FC236}">
                <a16:creationId xmlns:a16="http://schemas.microsoft.com/office/drawing/2014/main" id="{E083792F-5B3B-40D2-9A1D-A4FB15DA4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123" name="Rectangle 3" descr="04">
            <a:extLst>
              <a:ext uri="{FF2B5EF4-FFF2-40B4-BE49-F238E27FC236}">
                <a16:creationId xmlns:a16="http://schemas.microsoft.com/office/drawing/2014/main" id="{D7A103CB-81D3-48A7-B63D-095C6B8063A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>
            <a:extLst>
              <a:ext uri="{FF2B5EF4-FFF2-40B4-BE49-F238E27FC236}">
                <a16:creationId xmlns:a16="http://schemas.microsoft.com/office/drawing/2014/main" id="{AFC1B358-5D4A-4FE0-AF4D-3041A739A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147" name="Rectangle 3" descr="05">
            <a:extLst>
              <a:ext uri="{FF2B5EF4-FFF2-40B4-BE49-F238E27FC236}">
                <a16:creationId xmlns:a16="http://schemas.microsoft.com/office/drawing/2014/main" id="{4C7A9028-A605-4781-B7E2-FC43D06F8AA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>
            <a:extLst>
              <a:ext uri="{FF2B5EF4-FFF2-40B4-BE49-F238E27FC236}">
                <a16:creationId xmlns:a16="http://schemas.microsoft.com/office/drawing/2014/main" id="{C1913B10-C8CF-48B6-935B-65980BC52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171" name="Rectangle 3" descr="06">
            <a:extLst>
              <a:ext uri="{FF2B5EF4-FFF2-40B4-BE49-F238E27FC236}">
                <a16:creationId xmlns:a16="http://schemas.microsoft.com/office/drawing/2014/main" id="{5A8656C3-F812-4798-96F1-630076A8FD6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>
            <a:extLst>
              <a:ext uri="{FF2B5EF4-FFF2-40B4-BE49-F238E27FC236}">
                <a16:creationId xmlns:a16="http://schemas.microsoft.com/office/drawing/2014/main" id="{7EB48CC5-5149-411F-A916-D1399FE59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195" name="Rectangle 3" descr="07">
            <a:extLst>
              <a:ext uri="{FF2B5EF4-FFF2-40B4-BE49-F238E27FC236}">
                <a16:creationId xmlns:a16="http://schemas.microsoft.com/office/drawing/2014/main" id="{7DDD7742-6D1E-4DF5-A95D-166221B296C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>
            <a:extLst>
              <a:ext uri="{FF2B5EF4-FFF2-40B4-BE49-F238E27FC236}">
                <a16:creationId xmlns:a16="http://schemas.microsoft.com/office/drawing/2014/main" id="{E919D825-5CFD-467A-BDAB-6BD5EA19B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219" name="Rectangle 3" descr="08">
            <a:extLst>
              <a:ext uri="{FF2B5EF4-FFF2-40B4-BE49-F238E27FC236}">
                <a16:creationId xmlns:a16="http://schemas.microsoft.com/office/drawing/2014/main" id="{3FBC8D7C-FB77-43B4-97C9-F8AFB1C833F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>
            <a:extLst>
              <a:ext uri="{FF2B5EF4-FFF2-40B4-BE49-F238E27FC236}">
                <a16:creationId xmlns:a16="http://schemas.microsoft.com/office/drawing/2014/main" id="{0BCC533C-BBED-42A7-8FBC-029D02D7F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0244" name="Picture 4" descr="09">
            <a:extLst>
              <a:ext uri="{FF2B5EF4-FFF2-40B4-BE49-F238E27FC236}">
                <a16:creationId xmlns:a16="http://schemas.microsoft.com/office/drawing/2014/main" id="{B3536E19-655B-49A8-99BE-9A070CBB44E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</Words>
  <Application>Microsoft Office PowerPoint</Application>
  <PresentationFormat>Apresentação na tela (4:3)</PresentationFormat>
  <Paragraphs>4</Paragraphs>
  <Slides>35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Arial</vt:lpstr>
      <vt:lpstr>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Creative Financial Consultants,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PILARES DA FÉ</dc:subject>
  <dc:creator>Pr. MARCELO AUGUSTO DE CARVALHO</dc:creator>
  <cp:keywords>www.4tons.com.br</cp:keywords>
  <dc:description>COMÉRCIO PROIBIDO. USO PESSOAL</dc:description>
  <cp:lastModifiedBy>Pr. Marcelo Carvalho</cp:lastModifiedBy>
  <cp:revision>8</cp:revision>
  <dcterms:created xsi:type="dcterms:W3CDTF">2003-11-22T04:20:47Z</dcterms:created>
  <dcterms:modified xsi:type="dcterms:W3CDTF">2019-11-26T14:10:11Z</dcterms:modified>
  <cp:category>SM-EVANGELISMO</cp:category>
</cp:coreProperties>
</file>