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41310315-F8DB-46AC-9069-8536A9ACD91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pt-BR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90238F98-4DD1-42D1-A131-9CF2A3B9C7F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pt-BR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6B36ECD0-2129-4208-91AF-CB14CB94B367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CC1CD308-D3A7-4EFC-AEA2-3DDFF00221F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D5F47000-681C-4DD4-B802-DE4B14A7718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pt-BR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F62B6D44-3C97-4C8F-B840-7B93E774B2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FAB5B2-9E38-4FED-A048-B1D0FB7EE38F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C463390-BBA6-421A-9ED1-3513975D38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5E25ED-AE54-480A-A329-6C233A01076F}" type="slidenum">
              <a:rPr lang="en-US" altLang="pt-BR"/>
              <a:pPr/>
              <a:t>1</a:t>
            </a:fld>
            <a:endParaRPr lang="en-US" altLang="pt-BR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2538F5BB-23FA-46B6-AE7C-D1557C2F2A7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CA2720D7-710D-487B-AAFA-EE1E3A4964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/>
              <a:t>First Slide - Motion</a:t>
            </a:r>
            <a:endParaRPr lang="en-US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2FFA13E-57CB-4395-918B-F23649EEB2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61E3D8-A3E6-4364-9600-A7A0629114F9}" type="slidenum">
              <a:rPr lang="en-US" altLang="pt-BR"/>
              <a:pPr/>
              <a:t>28</a:t>
            </a:fld>
            <a:endParaRPr lang="en-US" altLang="pt-BR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0B59ADC2-3D6A-47ED-8FBC-C27DAF89883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8AC1C21-D64A-47A8-86C9-AE99A39BC7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/>
              <a:t>Last Slide</a:t>
            </a:r>
            <a:endParaRPr lang="en-US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C5295B-C1F7-4727-B6AD-4FF60B709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9DA7E21-CA8F-495D-A0F7-A1B1A8C6D8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7EF89F-AB20-4C76-A978-918C21DB8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211C60-52ED-45A2-9438-4736284C6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884FE9-0DD8-4356-94E8-4724E58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9168C-5EDA-43D8-A36F-8925A9CC6B7F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985931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E2B7BF-CE62-4543-B97E-04C760851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16E9CCC-26BB-486D-8F5C-D9F95BBB6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5572A3-77F0-4B8D-9E06-E589AA608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2C4BC9-F321-414F-8D5A-A915EDE70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CBDAC81-4676-4C6D-9FA6-C3B5D19EA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F9278-0DBF-4E2B-B852-65A35889D84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48920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C43ED64-A460-40C2-90FB-A12E284AB2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62BF1D8-AF3B-44B2-8DDE-1C818235F7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D53015-A6D3-4DD6-8AAC-82D08140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BB0A3A2-1F6A-498A-A49F-1B568C231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AEE20D5-8918-4ABE-AFCE-201E992EA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A06B5-D341-43A3-B841-5E03B277D5D8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006383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561A4665-6DF9-4816-B64F-D99BD6F7F907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D7E84BF-C2FB-41D7-86C5-9F9A9E097A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29BEDE6-B953-4EA0-8663-47CA3F4E9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8EE6DCA-AA60-4791-8C49-B93155BE8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5335EE6-E7F2-40AA-B2AA-F102F5324747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889791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7B9AF0-7018-4E86-ADCD-394501A38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445DCA-8CB6-47B0-996B-C574B180A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4EAFB2C-BCDC-4B9C-B753-A4859D94C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DEECD15-86BB-418C-AA10-A005B7384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A32DDE-3BC3-4C15-BFAD-3FE5DCEF9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3F791-FB6C-488F-8E66-674BD846B2FC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62906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AD0CDE-EAE2-4CB7-AB50-3F875ACBD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B65A228-48DB-407A-9837-1B0E2928C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A9BF696-2611-46A8-BE47-F39EA447F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F5517-B0F5-43F5-9F7D-C0CCCB97C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0B4496-B72B-4452-A223-D459205A8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833A7-587B-4AEC-99DA-88140FB1EB2A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55514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22E85-B87F-4F99-9BFC-592F7D589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DF9748C-E6E1-4AB2-AAB6-57D93316CE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37B8FCE-5019-4A11-ABA7-F2484DB84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1B20870-C4B2-4522-B722-36D97FFBC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34BFD43-2C7E-4397-BCFF-6EFA6CA71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285E608-93E7-454B-9F86-5BEA24B9A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88298-EEEA-4359-BE9B-9041930406F9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96851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CFBB9F-9818-4BA7-9082-9E134241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C7DBE35-07E7-4E8F-976A-2AE52E72C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ECADFED-5571-447A-A302-CAA7F2E9E7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6ADB1FD-A711-4372-9840-ED5D8F3B5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16540A1-22B0-4167-B8B8-AF8678C54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939BC00-50F4-4E40-8E5D-F99C2759B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0C019CC-9159-485D-B91B-290DEABE7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393AD84-ED72-4B32-8E44-621575207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E3575-5E82-40F5-8904-E7C697B4545B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141029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6F4169-4A6E-41BC-ADCD-0792A6E1B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D1075CE-2032-4E47-AE51-B038D8D0C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DB2AE3A-79E3-4758-BB3C-47FB86738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2EE0F6-736D-4969-9B8F-8CC9E324D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DC918-6136-4EFF-9B9F-DC6EF47B1A9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135938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2ECB447-653F-4F6A-B3F7-8C204E1A4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E103D15-4BEC-4374-8D1B-9EBD778E5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FCC03E9-20BE-4928-86B1-7CD17FE68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B2877-7378-4C40-924A-0DE2414E3C88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22444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65D59D-D0E1-458B-A67F-7AAF77E5D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1210D2-F4A8-4E5F-B854-841B057AA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BECF544-6A80-4F02-9694-40195C6B90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CD67B14-7C50-4E2E-8D80-9288EB55D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89C688-21C5-4096-974B-40DE45727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CF2A8FA-0F7B-4968-BD35-365CFA5D1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0F951-513B-4F52-8C44-C6B5D5304375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240794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C68AA0-EEA6-40D4-86BB-C7A36DB05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2E03112-2B0A-4CD1-B9D0-F5083239C2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C7471D2-2BE9-4075-8A7D-49B7C4A427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36FE0C5-BEC3-40B1-84B2-ACAEF5BCB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392057E-1171-416D-8C11-300A4DF8F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CC6EB49-A1B7-4933-82C5-27BE455BC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75050-95DD-4201-BC6C-342C19086E67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45231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C7ADBC8-A1E0-44C8-81A4-DBEC7183CA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AE406AD-7ABF-49CD-A0B8-67AC5BED9F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9AD6793-3956-41EA-8F77-353D7036EAD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08B3E40-AD57-4C49-8C84-CBE1D68CBB8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0FF2978-8670-47F7-88AB-6C272136090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6AA5361-2D39-4A05-8BD3-1C39878A4F09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 descr="000 - 1 Slide Pt">
            <a:extLst>
              <a:ext uri="{FF2B5EF4-FFF2-40B4-BE49-F238E27FC236}">
                <a16:creationId xmlns:a16="http://schemas.microsoft.com/office/drawing/2014/main" id="{F710EBA6-68D0-4686-A065-946D20BFB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0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 hidden="1">
            <a:extLst>
              <a:ext uri="{FF2B5EF4-FFF2-40B4-BE49-F238E27FC236}">
                <a16:creationId xmlns:a16="http://schemas.microsoft.com/office/drawing/2014/main" id="{80A8DF45-14C7-45B8-A701-569592A0E6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1267" name="Rectangle 3" descr="10">
            <a:extLst>
              <a:ext uri="{FF2B5EF4-FFF2-40B4-BE49-F238E27FC236}">
                <a16:creationId xmlns:a16="http://schemas.microsoft.com/office/drawing/2014/main" id="{14BB713C-FFB4-487D-9DC3-6CFE48B3CC48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 hidden="1">
            <a:extLst>
              <a:ext uri="{FF2B5EF4-FFF2-40B4-BE49-F238E27FC236}">
                <a16:creationId xmlns:a16="http://schemas.microsoft.com/office/drawing/2014/main" id="{DDDA21BA-073E-439B-9F1B-7AADE55F17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2291" name="Rectangle 3" descr="11">
            <a:extLst>
              <a:ext uri="{FF2B5EF4-FFF2-40B4-BE49-F238E27FC236}">
                <a16:creationId xmlns:a16="http://schemas.microsoft.com/office/drawing/2014/main" id="{E8B35D35-6477-43D8-91D3-78F0181BA822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 hidden="1">
            <a:extLst>
              <a:ext uri="{FF2B5EF4-FFF2-40B4-BE49-F238E27FC236}">
                <a16:creationId xmlns:a16="http://schemas.microsoft.com/office/drawing/2014/main" id="{671B695D-C9A2-4531-8454-984F381058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3315" name="Rectangle 3" descr="12">
            <a:extLst>
              <a:ext uri="{FF2B5EF4-FFF2-40B4-BE49-F238E27FC236}">
                <a16:creationId xmlns:a16="http://schemas.microsoft.com/office/drawing/2014/main" id="{827C6437-1029-4258-857A-6B2DB2019BBC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 hidden="1">
            <a:extLst>
              <a:ext uri="{FF2B5EF4-FFF2-40B4-BE49-F238E27FC236}">
                <a16:creationId xmlns:a16="http://schemas.microsoft.com/office/drawing/2014/main" id="{0D69F770-B25E-4E7D-A607-ECD72AAB95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4339" name="Rectangle 3" descr="13">
            <a:extLst>
              <a:ext uri="{FF2B5EF4-FFF2-40B4-BE49-F238E27FC236}">
                <a16:creationId xmlns:a16="http://schemas.microsoft.com/office/drawing/2014/main" id="{4F6C7FFF-426A-4C08-94D8-244B99E254D9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 hidden="1">
            <a:extLst>
              <a:ext uri="{FF2B5EF4-FFF2-40B4-BE49-F238E27FC236}">
                <a16:creationId xmlns:a16="http://schemas.microsoft.com/office/drawing/2014/main" id="{5DED6B00-D153-4541-ABB4-BD3F3F013C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5363" name="Rectangle 3" descr="15">
            <a:extLst>
              <a:ext uri="{FF2B5EF4-FFF2-40B4-BE49-F238E27FC236}">
                <a16:creationId xmlns:a16="http://schemas.microsoft.com/office/drawing/2014/main" id="{3B0DB22B-9E1B-405D-8576-BBBAB79386DA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 hidden="1">
            <a:extLst>
              <a:ext uri="{FF2B5EF4-FFF2-40B4-BE49-F238E27FC236}">
                <a16:creationId xmlns:a16="http://schemas.microsoft.com/office/drawing/2014/main" id="{79D9305B-C44E-4B52-B8F5-137524D5BD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6387" name="Rectangle 3" descr="16">
            <a:extLst>
              <a:ext uri="{FF2B5EF4-FFF2-40B4-BE49-F238E27FC236}">
                <a16:creationId xmlns:a16="http://schemas.microsoft.com/office/drawing/2014/main" id="{099132D7-129D-48C5-A473-9A2CC5062250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 hidden="1">
            <a:extLst>
              <a:ext uri="{FF2B5EF4-FFF2-40B4-BE49-F238E27FC236}">
                <a16:creationId xmlns:a16="http://schemas.microsoft.com/office/drawing/2014/main" id="{A1E232D5-1CB6-4F8F-9C03-40B4AD68A0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7411" name="Rectangle 3" descr="17">
            <a:extLst>
              <a:ext uri="{FF2B5EF4-FFF2-40B4-BE49-F238E27FC236}">
                <a16:creationId xmlns:a16="http://schemas.microsoft.com/office/drawing/2014/main" id="{51196378-E55F-4FE6-9A9C-66983907E836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 hidden="1">
            <a:extLst>
              <a:ext uri="{FF2B5EF4-FFF2-40B4-BE49-F238E27FC236}">
                <a16:creationId xmlns:a16="http://schemas.microsoft.com/office/drawing/2014/main" id="{FD6FEE17-04BE-47AB-8181-2336F77AF1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8435" name="Rectangle 3" descr="18">
            <a:extLst>
              <a:ext uri="{FF2B5EF4-FFF2-40B4-BE49-F238E27FC236}">
                <a16:creationId xmlns:a16="http://schemas.microsoft.com/office/drawing/2014/main" id="{B54BE515-58FD-44E5-9A91-F02030A7F501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 hidden="1">
            <a:extLst>
              <a:ext uri="{FF2B5EF4-FFF2-40B4-BE49-F238E27FC236}">
                <a16:creationId xmlns:a16="http://schemas.microsoft.com/office/drawing/2014/main" id="{E8E4BA6C-F233-4E0D-97F6-F8C42A299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9459" name="Rectangle 3" descr="19">
            <a:extLst>
              <a:ext uri="{FF2B5EF4-FFF2-40B4-BE49-F238E27FC236}">
                <a16:creationId xmlns:a16="http://schemas.microsoft.com/office/drawing/2014/main" id="{7C394767-5331-4C4C-AC7A-0372213E3910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>
            <a:extLst>
              <a:ext uri="{FF2B5EF4-FFF2-40B4-BE49-F238E27FC236}">
                <a16:creationId xmlns:a16="http://schemas.microsoft.com/office/drawing/2014/main" id="{A6090C4E-8B4E-4F44-B741-8B23E47C46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20484" name="Picture 4" descr="20">
            <a:extLst>
              <a:ext uri="{FF2B5EF4-FFF2-40B4-BE49-F238E27FC236}">
                <a16:creationId xmlns:a16="http://schemas.microsoft.com/office/drawing/2014/main" id="{408AA512-40F2-4211-99C0-A62961455F01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hidden="1">
            <a:extLst>
              <a:ext uri="{FF2B5EF4-FFF2-40B4-BE49-F238E27FC236}">
                <a16:creationId xmlns:a16="http://schemas.microsoft.com/office/drawing/2014/main" id="{6E66A8C0-B19E-4C04-A1D3-54ABC67A39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3075" name="Rectangle 3" descr="02">
            <a:extLst>
              <a:ext uri="{FF2B5EF4-FFF2-40B4-BE49-F238E27FC236}">
                <a16:creationId xmlns:a16="http://schemas.microsoft.com/office/drawing/2014/main" id="{D847435B-5C1F-4A06-B95C-5A58EE6C4509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 hidden="1">
            <a:extLst>
              <a:ext uri="{FF2B5EF4-FFF2-40B4-BE49-F238E27FC236}">
                <a16:creationId xmlns:a16="http://schemas.microsoft.com/office/drawing/2014/main" id="{1072FCAE-4282-4DCF-9BB1-17AFFA430E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1507" name="Rectangle 3" descr="21">
            <a:extLst>
              <a:ext uri="{FF2B5EF4-FFF2-40B4-BE49-F238E27FC236}">
                <a16:creationId xmlns:a16="http://schemas.microsoft.com/office/drawing/2014/main" id="{977A7C27-C594-4B7A-87A1-41DF9625E247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 hidden="1">
            <a:extLst>
              <a:ext uri="{FF2B5EF4-FFF2-40B4-BE49-F238E27FC236}">
                <a16:creationId xmlns:a16="http://schemas.microsoft.com/office/drawing/2014/main" id="{A52A02AF-98DB-4941-A212-D3945E1B76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2531" name="Rectangle 3" descr="22">
            <a:extLst>
              <a:ext uri="{FF2B5EF4-FFF2-40B4-BE49-F238E27FC236}">
                <a16:creationId xmlns:a16="http://schemas.microsoft.com/office/drawing/2014/main" id="{F2F99A78-FC6F-4143-8857-4A67BDF6803D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 hidden="1">
            <a:extLst>
              <a:ext uri="{FF2B5EF4-FFF2-40B4-BE49-F238E27FC236}">
                <a16:creationId xmlns:a16="http://schemas.microsoft.com/office/drawing/2014/main" id="{14B2EC64-A61F-43F2-B29F-F5D89B2015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3555" name="Rectangle 3" descr="23">
            <a:extLst>
              <a:ext uri="{FF2B5EF4-FFF2-40B4-BE49-F238E27FC236}">
                <a16:creationId xmlns:a16="http://schemas.microsoft.com/office/drawing/2014/main" id="{3C39793F-0916-4B81-BC6D-70BB751A1E26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 hidden="1">
            <a:extLst>
              <a:ext uri="{FF2B5EF4-FFF2-40B4-BE49-F238E27FC236}">
                <a16:creationId xmlns:a16="http://schemas.microsoft.com/office/drawing/2014/main" id="{400039CE-4C3A-45BC-B457-7724077F1D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4579" name="Rectangle 3" descr="24">
            <a:extLst>
              <a:ext uri="{FF2B5EF4-FFF2-40B4-BE49-F238E27FC236}">
                <a16:creationId xmlns:a16="http://schemas.microsoft.com/office/drawing/2014/main" id="{536097AE-1E12-41E2-AEE0-3F0052EE07E9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 hidden="1">
            <a:extLst>
              <a:ext uri="{FF2B5EF4-FFF2-40B4-BE49-F238E27FC236}">
                <a16:creationId xmlns:a16="http://schemas.microsoft.com/office/drawing/2014/main" id="{38DB72E8-3A63-4BB2-BD9D-9E32E78C5D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5603" name="Rectangle 3" descr="25">
            <a:extLst>
              <a:ext uri="{FF2B5EF4-FFF2-40B4-BE49-F238E27FC236}">
                <a16:creationId xmlns:a16="http://schemas.microsoft.com/office/drawing/2014/main" id="{2712C8C7-4B38-463B-900F-60BD8D591A1B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 hidden="1">
            <a:extLst>
              <a:ext uri="{FF2B5EF4-FFF2-40B4-BE49-F238E27FC236}">
                <a16:creationId xmlns:a16="http://schemas.microsoft.com/office/drawing/2014/main" id="{6D146EE7-406C-4F4C-A70B-E44DD235AA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6627" name="Rectangle 3" descr="26">
            <a:extLst>
              <a:ext uri="{FF2B5EF4-FFF2-40B4-BE49-F238E27FC236}">
                <a16:creationId xmlns:a16="http://schemas.microsoft.com/office/drawing/2014/main" id="{0CAC0792-68F7-4BE4-81D4-2B17E9CC50B5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 hidden="1">
            <a:extLst>
              <a:ext uri="{FF2B5EF4-FFF2-40B4-BE49-F238E27FC236}">
                <a16:creationId xmlns:a16="http://schemas.microsoft.com/office/drawing/2014/main" id="{7900A955-259D-410E-9B4C-5E877FBC05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7651" name="Rectangle 3" descr="27">
            <a:extLst>
              <a:ext uri="{FF2B5EF4-FFF2-40B4-BE49-F238E27FC236}">
                <a16:creationId xmlns:a16="http://schemas.microsoft.com/office/drawing/2014/main" id="{EB7924AA-91EC-4D85-A266-E9A8772CE806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 hidden="1">
            <a:extLst>
              <a:ext uri="{FF2B5EF4-FFF2-40B4-BE49-F238E27FC236}">
                <a16:creationId xmlns:a16="http://schemas.microsoft.com/office/drawing/2014/main" id="{B218E13D-EAEB-49D3-BEB6-836AE281EE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8675" name="Rectangle 3" descr="28">
            <a:extLst>
              <a:ext uri="{FF2B5EF4-FFF2-40B4-BE49-F238E27FC236}">
                <a16:creationId xmlns:a16="http://schemas.microsoft.com/office/drawing/2014/main" id="{847EC6EB-B15C-4B26-B90F-6B4EB2F5148C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0808031">
            <a:extLst>
              <a:ext uri="{FF2B5EF4-FFF2-40B4-BE49-F238E27FC236}">
                <a16:creationId xmlns:a16="http://schemas.microsoft.com/office/drawing/2014/main" id="{BF2DC19C-7F51-4BF1-99BB-0A3EB97A1B2D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0801144">
            <a:extLst>
              <a:ext uri="{FF2B5EF4-FFF2-40B4-BE49-F238E27FC236}">
                <a16:creationId xmlns:a16="http://schemas.microsoft.com/office/drawing/2014/main" id="{1823192E-9CEA-4B12-9C34-18B32DE436A4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hidden="1">
            <a:extLst>
              <a:ext uri="{FF2B5EF4-FFF2-40B4-BE49-F238E27FC236}">
                <a16:creationId xmlns:a16="http://schemas.microsoft.com/office/drawing/2014/main" id="{17E37016-A323-4DCB-83E8-3F9E581F44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4099" name="Rectangle 3" descr="03">
            <a:extLst>
              <a:ext uri="{FF2B5EF4-FFF2-40B4-BE49-F238E27FC236}">
                <a16:creationId xmlns:a16="http://schemas.microsoft.com/office/drawing/2014/main" id="{D2F5DA08-C3AD-4D34-8369-CAF6338976CA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0819149">
            <a:extLst>
              <a:ext uri="{FF2B5EF4-FFF2-40B4-BE49-F238E27FC236}">
                <a16:creationId xmlns:a16="http://schemas.microsoft.com/office/drawing/2014/main" id="{B06D7887-D624-4952-B5F0-AB7F125250B5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000 - Last Slide">
            <a:extLst>
              <a:ext uri="{FF2B5EF4-FFF2-40B4-BE49-F238E27FC236}">
                <a16:creationId xmlns:a16="http://schemas.microsoft.com/office/drawing/2014/main" id="{04236BF8-5F6A-46EB-BB4F-CD4D4E053BC8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 hidden="1">
            <a:extLst>
              <a:ext uri="{FF2B5EF4-FFF2-40B4-BE49-F238E27FC236}">
                <a16:creationId xmlns:a16="http://schemas.microsoft.com/office/drawing/2014/main" id="{8F603928-BC30-4D56-AA75-B182542E57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123" name="Rectangle 3" descr="04">
            <a:extLst>
              <a:ext uri="{FF2B5EF4-FFF2-40B4-BE49-F238E27FC236}">
                <a16:creationId xmlns:a16="http://schemas.microsoft.com/office/drawing/2014/main" id="{11988434-F3CB-4D36-B14F-F2929A8A386C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 hidden="1">
            <a:extLst>
              <a:ext uri="{FF2B5EF4-FFF2-40B4-BE49-F238E27FC236}">
                <a16:creationId xmlns:a16="http://schemas.microsoft.com/office/drawing/2014/main" id="{16660651-E2E7-4AB2-9859-C9D1E34C89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147" name="Rectangle 3" descr="05">
            <a:extLst>
              <a:ext uri="{FF2B5EF4-FFF2-40B4-BE49-F238E27FC236}">
                <a16:creationId xmlns:a16="http://schemas.microsoft.com/office/drawing/2014/main" id="{41E08328-07E5-4D12-BB38-0CE711FC04A6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hidden="1">
            <a:extLst>
              <a:ext uri="{FF2B5EF4-FFF2-40B4-BE49-F238E27FC236}">
                <a16:creationId xmlns:a16="http://schemas.microsoft.com/office/drawing/2014/main" id="{C64CE775-CD07-442D-9FE0-90794AD062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171" name="Rectangle 3" descr="06">
            <a:extLst>
              <a:ext uri="{FF2B5EF4-FFF2-40B4-BE49-F238E27FC236}">
                <a16:creationId xmlns:a16="http://schemas.microsoft.com/office/drawing/2014/main" id="{CC39891D-98DE-4A04-A17C-099FF5BD923B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 hidden="1">
            <a:extLst>
              <a:ext uri="{FF2B5EF4-FFF2-40B4-BE49-F238E27FC236}">
                <a16:creationId xmlns:a16="http://schemas.microsoft.com/office/drawing/2014/main" id="{F5A95962-FD50-441F-94FF-8A5ECD9BA3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195" name="Rectangle 3" descr="07">
            <a:extLst>
              <a:ext uri="{FF2B5EF4-FFF2-40B4-BE49-F238E27FC236}">
                <a16:creationId xmlns:a16="http://schemas.microsoft.com/office/drawing/2014/main" id="{604F8867-2437-4F30-ACEC-69A12391244B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>
            <a:extLst>
              <a:ext uri="{FF2B5EF4-FFF2-40B4-BE49-F238E27FC236}">
                <a16:creationId xmlns:a16="http://schemas.microsoft.com/office/drawing/2014/main" id="{76925725-1D26-4C28-927D-C944223CD5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9220" name="Picture 4" descr="08">
            <a:extLst>
              <a:ext uri="{FF2B5EF4-FFF2-40B4-BE49-F238E27FC236}">
                <a16:creationId xmlns:a16="http://schemas.microsoft.com/office/drawing/2014/main" id="{5B16208E-06CD-4CE9-B51C-0A14AFF1DA3C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 hidden="1">
            <a:extLst>
              <a:ext uri="{FF2B5EF4-FFF2-40B4-BE49-F238E27FC236}">
                <a16:creationId xmlns:a16="http://schemas.microsoft.com/office/drawing/2014/main" id="{E4A6F85C-81ED-4B33-8706-45E3C233E7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0243" name="Rectangle 3" descr="09">
            <a:extLst>
              <a:ext uri="{FF2B5EF4-FFF2-40B4-BE49-F238E27FC236}">
                <a16:creationId xmlns:a16="http://schemas.microsoft.com/office/drawing/2014/main" id="{BD92A4C5-FA46-4340-BBD4-FB9682854888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</Words>
  <Application>Microsoft Office PowerPoint</Application>
  <PresentationFormat>Apresentação na tela (4:3)</PresentationFormat>
  <Paragraphs>4</Paragraphs>
  <Slides>32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4" baseType="lpstr">
      <vt:lpstr>Arial</vt:lpstr>
      <vt:lpstr>Default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Creative Financial Consultants,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PILARES DA FÉ</dc:subject>
  <dc:creator>Pr. MARCELO AUGUSTO DE CARVALHO</dc:creator>
  <cp:keywords>www.4tons.com.br</cp:keywords>
  <dc:description>COMÉRCIO PROIBIDO. USO PESSOAL</dc:description>
  <cp:lastModifiedBy>Pr. Marcelo Carvalho</cp:lastModifiedBy>
  <cp:revision>7</cp:revision>
  <dcterms:created xsi:type="dcterms:W3CDTF">2003-11-22T04:23:03Z</dcterms:created>
  <dcterms:modified xsi:type="dcterms:W3CDTF">2019-11-26T14:09:59Z</dcterms:modified>
  <cp:category>SM-EVANGELISMO</cp:category>
</cp:coreProperties>
</file>