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8CA3A6E-56AA-4768-8E8C-7A9208D31A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9EFE3B0-F4F5-452D-B9B7-528D3A8D6D2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65D71B83-6F32-4A37-8520-0EF9617233C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7B5B293-A90A-4D9F-8F01-78EB310A7F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50206102-D975-41B2-90CD-9EA7AC1A66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21E54EBC-1451-446D-BF3E-E73E71E66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55CCF1-ED50-4168-85F4-EB7DDBA0F8F5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9D24F5-813C-4F79-8CB2-C48C84944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69A90-6817-4340-AA76-045DBF4BABA0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6157A68-1BDE-46D4-848B-B3B1F9CD03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1BA3770-B6B4-4D76-A3DC-61FE35C34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First Slide - Motion</a:t>
            </a:r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9E109D-4BD0-4D4B-935A-06429294E8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9C308-4C4C-496E-B331-F69395AFCDF7}" type="slidenum">
              <a:rPr lang="en-US" altLang="pt-BR"/>
              <a:pPr/>
              <a:t>31</a:t>
            </a:fld>
            <a:endParaRPr lang="en-US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94D13AE-6EE8-4F01-8880-C913CF4D19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2ACCE7F-E69E-4CCE-BF01-5A0D75E76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Last Slide</a:t>
            </a:r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D21A6-5820-4FB2-89B5-9769853A3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DF717A-C88F-4CFD-9C53-1ACF6BC92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4E3C1F-5090-4465-B1C0-8F8F900A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B50434-9D75-4179-B3A1-AB518E88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DBB30D-D73D-4987-A2DB-8CEFD617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0D0C3-1DCA-4E1B-8E60-E2AC21F8E3A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8049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7EFFA-1F5D-4C18-8355-A6816A2C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4BE2BB-C9EA-473D-9777-7F358D13D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BD3457-DA21-464A-9FDE-7040B57E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A87075-DE72-4E4A-85D4-4DBC9925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62F305-69CD-4B0D-9D32-33C878DE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0083F-986B-459E-B034-F2F33ADAB04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0085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A23A1D-FEF7-4149-B5E9-7FE700E48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979A11-CE27-4361-960F-1D2022049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DC666E-B6CA-4C94-8B4A-E2FC22D9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FF513-A3E6-422B-A6A2-48DF343C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DBB6CD-DD94-467D-99CD-C36A47B8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24841-E89B-49F4-88EA-2FADB6BADD9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0442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2F4C9BA-FED8-452C-A409-32D6CD62CC8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BF1BB3F-88B8-41B0-BB7C-000476BB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020AB4-AE61-41CA-A756-767AE338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BCD6B8-9828-43F2-A62D-1B18D903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792414-BF66-404B-A6AF-0A56C893FF0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0659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3FA88-76F8-45E4-BCB6-5711E5F9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126521-BD38-42A1-9B3E-250ECEED5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536B0E-0D05-448C-A633-1942D0D1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73AE15-8F8D-4D5F-988E-BEEA58B6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510CF6-CB68-4DBB-85D5-4FAEA57B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EFAE4-3935-4EC9-BE77-A3BE29953D3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7373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AAF9D-D704-479A-A4EB-10611FF2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B4B241-16F0-4F9F-A9B8-BBB8AD0D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F88D80-B1D3-4FBD-A263-B28D31BC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9ED32C-E09E-47CC-B3B5-574E5600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CD65DA-8270-42B4-A123-CE119779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EA366-BF86-419A-8300-1259D974189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290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56949-CDD5-4EE7-8999-C9FA36E3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137148-5C66-40F5-9B87-2EC9C5809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B838D9-F22D-4705-8B7D-DD707F477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D1D0FD-4982-4BBC-8CC4-008EB8A5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5837F2-C165-412A-A582-4781FF05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EC56C4-AD8D-44F8-B7F8-3A8E7C29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7C62C-28AD-46C7-B7E8-6F25AE9FE5B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9419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1B5E4-C6EE-4205-A062-0F0AE459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1BA814-EA14-4E92-916C-912180334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AB0F4E-5528-4737-81DE-F6C76C0AB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B3D669-255D-442B-9470-E6A5D90A9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14A6E1-B691-4E83-8573-DF90FDFDA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DBFB07-95F8-46E7-B9DF-2F8197A7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B531F82-0F71-4ADC-BAAF-3D4162FA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44AE21-7A7B-4EB3-83C9-D953EB1D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7EE9-9A2F-4395-9EE6-09F9A691E8D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0495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DCBA4-9FDC-4AB9-AB88-D4799DE6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8272F79-2593-4B92-ACD4-061FBD86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F02884-C666-4B04-AFD7-9210A6D4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AAAFC6-0699-4F6D-A6E2-AD9F8F3D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A58E1-E55B-4CCD-8CA0-9D080943C61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96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56804C-6F80-4770-9D26-0C61EA93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F8D33C-0A2E-44EA-AC76-A3D93BBA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6B5CC9-9C17-4B41-A729-C670B475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E7E5-958C-445A-9117-42AEE6E8A3E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329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9ACDA-8C5B-4995-A2A9-98C5EAF5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9E2290-FC25-451A-AAC3-EDCD2476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1F62F8-4F30-4867-A118-E85DB0F6E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ABF74A-CA82-4CA6-8FAC-C2932F12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86DFF8-0B17-4199-A835-B3C2932C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0FC2A3-BF13-45E8-9B6F-4DB91C7E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DA720-8654-40A0-BD6D-4C628DA69D2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8569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01C6C-277F-4612-9810-CDC0725D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DBFA330-FA7D-4CE5-B64B-3C5D34BDA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117668-D89D-4330-99A2-CBD3DD23C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22F0B7-F3A1-4ACB-9170-382921AD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F51007-FF44-4ADC-A8A1-6FA5F89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CA9472-47E0-4E5C-8FCC-05E99F0C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45B1A-3B31-44B1-98DD-B4D2DB401D2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5275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0E8C64-78EB-48A2-8159-2F5EBA7D8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59353A-09F2-489C-AE99-2EEDBC033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B74AEA-48CA-4ADE-999E-EC0796B9EE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432C97-D329-4170-B3F5-3B05E5D4B6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41D51E-ED08-4968-ACF6-DC4F9B6A7D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6381E9-1370-4E32-9902-1E7690D589F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000 - 1 Slide Pt">
            <a:extLst>
              <a:ext uri="{FF2B5EF4-FFF2-40B4-BE49-F238E27FC236}">
                <a16:creationId xmlns:a16="http://schemas.microsoft.com/office/drawing/2014/main" id="{E95EDB85-B921-4AC9-AF73-92881A312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>
            <a:extLst>
              <a:ext uri="{FF2B5EF4-FFF2-40B4-BE49-F238E27FC236}">
                <a16:creationId xmlns:a16="http://schemas.microsoft.com/office/drawing/2014/main" id="{84605FF9-40EB-47FB-AD22-8EAD9BD30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1267" name="Rectangle 3" descr="10 a">
            <a:extLst>
              <a:ext uri="{FF2B5EF4-FFF2-40B4-BE49-F238E27FC236}">
                <a16:creationId xmlns:a16="http://schemas.microsoft.com/office/drawing/2014/main" id="{767D8411-A1D1-4518-9DC6-136C6C4A05A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>
            <a:extLst>
              <a:ext uri="{FF2B5EF4-FFF2-40B4-BE49-F238E27FC236}">
                <a16:creationId xmlns:a16="http://schemas.microsoft.com/office/drawing/2014/main" id="{EC8B486D-791E-4E21-A77C-273E2E4E6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2291" name="Rectangle 3" descr="10 b">
            <a:extLst>
              <a:ext uri="{FF2B5EF4-FFF2-40B4-BE49-F238E27FC236}">
                <a16:creationId xmlns:a16="http://schemas.microsoft.com/office/drawing/2014/main" id="{C75B72E7-D75C-4C51-AFFB-12CBC5CC813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>
            <a:extLst>
              <a:ext uri="{FF2B5EF4-FFF2-40B4-BE49-F238E27FC236}">
                <a16:creationId xmlns:a16="http://schemas.microsoft.com/office/drawing/2014/main" id="{D10473C0-001F-4882-ADE3-E9FF10B6C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3315" name="Rectangle 3" descr="11">
            <a:extLst>
              <a:ext uri="{FF2B5EF4-FFF2-40B4-BE49-F238E27FC236}">
                <a16:creationId xmlns:a16="http://schemas.microsoft.com/office/drawing/2014/main" id="{648AC065-07FC-4B7D-B014-4CCE94C3997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35A5CC56-1766-4C6F-8FF1-7514E4998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4339" name="Rectangle 3" descr="12">
            <a:extLst>
              <a:ext uri="{FF2B5EF4-FFF2-40B4-BE49-F238E27FC236}">
                <a16:creationId xmlns:a16="http://schemas.microsoft.com/office/drawing/2014/main" id="{B7329AD0-A529-4E24-AACB-0BFA137F116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id="{FB5364C3-2DCE-44E4-97C9-35C2AEE70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5363" name="Rectangle 3" descr="13">
            <a:extLst>
              <a:ext uri="{FF2B5EF4-FFF2-40B4-BE49-F238E27FC236}">
                <a16:creationId xmlns:a16="http://schemas.microsoft.com/office/drawing/2014/main" id="{BAABEFE0-7A76-493D-A6DC-29893C01163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>
            <a:extLst>
              <a:ext uri="{FF2B5EF4-FFF2-40B4-BE49-F238E27FC236}">
                <a16:creationId xmlns:a16="http://schemas.microsoft.com/office/drawing/2014/main" id="{5B589EBB-643E-4765-B8AE-5957F2274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6387" name="Rectangle 3" descr="14">
            <a:extLst>
              <a:ext uri="{FF2B5EF4-FFF2-40B4-BE49-F238E27FC236}">
                <a16:creationId xmlns:a16="http://schemas.microsoft.com/office/drawing/2014/main" id="{3907084B-37F7-42B4-8E48-AF6168F10D3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>
            <a:extLst>
              <a:ext uri="{FF2B5EF4-FFF2-40B4-BE49-F238E27FC236}">
                <a16:creationId xmlns:a16="http://schemas.microsoft.com/office/drawing/2014/main" id="{55700E36-5436-4A1B-933F-31F1F8434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7411" name="Rectangle 3" descr="15">
            <a:extLst>
              <a:ext uri="{FF2B5EF4-FFF2-40B4-BE49-F238E27FC236}">
                <a16:creationId xmlns:a16="http://schemas.microsoft.com/office/drawing/2014/main" id="{9F1EC52A-89B5-4F97-A1D0-62C3CE87E40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id="{CBCAA09F-179B-4631-AB80-BE71E1867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8435" name="Rectangle 3" descr="16">
            <a:extLst>
              <a:ext uri="{FF2B5EF4-FFF2-40B4-BE49-F238E27FC236}">
                <a16:creationId xmlns:a16="http://schemas.microsoft.com/office/drawing/2014/main" id="{4130153C-697F-4D0D-B1ED-897231ED118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>
            <a:extLst>
              <a:ext uri="{FF2B5EF4-FFF2-40B4-BE49-F238E27FC236}">
                <a16:creationId xmlns:a16="http://schemas.microsoft.com/office/drawing/2014/main" id="{5646B5DE-89C9-4309-9932-AE1DF90A7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Rectangle 3" descr="17">
            <a:extLst>
              <a:ext uri="{FF2B5EF4-FFF2-40B4-BE49-F238E27FC236}">
                <a16:creationId xmlns:a16="http://schemas.microsoft.com/office/drawing/2014/main" id="{06C63625-00F7-4DFB-B4DF-48AAFB6327F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>
            <a:extLst>
              <a:ext uri="{FF2B5EF4-FFF2-40B4-BE49-F238E27FC236}">
                <a16:creationId xmlns:a16="http://schemas.microsoft.com/office/drawing/2014/main" id="{086AF919-751A-4CA7-BC2B-3743DC286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0483" name="Rectangle 3" descr="18">
            <a:extLst>
              <a:ext uri="{FF2B5EF4-FFF2-40B4-BE49-F238E27FC236}">
                <a16:creationId xmlns:a16="http://schemas.microsoft.com/office/drawing/2014/main" id="{1D3DCA74-CE03-4448-BA23-48509431947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>
            <a:extLst>
              <a:ext uri="{FF2B5EF4-FFF2-40B4-BE49-F238E27FC236}">
                <a16:creationId xmlns:a16="http://schemas.microsoft.com/office/drawing/2014/main" id="{9C29465B-7F05-4BD3-A88A-F7A0FEBE0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5" name="Rectangle 3" descr="02">
            <a:extLst>
              <a:ext uri="{FF2B5EF4-FFF2-40B4-BE49-F238E27FC236}">
                <a16:creationId xmlns:a16="http://schemas.microsoft.com/office/drawing/2014/main" id="{1F6758BC-1DC0-4478-B9FB-4A53DAD7E23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id="{66C2CAE8-252C-43CA-901F-BD1C781F9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1507" name="Rectangle 3" descr="19">
            <a:extLst>
              <a:ext uri="{FF2B5EF4-FFF2-40B4-BE49-F238E27FC236}">
                <a16:creationId xmlns:a16="http://schemas.microsoft.com/office/drawing/2014/main" id="{96FEB829-EF9B-44ED-907E-B43ED0279C3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>
            <a:extLst>
              <a:ext uri="{FF2B5EF4-FFF2-40B4-BE49-F238E27FC236}">
                <a16:creationId xmlns:a16="http://schemas.microsoft.com/office/drawing/2014/main" id="{53E7B7F3-665E-430D-BC51-20903EE70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2531" name="Rectangle 3" descr="20">
            <a:extLst>
              <a:ext uri="{FF2B5EF4-FFF2-40B4-BE49-F238E27FC236}">
                <a16:creationId xmlns:a16="http://schemas.microsoft.com/office/drawing/2014/main" id="{4E188596-DBB5-4B11-BB1D-80C2836947F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id="{27FB9336-142F-4479-9CC7-802553BE7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555" name="Rectangle 3" descr="21">
            <a:extLst>
              <a:ext uri="{FF2B5EF4-FFF2-40B4-BE49-F238E27FC236}">
                <a16:creationId xmlns:a16="http://schemas.microsoft.com/office/drawing/2014/main" id="{1AF65A61-AA1E-4A37-BFFB-E467A319EEA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>
            <a:extLst>
              <a:ext uri="{FF2B5EF4-FFF2-40B4-BE49-F238E27FC236}">
                <a16:creationId xmlns:a16="http://schemas.microsoft.com/office/drawing/2014/main" id="{9D6DDD6F-F6A1-4706-BE52-D4BAD18A2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4579" name="Rectangle 3" descr="22">
            <a:extLst>
              <a:ext uri="{FF2B5EF4-FFF2-40B4-BE49-F238E27FC236}">
                <a16:creationId xmlns:a16="http://schemas.microsoft.com/office/drawing/2014/main" id="{A8E34A45-7A2A-4909-AE01-AAD2E9700A0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>
            <a:extLst>
              <a:ext uri="{FF2B5EF4-FFF2-40B4-BE49-F238E27FC236}">
                <a16:creationId xmlns:a16="http://schemas.microsoft.com/office/drawing/2014/main" id="{077C2C4D-9B4A-494F-96E7-FF1F4CA4B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 descr="23">
            <a:extLst>
              <a:ext uri="{FF2B5EF4-FFF2-40B4-BE49-F238E27FC236}">
                <a16:creationId xmlns:a16="http://schemas.microsoft.com/office/drawing/2014/main" id="{437234A3-4E94-465C-A87B-11CB9735B89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>
            <a:extLst>
              <a:ext uri="{FF2B5EF4-FFF2-40B4-BE49-F238E27FC236}">
                <a16:creationId xmlns:a16="http://schemas.microsoft.com/office/drawing/2014/main" id="{7018F425-5BE5-4148-BB10-86E43F5DB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6627" name="Rectangle 3" descr="24 a">
            <a:extLst>
              <a:ext uri="{FF2B5EF4-FFF2-40B4-BE49-F238E27FC236}">
                <a16:creationId xmlns:a16="http://schemas.microsoft.com/office/drawing/2014/main" id="{733EFD01-0E93-4785-8677-07D2A187C31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>
            <a:extLst>
              <a:ext uri="{FF2B5EF4-FFF2-40B4-BE49-F238E27FC236}">
                <a16:creationId xmlns:a16="http://schemas.microsoft.com/office/drawing/2014/main" id="{045CB268-323B-4336-A179-5558EAC3A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7651" name="Rectangle 3" descr="24 b">
            <a:extLst>
              <a:ext uri="{FF2B5EF4-FFF2-40B4-BE49-F238E27FC236}">
                <a16:creationId xmlns:a16="http://schemas.microsoft.com/office/drawing/2014/main" id="{372BB73C-F4BA-4131-A68C-A27A3987A92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>
            <a:extLst>
              <a:ext uri="{FF2B5EF4-FFF2-40B4-BE49-F238E27FC236}">
                <a16:creationId xmlns:a16="http://schemas.microsoft.com/office/drawing/2014/main" id="{5A1F3663-D61A-416B-98D1-AFF760427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8676" name="Picture 4" descr="26">
            <a:extLst>
              <a:ext uri="{FF2B5EF4-FFF2-40B4-BE49-F238E27FC236}">
                <a16:creationId xmlns:a16="http://schemas.microsoft.com/office/drawing/2014/main" id="{F77B5787-700A-4108-930B-A87C13E4F68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>
            <a:extLst>
              <a:ext uri="{FF2B5EF4-FFF2-40B4-BE49-F238E27FC236}">
                <a16:creationId xmlns:a16="http://schemas.microsoft.com/office/drawing/2014/main" id="{A1E3A82F-B369-40D0-9158-CD4D0B878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9700" name="Picture 4" descr="25">
            <a:extLst>
              <a:ext uri="{FF2B5EF4-FFF2-40B4-BE49-F238E27FC236}">
                <a16:creationId xmlns:a16="http://schemas.microsoft.com/office/drawing/2014/main" id="{2CB8CCE0-A4A5-480D-A786-43A16D54714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>
            <a:extLst>
              <a:ext uri="{FF2B5EF4-FFF2-40B4-BE49-F238E27FC236}">
                <a16:creationId xmlns:a16="http://schemas.microsoft.com/office/drawing/2014/main" id="{24ADFFDB-90E7-4251-AF64-8EC735D04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23" name="Rectangle 3" descr="27">
            <a:extLst>
              <a:ext uri="{FF2B5EF4-FFF2-40B4-BE49-F238E27FC236}">
                <a16:creationId xmlns:a16="http://schemas.microsoft.com/office/drawing/2014/main" id="{9D48CD02-446A-4AB8-9969-ED8DDCCA0CA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>
            <a:extLst>
              <a:ext uri="{FF2B5EF4-FFF2-40B4-BE49-F238E27FC236}">
                <a16:creationId xmlns:a16="http://schemas.microsoft.com/office/drawing/2014/main" id="{5028E39F-D48F-4EF3-A2A4-A0B7F12B9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099" name="Rectangle 3" descr="03">
            <a:extLst>
              <a:ext uri="{FF2B5EF4-FFF2-40B4-BE49-F238E27FC236}">
                <a16:creationId xmlns:a16="http://schemas.microsoft.com/office/drawing/2014/main" id="{AC7AB2F0-45AE-4543-A96A-CE526919193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>
            <a:extLst>
              <a:ext uri="{FF2B5EF4-FFF2-40B4-BE49-F238E27FC236}">
                <a16:creationId xmlns:a16="http://schemas.microsoft.com/office/drawing/2014/main" id="{182D5247-DE34-4267-989D-C647D1323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1747" name="Rectangle 3" descr="28">
            <a:extLst>
              <a:ext uri="{FF2B5EF4-FFF2-40B4-BE49-F238E27FC236}">
                <a16:creationId xmlns:a16="http://schemas.microsoft.com/office/drawing/2014/main" id="{8C8886AE-0316-4531-A284-2F75A670F09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808031">
            <a:extLst>
              <a:ext uri="{FF2B5EF4-FFF2-40B4-BE49-F238E27FC236}">
                <a16:creationId xmlns:a16="http://schemas.microsoft.com/office/drawing/2014/main" id="{06E29A27-61F7-4971-8E4B-20F17CE0CE8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801144">
            <a:extLst>
              <a:ext uri="{FF2B5EF4-FFF2-40B4-BE49-F238E27FC236}">
                <a16:creationId xmlns:a16="http://schemas.microsoft.com/office/drawing/2014/main" id="{F6A83B63-09E7-4839-B9F3-CAFC5D57CF3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0819149">
            <a:extLst>
              <a:ext uri="{FF2B5EF4-FFF2-40B4-BE49-F238E27FC236}">
                <a16:creationId xmlns:a16="http://schemas.microsoft.com/office/drawing/2014/main" id="{9ED42B07-FAB9-45D0-84B8-52B4F986F53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000 - Last Slide">
            <a:extLst>
              <a:ext uri="{FF2B5EF4-FFF2-40B4-BE49-F238E27FC236}">
                <a16:creationId xmlns:a16="http://schemas.microsoft.com/office/drawing/2014/main" id="{E72FB32E-64E3-4E9D-867D-BC500E77AA4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>
            <a:extLst>
              <a:ext uri="{FF2B5EF4-FFF2-40B4-BE49-F238E27FC236}">
                <a16:creationId xmlns:a16="http://schemas.microsoft.com/office/drawing/2014/main" id="{4D24FA3E-75DF-454D-A557-AF5D88CCE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123" name="Rectangle 3" descr="04">
            <a:extLst>
              <a:ext uri="{FF2B5EF4-FFF2-40B4-BE49-F238E27FC236}">
                <a16:creationId xmlns:a16="http://schemas.microsoft.com/office/drawing/2014/main" id="{F5A43738-36DA-4EE3-9080-8FF63E090BD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>
            <a:extLst>
              <a:ext uri="{FF2B5EF4-FFF2-40B4-BE49-F238E27FC236}">
                <a16:creationId xmlns:a16="http://schemas.microsoft.com/office/drawing/2014/main" id="{CB64DA1C-D382-47F6-AE07-64FC674AD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147" name="Rectangle 3" descr="05">
            <a:extLst>
              <a:ext uri="{FF2B5EF4-FFF2-40B4-BE49-F238E27FC236}">
                <a16:creationId xmlns:a16="http://schemas.microsoft.com/office/drawing/2014/main" id="{EC53DD6E-AEDE-436E-919E-E4FA470A571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>
            <a:extLst>
              <a:ext uri="{FF2B5EF4-FFF2-40B4-BE49-F238E27FC236}">
                <a16:creationId xmlns:a16="http://schemas.microsoft.com/office/drawing/2014/main" id="{0266F0AD-16D8-4F0C-9998-0A3578A5F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171" name="Rectangle 3" descr="06">
            <a:extLst>
              <a:ext uri="{FF2B5EF4-FFF2-40B4-BE49-F238E27FC236}">
                <a16:creationId xmlns:a16="http://schemas.microsoft.com/office/drawing/2014/main" id="{B3E4F72D-C808-4BE5-A4DD-BBD5775F219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id="{EFDF8F54-2C89-4032-B8A7-FBBAB7972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195" name="Rectangle 3" descr="07">
            <a:extLst>
              <a:ext uri="{FF2B5EF4-FFF2-40B4-BE49-F238E27FC236}">
                <a16:creationId xmlns:a16="http://schemas.microsoft.com/office/drawing/2014/main" id="{8189F08E-B8CF-485B-A49B-AFC968DAA18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id="{0EB60046-F52C-4EF2-A6AB-357A11BF4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219" name="Rectangle 3" descr="08">
            <a:extLst>
              <a:ext uri="{FF2B5EF4-FFF2-40B4-BE49-F238E27FC236}">
                <a16:creationId xmlns:a16="http://schemas.microsoft.com/office/drawing/2014/main" id="{9AA554B5-3458-46E6-BE0C-FB9DB9E3837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id="{934727F3-0E3C-43BB-BC63-40F300DDD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0243" name="Rectangle 3" descr="09">
            <a:extLst>
              <a:ext uri="{FF2B5EF4-FFF2-40B4-BE49-F238E27FC236}">
                <a16:creationId xmlns:a16="http://schemas.microsoft.com/office/drawing/2014/main" id="{F94A7341-359E-4C8B-AF6F-2A8027EB36D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Apresentação na tela (4:3)</PresentationFormat>
  <Paragraphs>4</Paragraphs>
  <Slides>35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Arial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Creative Financial Consultants,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PILARES DA FÉ</dc:subject>
  <dc:creator>Pr. MARCELO AUGUSTO DE CARVALHO</dc:creator>
  <cp:keywords>www.4tons.com.br</cp:keywords>
  <dc:description>COMÉRCIO PROIBIDO. USO PESSOAL</dc:description>
  <cp:lastModifiedBy>Pr. Marcelo Carvalho</cp:lastModifiedBy>
  <cp:revision>6</cp:revision>
  <dcterms:created xsi:type="dcterms:W3CDTF">2003-11-22T04:25:25Z</dcterms:created>
  <dcterms:modified xsi:type="dcterms:W3CDTF">2019-11-26T14:09:46Z</dcterms:modified>
  <cp:category>SM-EVANGELISMO</cp:category>
</cp:coreProperties>
</file>