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73" r:id="rId4"/>
    <p:sldId id="260" r:id="rId5"/>
    <p:sldId id="261" r:id="rId6"/>
    <p:sldId id="274" r:id="rId7"/>
    <p:sldId id="262" r:id="rId8"/>
    <p:sldId id="263" r:id="rId9"/>
    <p:sldId id="265" r:id="rId10"/>
    <p:sldId id="264" r:id="rId11"/>
    <p:sldId id="258" r:id="rId12"/>
    <p:sldId id="266" r:id="rId13"/>
    <p:sldId id="268" r:id="rId14"/>
    <p:sldId id="259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955-38CA-CF43-8D71-345266867EA6}" type="datetimeFigureOut">
              <a:rPr lang="en-US" smtClean="0"/>
              <a:t>29/10/12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DA7B64-7147-1046-AA82-10A22CDA29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955-38CA-CF43-8D71-345266867EA6}" type="datetimeFigureOut">
              <a:rPr lang="en-US" smtClean="0"/>
              <a:t>29/10/12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7B64-7147-1046-AA82-10A22CDA29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955-38CA-CF43-8D71-345266867EA6}" type="datetimeFigureOut">
              <a:rPr lang="en-US" smtClean="0"/>
              <a:t>29/10/12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7B64-7147-1046-AA82-10A22CDA29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955-38CA-CF43-8D71-345266867EA6}" type="datetimeFigureOut">
              <a:rPr lang="en-US" smtClean="0"/>
              <a:t>29/10/12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7B64-7147-1046-AA82-10A22CDA29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955-38CA-CF43-8D71-345266867EA6}" type="datetimeFigureOut">
              <a:rPr lang="en-US" smtClean="0"/>
              <a:t>29/10/12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7B64-7147-1046-AA82-10A22CDA29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955-38CA-CF43-8D71-345266867EA6}" type="datetimeFigureOut">
              <a:rPr lang="en-US" smtClean="0"/>
              <a:t>29/10/12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7B64-7147-1046-AA82-10A22CDA29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955-38CA-CF43-8D71-345266867EA6}" type="datetimeFigureOut">
              <a:rPr lang="en-US" smtClean="0"/>
              <a:t>29/10/12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7B64-7147-1046-AA82-10A22CDA29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955-38CA-CF43-8D71-345266867EA6}" type="datetimeFigureOut">
              <a:rPr lang="en-US" smtClean="0"/>
              <a:t>29/10/12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7B64-7147-1046-AA82-10A22CDA29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955-38CA-CF43-8D71-345266867EA6}" type="datetimeFigureOut">
              <a:rPr lang="en-US" smtClean="0"/>
              <a:t>29/10/12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7B64-7147-1046-AA82-10A22CDA29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955-38CA-CF43-8D71-345266867EA6}" type="datetimeFigureOut">
              <a:rPr lang="en-US" smtClean="0"/>
              <a:t>29/10/12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7B64-7147-1046-AA82-10A22CDA29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955-38CA-CF43-8D71-345266867EA6}" type="datetimeFigureOut">
              <a:rPr lang="en-US" smtClean="0"/>
              <a:t>29/10/12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7B64-7147-1046-AA82-10A22CDA29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1E83955-38CA-CF43-8D71-345266867EA6}" type="datetimeFigureOut">
              <a:rPr lang="en-US" smtClean="0"/>
              <a:t>29/10/12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DDA7B64-7147-1046-AA82-10A22CDA29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frimento1.jpg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68" y="467460"/>
            <a:ext cx="6401793" cy="57158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6209" y="1932463"/>
            <a:ext cx="665508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GRANDE ESPERANÇA E O SOFRIMENTO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878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lta_o.jpg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37" y="2080945"/>
            <a:ext cx="4614994" cy="3027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750" y="246058"/>
            <a:ext cx="84161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QUE A INIQUIDADE FAZ?</a:t>
            </a:r>
            <a:endParaRPr lang="x-none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5263" y="2967335"/>
            <a:ext cx="4490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EXALTAÇÃO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750" y="5371131"/>
            <a:ext cx="2328482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ORGULHO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0022" y="5371131"/>
            <a:ext cx="1666843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INVEJA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2939" y="5371131"/>
            <a:ext cx="213552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EGOÍSMO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1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NTAO1.jpg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7" y="815356"/>
            <a:ext cx="7254569" cy="5440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7697" y="2402858"/>
            <a:ext cx="7415575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O ALCANÇE DO SOFRIMENTO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36021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835" y="306530"/>
            <a:ext cx="85523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COMO SE ESPALHOU O PECADO?</a:t>
            </a:r>
            <a:endParaRPr lang="x-none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Mih%C3%A1ly_Zichy_Lucifer_1887.jpg"/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72" y="3683176"/>
            <a:ext cx="2017567" cy="3129470"/>
          </a:xfrm>
          <a:prstGeom prst="rect">
            <a:avLst/>
          </a:prstGeom>
        </p:spPr>
      </p:pic>
      <p:pic>
        <p:nvPicPr>
          <p:cNvPr id="6" name="Picture 5" descr="great-council-in-heaven4-1.jp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0" y="1195734"/>
            <a:ext cx="4536094" cy="2398538"/>
          </a:xfrm>
          <a:prstGeom prst="rect">
            <a:avLst/>
          </a:prstGeom>
        </p:spPr>
      </p:pic>
      <p:pic>
        <p:nvPicPr>
          <p:cNvPr id="7" name="Picture 6" descr="lucife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55" y="4138072"/>
            <a:ext cx="3437218" cy="2408111"/>
          </a:xfrm>
          <a:prstGeom prst="rect">
            <a:avLst/>
          </a:prstGeom>
        </p:spPr>
      </p:pic>
      <p:pic>
        <p:nvPicPr>
          <p:cNvPr id="8" name="Picture 7" descr="A_QUED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28" y="1135263"/>
            <a:ext cx="3198051" cy="23985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94594" y="3047090"/>
            <a:ext cx="38455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CÉU</a:t>
            </a:r>
            <a:endParaRPr lang="x-none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51818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a1rvore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0" y="1028024"/>
            <a:ext cx="6974536" cy="5230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835" y="306530"/>
            <a:ext cx="85523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COMO SE ESPALHOU O PECADO?</a:t>
            </a:r>
            <a:endParaRPr lang="x-none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2004" y="3047090"/>
            <a:ext cx="49307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 TERRA</a:t>
            </a:r>
            <a:endParaRPr lang="x-none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0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0000">
            <a:off x="2740456" y="581020"/>
            <a:ext cx="3821466" cy="5737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H="1" flipV="1">
            <a:off x="1569881" y="3131956"/>
            <a:ext cx="6002436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A CURA PARA O SOFRIMENTO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19611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5002" y="367002"/>
            <a:ext cx="8405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FIM DO SOFRIMENTO!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fc8to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40" y="1542245"/>
            <a:ext cx="3639560" cy="36281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9894" y="5219951"/>
            <a:ext cx="5737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DOIS MISTÉRIOS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080000">
            <a:off x="30737" y="2834483"/>
            <a:ext cx="4576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INIQUIDADE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9080000">
            <a:off x="5284375" y="2967335"/>
            <a:ext cx="3292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PIEDADE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02101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is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95" y="438341"/>
            <a:ext cx="3175000" cy="3175000"/>
          </a:xfrm>
          <a:prstGeom prst="rect">
            <a:avLst/>
          </a:prstGeom>
        </p:spPr>
      </p:pic>
      <p:pic>
        <p:nvPicPr>
          <p:cNvPr id="5" name="Picture 4" descr="enquete-300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95" y="2917707"/>
            <a:ext cx="381000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320000">
            <a:off x="1875829" y="2951621"/>
            <a:ext cx="50783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DECISÃO</a:t>
            </a:r>
            <a:endParaRPr lang="x-none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04116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31" y="730703"/>
            <a:ext cx="9145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INCONSTITUCIONALISSIMAMENTE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816021" y="3014232"/>
            <a:ext cx="7672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OTORRINOLARINGOLOGISTA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58123" y="5042280"/>
            <a:ext cx="8090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ANTICONSTITUCIONALMENTE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878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336" y="2292304"/>
            <a:ext cx="8583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PNEUMOULTRAMICROSCOPICOSSILICOVULCANOCONIOSE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3697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to1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94" y="2255082"/>
            <a:ext cx="365760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902" y="5033474"/>
            <a:ext cx="83882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8.743 TIPOS DE DOENÇAS 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(CID- CADASTRO INTERNACIONAL DE DOENÇAS)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952" y="803508"/>
            <a:ext cx="830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DOENÇA DO PECADO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73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pa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0000">
            <a:off x="4778040" y="3304683"/>
            <a:ext cx="3897721" cy="2923291"/>
          </a:xfrm>
          <a:prstGeom prst="rect">
            <a:avLst/>
          </a:prstGeom>
        </p:spPr>
      </p:pic>
      <p:pic>
        <p:nvPicPr>
          <p:cNvPr id="6" name="Picture 5" descr="85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0000">
            <a:off x="444098" y="588863"/>
            <a:ext cx="3288663" cy="27515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220000">
            <a:off x="1491888" y="2387308"/>
            <a:ext cx="5977548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SEPARAÇÃO DE DEUS</a:t>
            </a:r>
            <a:endParaRPr lang="x-none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96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frimen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69" y="972154"/>
            <a:ext cx="7489771" cy="4969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8583" y="2434218"/>
            <a:ext cx="6950837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A ORIGEM DO SOFRIMENTO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18843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374" y="321647"/>
            <a:ext cx="8555443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ONDE APARECEU O PECADO?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2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34" y="4302907"/>
            <a:ext cx="3251200" cy="24384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3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67" y="4658507"/>
            <a:ext cx="2387600" cy="2082800"/>
          </a:xfrm>
          <a:prstGeom prst="rect">
            <a:avLst/>
          </a:prstGeom>
        </p:spPr>
      </p:pic>
      <p:pic>
        <p:nvPicPr>
          <p:cNvPr id="8" name="Picture 7" descr="pedra preciosa.bmp.jpg"/>
          <p:cNvPicPr>
            <a:picLocks noChangeAspect="1"/>
          </p:cNvPicPr>
          <p:nvPr/>
        </p:nvPicPr>
        <p:blipFill>
          <a:blip r:embed="rId4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4" y="2087656"/>
            <a:ext cx="2827496" cy="2495265"/>
          </a:xfrm>
          <a:prstGeom prst="rect">
            <a:avLst/>
          </a:prstGeom>
        </p:spPr>
      </p:pic>
      <p:pic>
        <p:nvPicPr>
          <p:cNvPr id="9" name="Picture 8" descr="comp_pedras_011.jpg"/>
          <p:cNvPicPr>
            <a:picLocks noChangeAspect="1"/>
          </p:cNvPicPr>
          <p:nvPr/>
        </p:nvPicPr>
        <p:blipFill>
          <a:blip r:embed="rId5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4" y="2395483"/>
            <a:ext cx="2082821" cy="21874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12867" y="3163869"/>
            <a:ext cx="5717003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 LÚCIFER- ANJO DE LUZ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7140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006" y="699603"/>
            <a:ext cx="826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QUEM CRIOU O DIABO?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Lucifer.jp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30" y="1693744"/>
            <a:ext cx="3631551" cy="46639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3421" y="3533616"/>
            <a:ext cx="4576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INIQUIDADE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66035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907" y="246056"/>
            <a:ext cx="84161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QUE A INIQUIDADE FAZ?</a:t>
            </a:r>
            <a:endParaRPr lang="x-none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images-segredo.jpg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47" y="1431880"/>
            <a:ext cx="5689600" cy="424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1889" y="2245825"/>
            <a:ext cx="529489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COMÉRCIO- ALICIAR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 FOFOCAR</a:t>
            </a:r>
            <a:endParaRPr lang="x-none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2488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134</TotalTime>
  <Words>112</Words>
  <Application>Microsoft Macintosh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 GRANDE ESPERANÇA</dc:subject>
  <dc:creator>4TONS - Pr. Marcelo Augusto de Carvalho</dc:creator>
  <cp:keywords>www.4tons.com.br</cp:keywords>
  <dc:description>COMÉRCIO PROIBIDO</dc:description>
  <cp:lastModifiedBy>Student</cp:lastModifiedBy>
  <cp:revision>39</cp:revision>
  <dcterms:created xsi:type="dcterms:W3CDTF">2012-05-20T19:07:20Z</dcterms:created>
  <dcterms:modified xsi:type="dcterms:W3CDTF">2012-10-29T21:58:45Z</dcterms:modified>
  <cp:category>EVANGELISMO</cp:category>
</cp:coreProperties>
</file>