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30/10/12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30/10/12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30/10/12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30/10/12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30/10/12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30/10/12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30/10/12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30/10/12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30/10/12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30/10/12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30/10/12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30/10/12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lva_o.jpg"/>
          <p:cNvPicPr>
            <a:picLocks noChangeAspect="1"/>
          </p:cNvPicPr>
          <p:nvPr/>
        </p:nvPicPr>
        <p:blipFill>
          <a:blip r:embed="rId2">
            <a:alphaModFix amt="8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20" y="218931"/>
            <a:ext cx="7219773" cy="6191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5817"/>
            <a:ext cx="7772400" cy="42672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GRANDE ESPERANÇA E </a:t>
            </a:r>
            <a:r>
              <a:rPr lang="en-US" b="1" smtClean="0">
                <a:solidFill>
                  <a:schemeClr val="bg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FELICIDADE</a:t>
            </a:r>
            <a:endParaRPr lang="en-US" b="1" dirty="0">
              <a:solidFill>
                <a:schemeClr val="bg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2466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elicidade-e-bem-estar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3" b="8673"/>
          <a:stretch>
            <a:fillRect/>
          </a:stretch>
        </p:blipFill>
        <p:spPr>
          <a:xfrm>
            <a:off x="457200" y="951552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 rot="20280000">
            <a:off x="-87172" y="2009077"/>
            <a:ext cx="8199405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O MAIOR OBJETIVO DO SER HUMANO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20280000">
            <a:off x="2789580" y="3388486"/>
            <a:ext cx="601634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FELICIDADE</a:t>
            </a:r>
            <a:endParaRPr lang="x-none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566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eus artista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44" t="13590" r="3244" b="26361"/>
          <a:stretch/>
        </p:blipFill>
        <p:spPr>
          <a:xfrm>
            <a:off x="472320" y="1585083"/>
            <a:ext cx="8229600" cy="3706292"/>
          </a:xfrm>
        </p:spPr>
      </p:pic>
      <p:sp>
        <p:nvSpPr>
          <p:cNvPr id="4" name="Rectangle 3"/>
          <p:cNvSpPr/>
          <p:nvPr/>
        </p:nvSpPr>
        <p:spPr>
          <a:xfrm>
            <a:off x="890519" y="2967335"/>
            <a:ext cx="7319784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QUATRO AÇÕES DE DEUS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05479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_zinh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646" r="-52646"/>
          <a:stretch>
            <a:fillRect/>
          </a:stretch>
        </p:blipFill>
        <p:spPr>
          <a:xfrm rot="21000000">
            <a:off x="426960" y="1373430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 rot="21000000">
            <a:off x="1837974" y="3082403"/>
            <a:ext cx="5661682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1. BUSCANDO O HOMEM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308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76" y="402686"/>
            <a:ext cx="2867287" cy="24644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Pictur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26" y="3363137"/>
            <a:ext cx="2224999" cy="28655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4" descr="Unknown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0000">
            <a:off x="5901391" y="3321292"/>
            <a:ext cx="2980195" cy="21287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0000">
            <a:off x="2933121" y="4172399"/>
            <a:ext cx="3213830" cy="2254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0000">
            <a:off x="5425197" y="522560"/>
            <a:ext cx="3289300" cy="2463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Rectangle 8"/>
          <p:cNvSpPr/>
          <p:nvPr/>
        </p:nvSpPr>
        <p:spPr>
          <a:xfrm rot="21000000">
            <a:off x="1525435" y="1954429"/>
            <a:ext cx="548246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2. DANDO VIDA AO HOMEM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320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0000">
            <a:off x="2011005" y="1131805"/>
            <a:ext cx="5349583" cy="45979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29484" y="2971500"/>
            <a:ext cx="6478413" cy="17543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3. VESTINDO O HOMEM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263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nisterio_Resgate.jpg"/>
          <p:cNvPicPr>
            <a:picLocks noChangeAspect="1"/>
          </p:cNvPicPr>
          <p:nvPr/>
        </p:nvPicPr>
        <p:blipFill>
          <a:blip r:embed="rId2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20000">
            <a:off x="2471566" y="746340"/>
            <a:ext cx="4044981" cy="543375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2545" y="1954415"/>
            <a:ext cx="45574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4. SALVANDO O HOMEM </a:t>
            </a:r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020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337</TotalTime>
  <Words>38</Words>
  <Application>Microsoft Macintosh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A GRANDE ESPERANÇA E A FELICIDADE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GRANDE ESPERANÇA E A SALVAÇÃO</dc:title>
  <dc:subject>A GRANDE ESPERANÇA</dc:subject>
  <dc:creator>4TONS - Pr. Marcelo Augusto de Carvalho</dc:creator>
  <cp:keywords>www.4tons.com.br</cp:keywords>
  <dc:description>COMÉRCIO PROIBIDO</dc:description>
  <cp:lastModifiedBy>Student</cp:lastModifiedBy>
  <cp:revision>19</cp:revision>
  <dcterms:created xsi:type="dcterms:W3CDTF">2012-06-11T17:12:21Z</dcterms:created>
  <dcterms:modified xsi:type="dcterms:W3CDTF">2012-10-30T21:29:24Z</dcterms:modified>
  <cp:category>EVANGELISMO</cp:category>
</cp:coreProperties>
</file>