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sldIdLst>
    <p:sldId id="262" r:id="rId2"/>
    <p:sldId id="261" r:id="rId3"/>
    <p:sldId id="258" r:id="rId4"/>
    <p:sldId id="257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846969-5D4D-754C-945A-429CF9995680}" type="datetimeFigureOut">
              <a:rPr lang="en-US" smtClean="0"/>
              <a:t>12/06/12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E4DAED-1CCD-1A49-AE83-2977DF436F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turo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 b="20538"/>
          <a:stretch>
            <a:fillRect/>
          </a:stretch>
        </p:blipFill>
        <p:spPr>
          <a:xfrm>
            <a:off x="457200" y="1088342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592309" y="1867781"/>
            <a:ext cx="80944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Palatino Linotype"/>
              </a:rPr>
              <a:t>A GRANDE ESPERANÇA E O FUTURO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03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591" y="-1229711"/>
            <a:ext cx="8258903" cy="2459422"/>
          </a:xfrm>
        </p:spPr>
        <p:txBody>
          <a:bodyPr/>
          <a:lstStyle/>
          <a:p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Gato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O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Palatino Linotype"/>
                <a:cs typeface="Palatino Linotype"/>
              </a:rPr>
              <a:t>scar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Palatino Linotype"/>
              <a:cs typeface="Palatino Linotype"/>
            </a:endParaRPr>
          </a:p>
        </p:txBody>
      </p:sp>
      <p:pic>
        <p:nvPicPr>
          <p:cNvPr id="4" name="Picture 3" descr="1185378818_0.jpg"/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" r="6840"/>
          <a:stretch/>
        </p:blipFill>
        <p:spPr>
          <a:xfrm>
            <a:off x="2486133" y="1432431"/>
            <a:ext cx="4239624" cy="51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Centro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Enfermagem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New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England</a:t>
            </a:r>
            <a:r>
              <a:rPr lang="pt-B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(EUA)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 descr="gato_preve_morte_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240" r="-47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6184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01" r="-31301"/>
          <a:stretch>
            <a:fillRect/>
          </a:stretch>
        </p:blipFill>
        <p:spPr>
          <a:xfrm>
            <a:off x="1189073" y="1540863"/>
            <a:ext cx="6972300" cy="52292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49" y="75831"/>
            <a:ext cx="8492379" cy="1600200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Palatino Linotype"/>
              </a:rPr>
              <a:t>1. O FUTURO E O HOMEM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48"/>
            <a:ext cx="8229600" cy="1600200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Palatino Linotype"/>
              </a:rPr>
              <a:t>2. O HOMEM NO FUTURO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r="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15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454"/>
            <a:ext cx="8229600" cy="1600200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Palatino Linotype"/>
              </a:rPr>
              <a:t>3. ADVERTÊNCIAS DO FUTURO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052" r="-37052"/>
          <a:stretch>
            <a:fillRect/>
          </a:stretch>
        </p:blipFill>
        <p:spPr>
          <a:xfrm>
            <a:off x="457200" y="195155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673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grej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44" r="-63644"/>
          <a:stretch>
            <a:fillRect/>
          </a:stretch>
        </p:blipFill>
        <p:spPr>
          <a:xfrm>
            <a:off x="344839" y="1744124"/>
            <a:ext cx="8588389" cy="4723283"/>
          </a:xfrm>
        </p:spPr>
      </p:pic>
      <p:sp>
        <p:nvSpPr>
          <p:cNvPr id="5" name="Rectangle 4"/>
          <p:cNvSpPr/>
          <p:nvPr/>
        </p:nvSpPr>
        <p:spPr>
          <a:xfrm>
            <a:off x="1781533" y="527378"/>
            <a:ext cx="558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PARA A IGREJA</a:t>
            </a:r>
            <a:endParaRPr lang="x-none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7945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nd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1467494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547524" y="322286"/>
            <a:ext cx="601104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PARA </a:t>
            </a:r>
            <a:r>
              <a:rPr lang="x-non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MUNDO </a:t>
            </a:r>
            <a:endParaRPr lang="x-none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2464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h_gestc3a3o-de-pessoas_r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856737" y="275299"/>
            <a:ext cx="7430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PARA </a:t>
            </a:r>
            <a:r>
              <a:rPr lang="x-non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CADA PESSOA</a:t>
            </a:r>
            <a:endParaRPr lang="x-none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937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130</TotalTime>
  <Words>43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PowerPoint Presentation</vt:lpstr>
      <vt:lpstr>Gato Oscar</vt:lpstr>
      <vt:lpstr>Centro de Enfermagem New England (EUA)</vt:lpstr>
      <vt:lpstr>1. O FUTURO E O HOMEM</vt:lpstr>
      <vt:lpstr>2. O HOMEM NO FUTURO</vt:lpstr>
      <vt:lpstr>3. ADVERTÊNCIAS DO FUTURO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Gato Oscar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14</cp:revision>
  <dcterms:created xsi:type="dcterms:W3CDTF">2012-04-17T20:59:19Z</dcterms:created>
  <dcterms:modified xsi:type="dcterms:W3CDTF">2012-06-12T22:19:13Z</dcterms:modified>
  <cp:category>EVANGELISMO</cp:category>
</cp:coreProperties>
</file>