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5" r:id="rId3"/>
    <p:sldId id="264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72913" autoAdjust="0"/>
  </p:normalViewPr>
  <p:slideViewPr>
    <p:cSldViewPr snapToGrid="0" snapToObjects="1">
      <p:cViewPr varScale="1">
        <p:scale>
          <a:sx n="68" d="100"/>
          <a:sy n="68" d="100"/>
        </p:scale>
        <p:origin x="-22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1889D-8B1B-F642-BAEC-A7C0C4073E5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66D7E-6343-AC49-8E2C-96CDA8999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7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tema 'fobia' já virou uma obsessão para o pesquisador e tradutor Igor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Rafailov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Desde que se deparou com a palavra '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partenofobia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(medo de mulheres virgens), em 2001, não sossegou mais.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 então, ele pesquisa os mais diferentes tipos de fobia em livros, dicionários e sites de Internet. Dos mais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freqüentes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como medo de barata, aos mais inusitados, como fobia de ingerir alimentos sólidos. A pesquisa, inclusive, já resultou até em um dicionário de fobias, com 1.029 verbetes.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"Descobri que todos nós temos algumas fobias 'de estimação', em maior ou menor grau, que atrapalham nosso desenvolvimento pessoal, afetivo e profissional. O primeiro passo para exorcizá-las é você reconhecer suas fobias, por mais estranhas ou ridículas que possam parecer, e dar uma risada delas. Como diria Nietzsche, 'aquilo que nos faz rir, nos liberta'", cita Igor, que se declara um medroso assumido de fumaça, ciúme, ignorância e cachorro.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fobias existentes, uma das mais comuns é a de avião. A aposentada Elza Pastor Machado, 70 anos, que o diga. Ela já chegou a estar na fila de '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in' de um aeroporto, prestes a viajar a trabalho para a Argentina, quando um calafrio a fez mudar de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idéia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Mesmo com a passagem comprada, deu meia volta e preferiu viajar de ônibus. "O pior é que tenho seis sobrinhos lindos que moram no exterior e não consigo visitá-los. Já estou pensando seriamente em ir de navio", graceja.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Medo superado -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Ao contrário de Elza, que ainda não superou o medo de avião, a arquiteta Flávia, 38, se diz curada da fobia de ingerir alimentos sólidos. Por quase 20 anos, ela não fez outra coisa senão se alimentar apenas de sopas, sucos e vitaminas. Tudo por conta de uma tentativa malsucedida da mãe de obrigá-la a tomar um comprimido camuflado num pedaço de pudim. O remédio ficou preso na garganta, e Flávia achou que fosse morrer engasgada. 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"Na infância, quando meus pais não estavam em casa, passava as refeições no liquidificador. Raramente ia a festas porque eu passava mal só de ver um brigadeiro ou cajuzinho. Na minha cabeça, eles pareciam comprimidos gigantes. Eu tinha a nítida impressão de que morreria engasgada. Certa vez, cheguei a experimentar um doce, mas resolvi jogá-lo fora no primeiro vaso de planta que encontrei. Hoje, até tomo remédio, mas só com uns três copos d'água ou mais", afirma ela. 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Verbetes</a:t>
            </a:r>
            <a:r>
              <a:rPr lang="sv-S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sv-S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Ablutofobia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lavar-se ou tomar banho</a:t>
            </a:r>
          </a:p>
          <a:p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Acrofobia -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lugares altos </a:t>
            </a:r>
          </a:p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Belonefobia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objetos pontiagudos </a:t>
            </a:r>
          </a:p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Bienofobia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contrair doenças em vasos sanitários </a:t>
            </a:r>
          </a:p>
          <a:p>
            <a:r>
              <a:rPr lang="nl-N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Caligenefobia</a:t>
            </a:r>
            <a:r>
              <a:rPr lang="nl-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mulheres</a:t>
            </a:r>
            <a:r>
              <a:rPr lang="nl-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bonitas</a:t>
            </a:r>
            <a:endParaRPr lang="nl-N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Claustrofobia-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lugares fechados </a:t>
            </a:r>
          </a:p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Lalofobia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falar em público </a:t>
            </a:r>
          </a:p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Lactofobia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leite e derivados</a:t>
            </a:r>
          </a:p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Motefobia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borboletas e mariposas</a:t>
            </a:r>
          </a:p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Nasofobia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ficar doente</a:t>
            </a:r>
          </a:p>
          <a:p>
            <a:r>
              <a:rPr lang="pt-B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Queimofobia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chuvas e tempestades</a:t>
            </a:r>
          </a:p>
          <a:p>
            <a:r>
              <a:rPr lang="es-ES_tradnl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Tafefobia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s-ES_tradn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ser enterrado vivo </a:t>
            </a: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Xenofobia - </a:t>
            </a:r>
            <a:r>
              <a:rPr lang="pt-B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estrangeiros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66D7E-6343-AC49-8E2C-96CDA8999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5A9F82-FF52-2F47-B348-E78296A8CDED}" type="datetimeFigureOut">
              <a:rPr lang="en-US" smtClean="0"/>
              <a:t>13/06/12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EF41F1-2AFF-6C41-A1D4-150E87CE0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XK8813_cemiterio-ingles800.jp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90" y="915024"/>
            <a:ext cx="6760531" cy="50703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814" y="1996291"/>
            <a:ext cx="75684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 GRANDE ESPERAN</a:t>
            </a:r>
            <a:r>
              <a:rPr lang="en-US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ÇA E A MORTE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82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o.jpg"/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57" y="1187446"/>
            <a:ext cx="6350000" cy="473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023"/>
            <a:ext cx="8229600" cy="1600200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O MEDO</a:t>
            </a:r>
            <a:endParaRPr lang="en-US" sz="6600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4153" y="2967335"/>
            <a:ext cx="375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O </a:t>
            </a:r>
            <a:r>
              <a:rPr lang="en-US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HOMEM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1058" y="3905177"/>
            <a:ext cx="2641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E DEUS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57418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vi-golias.jpg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1322212"/>
            <a:ext cx="80010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020" y="708377"/>
            <a:ext cx="7772400" cy="47146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O MAIOR INIMIGO DO HOMEM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3773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3000"/>
          </a:blip>
          <a:srcRect l="-14777" r="-14777"/>
          <a:stretch>
            <a:fillRect/>
          </a:stretch>
        </p:blipFill>
        <p:spPr>
          <a:xfrm>
            <a:off x="457200" y="1374424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500000">
            <a:off x="1769523" y="3005643"/>
            <a:ext cx="5977469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1. ENTENDENDO A MORTE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3000"/>
          </a:blip>
          <a:srcRect l="-41220" r="-41220"/>
          <a:stretch>
            <a:fillRect/>
          </a:stretch>
        </p:blipFill>
        <p:spPr>
          <a:xfrm>
            <a:off x="-95768" y="1086556"/>
            <a:ext cx="9596227" cy="52775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960000">
            <a:off x="1947332" y="2977437"/>
            <a:ext cx="5983110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2. ENTENDENDO A VIDA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1000"/>
          </a:blip>
          <a:srcRect l="-18303" r="-18303"/>
          <a:stretch>
            <a:fillRect/>
          </a:stretch>
        </p:blipFill>
        <p:spPr>
          <a:xfrm>
            <a:off x="570088" y="1129757"/>
            <a:ext cx="8229600" cy="45259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40000">
            <a:off x="1910642" y="2666999"/>
            <a:ext cx="5977467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3. SATANÁS E A MORTE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3414" r="-13414"/>
          <a:stretch>
            <a:fillRect/>
          </a:stretch>
        </p:blipFill>
        <p:spPr>
          <a:xfrm>
            <a:off x="457200" y="1357749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620000">
            <a:off x="677337" y="2568222"/>
            <a:ext cx="7210777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4. DEUS E A MORTE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1892</TotalTime>
  <Words>603</Words>
  <Application>Microsoft Macintosh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Executive</vt:lpstr>
      <vt:lpstr>PowerPoint Presentation</vt:lpstr>
      <vt:lpstr>O MEDO</vt:lpstr>
      <vt:lpstr>O MAIOR INIMIGO DO HOMEM</vt:lpstr>
      <vt:lpstr>1. ENTENDENDO A MORTE </vt:lpstr>
      <vt:lpstr>2. ENTENDENDO A VIDA</vt:lpstr>
      <vt:lpstr>3. SATANÁS E A MORTE</vt:lpstr>
      <vt:lpstr>4. DEUS E A MORTE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MAIOR INIMIGO DO HOMEM</dc:title>
  <dc:subject>A GRANDE ESPERANÇA</dc:subject>
  <dc:creator>4TONS - Pr. Marcelo Augusto de Carvalho</dc:creator>
  <cp:keywords>www.4tons.com.br</cp:keywords>
  <dc:description>COMÉRCIO PROIBIDO</dc:description>
  <cp:lastModifiedBy>Student</cp:lastModifiedBy>
  <cp:revision>14</cp:revision>
  <dcterms:created xsi:type="dcterms:W3CDTF">2012-04-18T21:26:00Z</dcterms:created>
  <dcterms:modified xsi:type="dcterms:W3CDTF">2012-06-13T22:33:01Z</dcterms:modified>
  <cp:category>EVANGELISMO</cp:category>
</cp:coreProperties>
</file>