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7" r:id="rId3"/>
    <p:sldId id="266" r:id="rId4"/>
    <p:sldId id="271" r:id="rId5"/>
    <p:sldId id="260" r:id="rId6"/>
    <p:sldId id="262" r:id="rId7"/>
    <p:sldId id="264" r:id="rId8"/>
    <p:sldId id="268" r:id="rId9"/>
    <p:sldId id="263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F49F64-9B2A-5C4E-83F0-5494691D046E}">
          <p14:sldIdLst>
            <p14:sldId id="256"/>
            <p14:sldId id="267"/>
            <p14:sldId id="266"/>
            <p14:sldId id="271"/>
          </p14:sldIdLst>
        </p14:section>
        <p14:section name="Untitled Section" id="{F9BF927A-94A4-0B46-87AB-7999790ADBDE}">
          <p14:sldIdLst>
            <p14:sldId id="260"/>
            <p14:sldId id="262"/>
            <p14:sldId id="264"/>
            <p14:sldId id="268"/>
            <p14:sldId id="263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56" autoAdjust="0"/>
  </p:normalViewPr>
  <p:slideViewPr>
    <p:cSldViewPr snapToGrid="0" snapToObjects="1">
      <p:cViewPr>
        <p:scale>
          <a:sx n="85" d="100"/>
          <a:sy n="85" d="100"/>
        </p:scale>
        <p:origin x="-1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5C99C2-88E2-0A49-A9EF-F04F58EC5317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980585-DCC7-224F-BCB6-6772DE676A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pidation_adultere.jp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2" y="926357"/>
            <a:ext cx="7215560" cy="48562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98726" y="1885612"/>
            <a:ext cx="53316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GRANDE ESPERANÇA E O JU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ÍZO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37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usa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81" y="1443810"/>
            <a:ext cx="6765575" cy="4487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740000">
            <a:off x="617313" y="3086860"/>
            <a:ext cx="834739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3. ADVERT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ÊNCIAS DO JUÍZO</a:t>
            </a:r>
            <a:endParaRPr lang="x-non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30759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an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01" y="177978"/>
            <a:ext cx="4857875" cy="6336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8840000">
            <a:off x="1385256" y="2572380"/>
            <a:ext cx="7034697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 APRESENTA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ÇÃO DO JUÍZO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43188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usar.jpg"/>
          <p:cNvPicPr>
            <a:picLocks noChangeAspect="1"/>
          </p:cNvPicPr>
          <p:nvPr/>
        </p:nvPicPr>
        <p:blipFill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45" y="855756"/>
            <a:ext cx="4811057" cy="56393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9019" y="2783363"/>
            <a:ext cx="443462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TODAS AS OBRAS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5613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359631" y="1538926"/>
            <a:ext cx="6313057" cy="4363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93611" y="2832048"/>
            <a:ext cx="679533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TODAS AS 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PESSOAS</a:t>
            </a:r>
            <a:endParaRPr lang="x-non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628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6461" b="16461"/>
          <a:stretch>
            <a:fillRect/>
          </a:stretch>
        </p:blipFill>
        <p:spPr>
          <a:xfrm>
            <a:off x="656940" y="1270000"/>
            <a:ext cx="7737011" cy="4642205"/>
          </a:xfrm>
        </p:spPr>
      </p:pic>
      <p:sp>
        <p:nvSpPr>
          <p:cNvPr id="2" name="Rectangle 1"/>
          <p:cNvSpPr/>
          <p:nvPr/>
        </p:nvSpPr>
        <p:spPr>
          <a:xfrm rot="19920000">
            <a:off x="388466" y="2961376"/>
            <a:ext cx="8509424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DESENVOLVIMENTO DO JU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ÍZO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35995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9293" y="3585882"/>
            <a:ext cx="95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tribunal.jpg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7" y="1093294"/>
            <a:ext cx="7030343" cy="47337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6381" y="2967335"/>
            <a:ext cx="6471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 FASES DO JU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ÍZO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28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03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90" y="1180353"/>
            <a:ext cx="5109897" cy="51098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68798" y="2713337"/>
            <a:ext cx="605578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ÍZO DE INVESTIGAÇÃO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4399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eno_TJ2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6" b="9036"/>
          <a:stretch>
            <a:fillRect/>
          </a:stretch>
        </p:blipFill>
        <p:spPr>
          <a:xfrm>
            <a:off x="457200" y="1391026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295435" y="2519100"/>
            <a:ext cx="850491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JUÍZO DE 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COMPROVA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ÇÃO</a:t>
            </a:r>
            <a:endParaRPr lang="x-non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6171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ena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7" y="1078804"/>
            <a:ext cx="6471396" cy="49723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1758" y="2444394"/>
            <a:ext cx="650330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JUÍZO DE 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EXECU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ÇÃO</a:t>
            </a:r>
            <a:endParaRPr lang="x-non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9590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1680</TotalTime>
  <Words>40</Words>
  <Application>Microsoft Macintosh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 GRANDE ESPERANÇA</dc:subject>
  <dc:creator>4TONS - Pr. Marcelo Augusto de Carvalho</dc:creator>
  <cp:keywords>www.4tons.com.br</cp:keywords>
  <dc:description>COMÉRCIO PROIBIDO</dc:description>
  <cp:lastModifiedBy>Student</cp:lastModifiedBy>
  <cp:revision>24</cp:revision>
  <dcterms:created xsi:type="dcterms:W3CDTF">2012-04-19T21:33:48Z</dcterms:created>
  <dcterms:modified xsi:type="dcterms:W3CDTF">2012-06-14T22:37:29Z</dcterms:modified>
  <cp:category>EVANGELISMO</cp:category>
</cp:coreProperties>
</file>