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5" r:id="rId2"/>
    <p:sldId id="264" r:id="rId3"/>
    <p:sldId id="257" r:id="rId4"/>
    <p:sldId id="266" r:id="rId5"/>
    <p:sldId id="268" r:id="rId6"/>
    <p:sldId id="269" r:id="rId7"/>
    <p:sldId id="258" r:id="rId8"/>
    <p:sldId id="261" r:id="rId9"/>
    <p:sldId id="259" r:id="rId10"/>
    <p:sldId id="262" r:id="rId11"/>
    <p:sldId id="260" r:id="rId12"/>
    <p:sldId id="263" r:id="rId13"/>
    <p:sldId id="270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23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72" autoAdjust="0"/>
  </p:normalViewPr>
  <p:slideViewPr>
    <p:cSldViewPr snapToGrid="0" snapToObjects="1">
      <p:cViewPr varScale="1">
        <p:scale>
          <a:sx n="83" d="100"/>
          <a:sy n="83" d="100"/>
        </p:scale>
        <p:origin x="-140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6A08-DF18-0D4D-8F7B-8925D3552ECD}" type="datetimeFigureOut">
              <a:rPr lang="en-US" smtClean="0"/>
              <a:t>23/05/12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C9FE50-81B5-104A-9B5E-AB98EBE7582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6A08-DF18-0D4D-8F7B-8925D3552ECD}" type="datetimeFigureOut">
              <a:rPr lang="en-US" smtClean="0"/>
              <a:t>23/05/12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9FE50-81B5-104A-9B5E-AB98EBE758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6A08-DF18-0D4D-8F7B-8925D3552ECD}" type="datetimeFigureOut">
              <a:rPr lang="en-US" smtClean="0"/>
              <a:t>23/05/12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9FE50-81B5-104A-9B5E-AB98EBE758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6A08-DF18-0D4D-8F7B-8925D3552ECD}" type="datetimeFigureOut">
              <a:rPr lang="en-US" smtClean="0"/>
              <a:t>23/05/12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9FE50-81B5-104A-9B5E-AB98EBE758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6A08-DF18-0D4D-8F7B-8925D3552ECD}" type="datetimeFigureOut">
              <a:rPr lang="en-US" smtClean="0"/>
              <a:t>23/05/12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9FE50-81B5-104A-9B5E-AB98EBE7582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6A08-DF18-0D4D-8F7B-8925D3552ECD}" type="datetimeFigureOut">
              <a:rPr lang="en-US" smtClean="0"/>
              <a:t>23/05/12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9FE50-81B5-104A-9B5E-AB98EBE7582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6A08-DF18-0D4D-8F7B-8925D3552ECD}" type="datetimeFigureOut">
              <a:rPr lang="en-US" smtClean="0"/>
              <a:t>23/05/12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9FE50-81B5-104A-9B5E-AB98EBE7582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6A08-DF18-0D4D-8F7B-8925D3552ECD}" type="datetimeFigureOut">
              <a:rPr lang="en-US" smtClean="0"/>
              <a:t>23/05/12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9FE50-81B5-104A-9B5E-AB98EBE758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6A08-DF18-0D4D-8F7B-8925D3552ECD}" type="datetimeFigureOut">
              <a:rPr lang="en-US" smtClean="0"/>
              <a:t>23/05/12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9FE50-81B5-104A-9B5E-AB98EBE758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6A08-DF18-0D4D-8F7B-8925D3552ECD}" type="datetimeFigureOut">
              <a:rPr lang="en-US" smtClean="0"/>
              <a:t>23/05/12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9FE50-81B5-104A-9B5E-AB98EBE758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6A08-DF18-0D4D-8F7B-8925D3552ECD}" type="datetimeFigureOut">
              <a:rPr lang="en-US" smtClean="0"/>
              <a:t>23/05/12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9FE50-81B5-104A-9B5E-AB98EBE758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0B6A08-DF18-0D4D-8F7B-8925D3552ECD}" type="datetimeFigureOut">
              <a:rPr lang="en-US" smtClean="0"/>
              <a:t>23/05/12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9C9FE50-81B5-104A-9B5E-AB98EBE7582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eg"/><Relationship Id="rId5" Type="http://schemas.openxmlformats.org/officeDocument/2006/relationships/image" Target="../media/image10.JPG"/><Relationship Id="rId6" Type="http://schemas.openxmlformats.org/officeDocument/2006/relationships/image" Target="../media/image11.jpg"/><Relationship Id="rId7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ngano.jpg"/>
          <p:cNvPicPr>
            <a:picLocks noChangeAspect="1"/>
          </p:cNvPicPr>
          <p:nvPr/>
        </p:nvPicPr>
        <p:blipFill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23" y="633684"/>
            <a:ext cx="6747983" cy="56345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995871" y="1919874"/>
            <a:ext cx="729595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Arial"/>
              </a:rPr>
              <a:t>A GRANDE ESPERANÇA E O ENGANO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9874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CONTRAFAÇÕES DA BESTA DO MAR</a:t>
            </a:r>
            <a:endParaRPr lang="en-US" dirty="0"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9945" y="3427606"/>
            <a:ext cx="68803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F7F7F"/>
                </a:solidFill>
              </a:rPr>
              <a:t>IMITA A MORTE E RESSURREIÇÃO DE JESUS - </a:t>
            </a:r>
          </a:p>
          <a:p>
            <a:r>
              <a:rPr lang="en-US" sz="2400" dirty="0">
                <a:solidFill>
                  <a:srgbClr val="7F7F7F"/>
                </a:solidFill>
              </a:rPr>
              <a:t>	</a:t>
            </a:r>
            <a:r>
              <a:rPr lang="en-US" sz="2400" dirty="0" smtClean="0">
                <a:solidFill>
                  <a:srgbClr val="7F7F7F"/>
                </a:solidFill>
              </a:rPr>
              <a:t>				FERIDA MORTAL</a:t>
            </a:r>
            <a:endParaRPr lang="en-US" sz="2400" dirty="0">
              <a:solidFill>
                <a:srgbClr val="7F7F7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773" y="2127683"/>
            <a:ext cx="7249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F7F7F"/>
                </a:solidFill>
              </a:rPr>
              <a:t>IMITA A FUNÇÃO DE JESUS - IMAGEM DE DEUS</a:t>
            </a:r>
            <a:endParaRPr lang="en-US" sz="2400" dirty="0">
              <a:solidFill>
                <a:srgbClr val="7F7F7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824689"/>
            <a:ext cx="7836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F7F7F"/>
                </a:solidFill>
              </a:rPr>
              <a:t>IMITA A AUTORIDADE DE JESUS – DADA POR DEUS</a:t>
            </a:r>
            <a:endParaRPr lang="en-US" sz="2400" dirty="0">
              <a:solidFill>
                <a:srgbClr val="7F7F7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4040" y="4419353"/>
            <a:ext cx="7311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F7F7F"/>
                </a:solidFill>
              </a:rPr>
              <a:t>IMITA O PODER DE JESUS – PERDOAR PECADOS</a:t>
            </a:r>
            <a:endParaRPr lang="en-US" sz="2400" dirty="0">
              <a:solidFill>
                <a:srgbClr val="7F7F7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8516" y="5110580"/>
            <a:ext cx="6098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F7F7F"/>
                </a:solidFill>
              </a:rPr>
              <a:t>IMITA O MINISTÉRIO DE JESUS - TEMPO</a:t>
            </a:r>
            <a:endParaRPr lang="en-US" sz="2400" dirty="0">
              <a:solidFill>
                <a:srgbClr val="7F7F7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027" y="2625660"/>
            <a:ext cx="11112136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en-US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D233B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OUTRO EVANGELHO</a:t>
            </a:r>
            <a:endParaRPr lang="en-US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D233B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196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82000"/>
          </a:blip>
          <a:srcRect l="-15776" r="-15776"/>
          <a:stretch>
            <a:fillRect/>
          </a:stretch>
        </p:blipFill>
        <p:spPr>
          <a:xfrm>
            <a:off x="124253" y="913711"/>
            <a:ext cx="9032582" cy="542236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386" y="2706344"/>
            <a:ext cx="8229600" cy="1600200"/>
          </a:xfrm>
        </p:spPr>
        <p:txBody>
          <a:bodyPr/>
          <a:lstStyle/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3. BESTA DA TERRA COMO ESPÍRITO  SANTO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597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300"/>
            <a:ext cx="8229600" cy="16002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CONTRAFAÇÕES DA BESTA DA TERRA</a:t>
            </a:r>
            <a:endParaRPr lang="en-US" dirty="0"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5122" y="2522177"/>
            <a:ext cx="62130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F7F7F"/>
                </a:solidFill>
              </a:rPr>
              <a:t>IMITA A FUNÇÃO DO ESPÍRITO SANTO – </a:t>
            </a:r>
          </a:p>
          <a:p>
            <a:r>
              <a:rPr lang="en-US" sz="2400" dirty="0">
                <a:solidFill>
                  <a:srgbClr val="7F7F7F"/>
                </a:solidFill>
              </a:rPr>
              <a:t>	</a:t>
            </a:r>
            <a:r>
              <a:rPr lang="en-US" sz="2400" dirty="0" smtClean="0">
                <a:solidFill>
                  <a:srgbClr val="7F7F7F"/>
                </a:solidFill>
              </a:rPr>
              <a:t>		OUTRO CONSOLADOR</a:t>
            </a:r>
            <a:endParaRPr lang="en-US" sz="2400" dirty="0">
              <a:solidFill>
                <a:srgbClr val="7F7F7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5137" y="4063999"/>
            <a:ext cx="73143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IMITA A MANIFESTAÇÃO DO ESPÍRITO SANTO –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			OUTRO PENTECOSTES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2419" y="2648834"/>
            <a:ext cx="9625952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en-US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D233B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OUTRO PODER</a:t>
            </a:r>
            <a:endParaRPr lang="en-US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D233B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9822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erdade-menti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950" y="1536309"/>
            <a:ext cx="4719025" cy="48367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764853" y="351123"/>
            <a:ext cx="7338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Arial"/>
              </a:rPr>
              <a:t>LADOS DA BATALHA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21360000">
            <a:off x="1805129" y="4864411"/>
            <a:ext cx="6865506" cy="1754327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D233B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ONDE VOC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D233B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Ê ESTÁ?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D233B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843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uto-ajuda-aprenda-ter-poder-decisao-460x345-br.jpg"/>
          <p:cNvPicPr>
            <a:picLocks noChangeAspect="1"/>
          </p:cNvPicPr>
          <p:nvPr/>
        </p:nvPicPr>
        <p:blipFill>
          <a:blip r:embed="rId2">
            <a:alphaModFix am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4144540" y="3035765"/>
            <a:ext cx="4497719" cy="3373289"/>
          </a:xfrm>
          <a:prstGeom prst="rect">
            <a:avLst/>
          </a:prstGeom>
        </p:spPr>
      </p:pic>
      <p:pic>
        <p:nvPicPr>
          <p:cNvPr id="5" name="Picture 4" descr="decisa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500770" y="800961"/>
            <a:ext cx="4253496" cy="2928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800000">
            <a:off x="457200" y="2292043"/>
            <a:ext cx="8229600" cy="16002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QUAL A SUA DECISÃO?</a:t>
            </a:r>
            <a:endParaRPr lang="en-US" dirty="0"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379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8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5799" y="690452"/>
            <a:ext cx="6784650" cy="5091801"/>
          </a:xfrm>
          <a:prstGeom prst="rect">
            <a:avLst/>
          </a:prstGeom>
          <a:scene3d>
            <a:camera prst="obliqueTopLeft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086" y="1708057"/>
            <a:ext cx="7772400" cy="2754900"/>
          </a:xfrm>
        </p:spPr>
        <p:txBody>
          <a:bodyPr/>
          <a:lstStyle/>
          <a:p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Arial"/>
              </a:rPr>
              <a:t>AS </a:t>
            </a:r>
            <a:b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Arial"/>
              </a:rPr>
            </a:b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Arial"/>
              </a:rPr>
              <a:t>ESTRATÉGIAS DE SATANÁS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235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24309" b="-24309"/>
          <a:stretch/>
        </p:blipFill>
        <p:spPr>
          <a:xfrm rot="19800000">
            <a:off x="530190" y="84400"/>
            <a:ext cx="4011613" cy="4733925"/>
          </a:xfrm>
        </p:spPr>
      </p:pic>
      <p:sp>
        <p:nvSpPr>
          <p:cNvPr id="5" name="TextBox 4"/>
          <p:cNvSpPr txBox="1"/>
          <p:nvPr/>
        </p:nvSpPr>
        <p:spPr>
          <a:xfrm>
            <a:off x="1189725" y="610850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 amt="8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800000">
            <a:off x="4242488" y="2712083"/>
            <a:ext cx="4270214" cy="32026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300000">
            <a:off x="5094801" y="3927786"/>
            <a:ext cx="283207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000" b="1" cap="all" dirty="0" smtClean="0">
                <a:ln w="0"/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cs typeface="Arial"/>
              </a:rPr>
              <a:t>ENGANO</a:t>
            </a:r>
            <a:endParaRPr lang="en-US" sz="4000" b="1" cap="all" dirty="0">
              <a:ln w="0"/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cs typeface="Cooper Black"/>
            </a:endParaRPr>
          </a:p>
        </p:txBody>
      </p:sp>
      <p:sp>
        <p:nvSpPr>
          <p:cNvPr id="10" name="TextBox 9"/>
          <p:cNvSpPr txBox="1"/>
          <p:nvPr/>
        </p:nvSpPr>
        <p:spPr>
          <a:xfrm rot="300000">
            <a:off x="165239" y="2017409"/>
            <a:ext cx="504634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PERSEQUIÇÃO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093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cipicio[1].jpg"/>
          <p:cNvPicPr>
            <a:picLocks noChangeAspect="1"/>
          </p:cNvPicPr>
          <p:nvPr/>
        </p:nvPicPr>
        <p:blipFill>
          <a:blip r:embed="rId2">
            <a:alphaModFix am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464" y="569361"/>
            <a:ext cx="4419600" cy="5461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90544" y="2295769"/>
            <a:ext cx="428852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Arial"/>
              </a:rPr>
              <a:t>OPERAÇÃO DO ENGANO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076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DIVINDADE NA B</a:t>
            </a:r>
            <a:r>
              <a:rPr lang="en-US" dirty="0" smtClean="0"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ÍBLIA</a:t>
            </a:r>
            <a:endParaRPr lang="en-US" dirty="0"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0000">
            <a:off x="2898163" y="2478362"/>
            <a:ext cx="3200400" cy="25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perspectiveHeroicExtremeLeftFacing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JesusDeus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0000">
            <a:off x="566486" y="2457414"/>
            <a:ext cx="2331403" cy="31495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Relaxed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5" descr="images-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0000">
            <a:off x="6301801" y="2625625"/>
            <a:ext cx="2698608" cy="26986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 rot="21480000">
            <a:off x="3907542" y="3609893"/>
            <a:ext cx="1328909" cy="923330"/>
          </a:xfrm>
          <a:prstGeom prst="rect">
            <a:avLst/>
          </a:prstGeom>
          <a:noFill/>
          <a:scene3d>
            <a:camera prst="orthographicFront">
              <a:rot lat="960000" lon="0" rev="0"/>
            </a:camera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Arial"/>
              </a:rPr>
              <a:t>PAI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20580000">
            <a:off x="736357" y="4127713"/>
            <a:ext cx="23466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Arial"/>
              </a:rPr>
              <a:t>FILHO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020000">
            <a:off x="6358272" y="4080214"/>
            <a:ext cx="248996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Arial"/>
              </a:rPr>
              <a:t>ESP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Arial"/>
              </a:rPr>
              <a:t>ÍRITO SANTO</a:t>
            </a:r>
            <a:endParaRPr lang="x-none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4078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0000">
            <a:off x="2898163" y="1315638"/>
            <a:ext cx="3200400" cy="25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perspectiveHeroicExtremeLeftFacing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JesusDeus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0000">
            <a:off x="566486" y="759225"/>
            <a:ext cx="2331403" cy="31495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Relaxed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5" descr="images-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0000">
            <a:off x="6301801" y="1095725"/>
            <a:ext cx="2698608" cy="26986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 rot="21480000">
            <a:off x="4029950" y="2615458"/>
            <a:ext cx="1328909" cy="923330"/>
          </a:xfrm>
          <a:prstGeom prst="rect">
            <a:avLst/>
          </a:prstGeom>
          <a:noFill/>
          <a:scene3d>
            <a:camera prst="orthographicFront">
              <a:rot lat="960000" lon="0" rev="0"/>
            </a:camera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Arial"/>
              </a:rPr>
              <a:t>PAI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20580000">
            <a:off x="736357" y="2475421"/>
            <a:ext cx="23466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Arial"/>
              </a:rPr>
              <a:t>FILHO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020000">
            <a:off x="6358272" y="2596211"/>
            <a:ext cx="248996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Arial"/>
              </a:rPr>
              <a:t>ESP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Arial"/>
              </a:rPr>
              <a:t>ÍRITO SANTO</a:t>
            </a:r>
            <a:endParaRPr lang="x-none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ARQUITETURA DO ENGANO</a:t>
            </a:r>
            <a:endParaRPr lang="en-US" dirty="0"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pic>
        <p:nvPicPr>
          <p:cNvPr id="3" name="Picture 2" descr="300px-Ljubljana_drago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855" y="4154465"/>
            <a:ext cx="3084571" cy="21489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HeroicExtremeLeftFacing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0" name="Rectangle 9"/>
          <p:cNvSpPr/>
          <p:nvPr/>
        </p:nvSpPr>
        <p:spPr>
          <a:xfrm rot="900000">
            <a:off x="3507976" y="5476447"/>
            <a:ext cx="25170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Arial"/>
              </a:rPr>
              <a:t>DRAG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Arial"/>
              </a:rPr>
              <a:t>ÃO</a:t>
            </a:r>
            <a:endParaRPr lang="x-none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Picture 10" descr="besta do ma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0000">
            <a:off x="362598" y="3976555"/>
            <a:ext cx="2815535" cy="21116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Rectangle 11"/>
          <p:cNvSpPr/>
          <p:nvPr/>
        </p:nvSpPr>
        <p:spPr>
          <a:xfrm rot="20340000">
            <a:off x="629436" y="4864472"/>
            <a:ext cx="26197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Arial"/>
              </a:rPr>
              <a:t>BESTA DO MAR</a:t>
            </a:r>
            <a:endParaRPr lang="x-none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" name="Picture 12" descr="X999C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669" y="4325827"/>
            <a:ext cx="25400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HeroicExtremeLeftFacing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4" name="Rectangle 13"/>
          <p:cNvSpPr/>
          <p:nvPr/>
        </p:nvSpPr>
        <p:spPr>
          <a:xfrm rot="840000">
            <a:off x="6071808" y="4986864"/>
            <a:ext cx="294070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Arial"/>
              </a:rPr>
              <a:t>BESTA DA TERRA</a:t>
            </a:r>
            <a:endParaRPr lang="x-none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1285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77000"/>
          </a:blip>
          <a:srcRect l="-34153" r="-34153"/>
          <a:stretch>
            <a:fillRect/>
          </a:stretch>
        </p:blipFill>
        <p:spPr>
          <a:xfrm>
            <a:off x="-385863" y="385801"/>
            <a:ext cx="9803172" cy="610850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7668" y="2684527"/>
            <a:ext cx="5459269" cy="1648424"/>
          </a:xfrm>
        </p:spPr>
        <p:txBody>
          <a:bodyPr/>
          <a:lstStyle/>
          <a:p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1. DRAGÃO COMO DEUS</a:t>
            </a:r>
            <a:endParaRPr lang="en-US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180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675"/>
            <a:ext cx="8229600" cy="16002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CONTRAFAÇÕES DO DRAGÃO</a:t>
            </a:r>
            <a:endParaRPr lang="en-US" dirty="0"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20" y="2428801"/>
            <a:ext cx="8229600" cy="47347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+mn-lt"/>
              </a:rPr>
              <a:t>SER SEMELHANTE AO ALTÍSSIMO</a:t>
            </a:r>
            <a:endParaRPr lang="en-US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8741" y="3841927"/>
            <a:ext cx="648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SE ASSENTA NO LUGAR DE DEUS - IGREJA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7068" y="5449427"/>
            <a:ext cx="5512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F7F7F"/>
                </a:solidFill>
              </a:rPr>
              <a:t>SE TORNOU O </a:t>
            </a:r>
            <a:r>
              <a:rPr lang="en-US" sz="2400" dirty="0" err="1">
                <a:solidFill>
                  <a:srgbClr val="7F7F7F"/>
                </a:solidFill>
              </a:rPr>
              <a:t>d</a:t>
            </a:r>
            <a:r>
              <a:rPr lang="en-US" sz="2400" dirty="0" err="1" smtClean="0">
                <a:solidFill>
                  <a:srgbClr val="7F7F7F"/>
                </a:solidFill>
              </a:rPr>
              <a:t>EUS</a:t>
            </a:r>
            <a:r>
              <a:rPr lang="en-US" sz="2400" dirty="0" smtClean="0">
                <a:solidFill>
                  <a:srgbClr val="7F7F7F"/>
                </a:solidFill>
              </a:rPr>
              <a:t> </a:t>
            </a:r>
            <a:r>
              <a:rPr lang="en-US" sz="2400" dirty="0">
                <a:solidFill>
                  <a:srgbClr val="7F7F7F"/>
                </a:solidFill>
              </a:rPr>
              <a:t>D</a:t>
            </a:r>
            <a:r>
              <a:rPr lang="en-US" sz="2400" dirty="0" smtClean="0">
                <a:solidFill>
                  <a:srgbClr val="7F7F7F"/>
                </a:solidFill>
              </a:rPr>
              <a:t>ESTE </a:t>
            </a:r>
            <a:r>
              <a:rPr lang="en-US" sz="2400" dirty="0" smtClean="0">
                <a:solidFill>
                  <a:srgbClr val="7F7F7F"/>
                </a:solidFill>
              </a:rPr>
              <a:t>SÉCULO</a:t>
            </a:r>
            <a:endParaRPr lang="en-US" sz="2400" dirty="0">
              <a:solidFill>
                <a:srgbClr val="7F7F7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H="1" flipV="1">
            <a:off x="854451" y="2739554"/>
            <a:ext cx="9549008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en-US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D233B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OUTRO CULTO</a:t>
            </a:r>
            <a:endParaRPr lang="en-US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D233B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768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88000"/>
          </a:blip>
          <a:srcRect l="-40392" t="3927" r="-32538" b="3898"/>
          <a:stretch/>
        </p:blipFill>
        <p:spPr>
          <a:xfrm>
            <a:off x="376815" y="916275"/>
            <a:ext cx="8229600" cy="509736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2170" y="2607015"/>
            <a:ext cx="4828901" cy="1888404"/>
          </a:xfrm>
        </p:spPr>
        <p:txBody>
          <a:bodyPr/>
          <a:lstStyle/>
          <a:p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2. BESTA DO MAR COMO JESUS</a:t>
            </a:r>
            <a:endParaRPr lang="en-US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901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1595</TotalTime>
  <Words>157</Words>
  <Application>Microsoft Macintosh PowerPoint</Application>
  <PresentationFormat>On-screen Show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Executive</vt:lpstr>
      <vt:lpstr>PowerPoint Presentation</vt:lpstr>
      <vt:lpstr>AS  ESTRATÉGIAS DE SATANÁS</vt:lpstr>
      <vt:lpstr>PowerPoint Presentation</vt:lpstr>
      <vt:lpstr>PowerPoint Presentation</vt:lpstr>
      <vt:lpstr>DIVINDADE NA BÍBLIA</vt:lpstr>
      <vt:lpstr>ARQUITETURA DO ENGANO</vt:lpstr>
      <vt:lpstr>1. DRAGÃO COMO DEUS</vt:lpstr>
      <vt:lpstr>CONTRAFAÇÕES DO DRAGÃO</vt:lpstr>
      <vt:lpstr>2. BESTA DO MAR COMO JESUS</vt:lpstr>
      <vt:lpstr>CONTRAFAÇÕES DA BESTA DO MAR</vt:lpstr>
      <vt:lpstr>3. BESTA DA TERRA COMO ESPÍRITO  SANTO</vt:lpstr>
      <vt:lpstr>CONTRAFAÇÕES DA BESTA DA TERRA</vt:lpstr>
      <vt:lpstr>PowerPoint Presentation</vt:lpstr>
      <vt:lpstr>QUAL A SUA DECISÃO?</vt:lpstr>
    </vt:vector>
  </TitlesOfParts>
  <Company>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ESTRATÉGIAS DE SATANÁS</dc:title>
  <dc:subject>A GRANDE ESPERANÇA</dc:subject>
  <dc:creator>4TONS - Pr. Marcelo Augusto de Carvalho</dc:creator>
  <cp:keywords>www.4tons.com.br</cp:keywords>
  <dc:description>COMÉRCIO PROIBIDO</dc:description>
  <cp:lastModifiedBy>Student</cp:lastModifiedBy>
  <cp:revision>57</cp:revision>
  <dcterms:created xsi:type="dcterms:W3CDTF">2012-04-20T11:23:10Z</dcterms:created>
  <dcterms:modified xsi:type="dcterms:W3CDTF">2012-05-24T16:43:33Z</dcterms:modified>
  <cp:category>EVANGELISMO</cp:category>
</cp:coreProperties>
</file>