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A10340F-E9EC-DE41-A3D2-89058F648F96}" type="datetimeFigureOut">
              <a:rPr lang="en-US" smtClean="0"/>
              <a:t>16/05/13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C7C9F-F349-0945-9141-908CCD7310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315" r="-14315"/>
          <a:stretch>
            <a:fillRect/>
          </a:stretch>
        </p:blipFill>
        <p:spPr>
          <a:xfrm>
            <a:off x="457200" y="1248516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594" y="2285991"/>
            <a:ext cx="5951415" cy="2401277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GRANDE ESPERANÇA E A VERDADE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0602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-12-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2873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315" r="-14315"/>
          <a:stretch>
            <a:fillRect/>
          </a:stretch>
        </p:blipFill>
        <p:spPr>
          <a:xfrm>
            <a:off x="457200" y="1248516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594" y="2285991"/>
            <a:ext cx="5951415" cy="2401277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1.A BUSCA DE DEUS E DE SATANÁS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00696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NAVAL Veneza mascaras.jpg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07"/>
            <a:ext cx="9153021" cy="6874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0"/>
            <a:ext cx="86868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OBJETIVO DE SATANÁS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061" y="2324797"/>
            <a:ext cx="858322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Porque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eles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são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espíritos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demônios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operadores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sinais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e se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dirigem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aos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reis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mundo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inteiro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com o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fim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3600" b="1" u="sng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AJUNTÁ-LOS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peleja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grande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Deus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Todo-Poderoso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  </a:t>
            </a:r>
            <a:r>
              <a:rPr lang="en-US" sz="3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</a:t>
            </a:r>
            <a:r>
              <a:rPr lang="en-US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16:14</a:t>
            </a:r>
            <a:endParaRPr lang="x-none" sz="3600" b="1" dirty="0">
              <a:ln w="1905"/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9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11061.jp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2964" y="1916204"/>
            <a:ext cx="909470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solidFill>
                  <a:srgbClr val="23427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“Vi outro anjo que subia do nascente do sol, tendo o selo do Deus vivo, e clamou em grande voz aos quatro anjos, aqueles aos </a:t>
            </a:r>
            <a:r>
              <a:rPr lang="x-none" sz="3200" b="1" smtClean="0">
                <a:ln w="1905"/>
                <a:solidFill>
                  <a:srgbClr val="23427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quais fora </a:t>
            </a:r>
            <a:r>
              <a:rPr lang="x-none" sz="3200" b="1" dirty="0" smtClean="0">
                <a:ln w="1905"/>
                <a:solidFill>
                  <a:srgbClr val="23427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dado fazer dano à terra e ao mar, dizendo não danifiqueis nem a terra, nem o mar, nem as árvores, até </a:t>
            </a:r>
            <a:r>
              <a:rPr lang="x-none" sz="3200" b="1" u="sng" dirty="0" smtClean="0">
                <a:ln w="1905"/>
                <a:solidFill>
                  <a:srgbClr val="23427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SELARMOS</a:t>
            </a:r>
            <a:r>
              <a:rPr lang="x-none" sz="3200" b="1" dirty="0" smtClean="0">
                <a:ln w="1905"/>
                <a:solidFill>
                  <a:srgbClr val="23427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na fronte </a:t>
            </a:r>
            <a:r>
              <a:rPr lang="x-none" sz="3200" b="1" smtClean="0">
                <a:ln w="1905"/>
                <a:solidFill>
                  <a:srgbClr val="23427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os servos </a:t>
            </a:r>
            <a:r>
              <a:rPr lang="x-none" sz="3200" b="1" dirty="0" smtClean="0">
                <a:ln w="1905"/>
                <a:solidFill>
                  <a:srgbClr val="23427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do nosso Deus”</a:t>
            </a:r>
          </a:p>
          <a:p>
            <a:pPr algn="ctr"/>
            <a:r>
              <a:rPr lang="x-none" sz="3200" b="1" dirty="0" smtClean="0">
                <a:ln w="1905"/>
                <a:solidFill>
                  <a:srgbClr val="23427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Apocalipse 7:3-4 </a:t>
            </a:r>
            <a:endParaRPr lang="x-none" sz="3200" b="1" dirty="0">
              <a:ln w="1905"/>
              <a:solidFill>
                <a:srgbClr val="23427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OBJETIVO DE DEUS</a:t>
            </a:r>
            <a:endParaRPr lang="en-US" b="1" dirty="0">
              <a:ln w="1905"/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9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705_Papel-de-Parede-Reuniao-de-Trabalho_1680x1050.jpg"/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6646" y="800100"/>
            <a:ext cx="10549906" cy="1600200"/>
          </a:xfrm>
        </p:spPr>
        <p:txBody>
          <a:bodyPr/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SATANÁS USARÁ A BABILÔNIA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673" y="4441860"/>
            <a:ext cx="8724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DEUS USARÁ O REMANESCENTE</a:t>
            </a:r>
            <a:endParaRPr lang="x-none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4760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MARCAÇÃO SEMELHANTE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269011740c5021a9cd2d45ab1367ae2d323bbb9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3" b="89840" l="9955" r="53997">
                        <a14:foregroundMark x1="45852" y1="56952" x2="45852" y2="56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20" y="2438076"/>
            <a:ext cx="5423759" cy="3401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752" y="1711627"/>
            <a:ext cx="3609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SELO DE DEUS </a:t>
            </a:r>
            <a:endParaRPr lang="x-none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7954" y="1691310"/>
            <a:ext cx="26560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PORQUÊ?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492" y="3259676"/>
            <a:ext cx="2344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FRONTE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3353" y="4573253"/>
            <a:ext cx="33751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x-none" sz="6600" b="1" dirty="0" smtClean="0">
                <a:ln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RAZÃO</a:t>
            </a:r>
            <a:endParaRPr lang="x-none" sz="6600" b="1" dirty="0">
              <a:ln/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5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MARCAÇÃO SEMELHANTE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Content Placeholder 3" descr="Einst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49" r="-44249"/>
          <a:stretch>
            <a:fillRect/>
          </a:stretch>
        </p:blipFill>
        <p:spPr>
          <a:xfrm>
            <a:off x="4379485" y="2182894"/>
            <a:ext cx="5869330" cy="3227906"/>
          </a:xfrm>
        </p:spPr>
      </p:pic>
      <p:sp>
        <p:nvSpPr>
          <p:cNvPr id="5" name="Rectangle 4"/>
          <p:cNvSpPr/>
          <p:nvPr/>
        </p:nvSpPr>
        <p:spPr>
          <a:xfrm>
            <a:off x="232455" y="1828951"/>
            <a:ext cx="49711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MARCA DA BESTA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455" y="3116889"/>
            <a:ext cx="2344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FRONTE</a:t>
            </a:r>
            <a:endParaRPr lang="x-none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4856" y="3843061"/>
            <a:ext cx="4176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ENGANO</a:t>
            </a:r>
            <a:endParaRPr lang="x-none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082" y="5056857"/>
            <a:ext cx="3848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MÃO DIREITA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9659" y="5813825"/>
            <a:ext cx="6577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OBRAS DE DESTRUIÇÃO</a:t>
            </a:r>
            <a:endParaRPr lang="x-none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8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MARCAÇÃO SEMELHANTE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50" y="2267252"/>
            <a:ext cx="4646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MARCA DA </a:t>
            </a:r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BESTA</a:t>
            </a:r>
            <a:endParaRPr lang="x-none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725" y="3652503"/>
            <a:ext cx="870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x-none" sz="5400" b="1" dirty="0" smtClean="0">
                <a:ln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666 (UNIÃO 3 SISTEMAS)</a:t>
            </a:r>
            <a:endParaRPr lang="x-none" sz="5400" b="1" dirty="0">
              <a:ln/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24" y="5127625"/>
            <a:ext cx="9067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POLÍTICO, RELIGIOSO E ECONÔMICO</a:t>
            </a:r>
            <a:endParaRPr lang="x-none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9562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MARCAÇÃO SEMELHANTE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6012" y="2267252"/>
            <a:ext cx="3609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SELO DE DEUS</a:t>
            </a:r>
            <a:endParaRPr lang="x-none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726" y="3462003"/>
            <a:ext cx="870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x-none" sz="54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777 (UNIÃO 3 SISTEMAS)</a:t>
            </a:r>
            <a:endParaRPr lang="x-none" sz="5400" b="1" dirty="0">
              <a:ln/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24" y="5127625"/>
            <a:ext cx="9067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POLÍTICO, RELIGIOSO E ECONÔMICO</a:t>
            </a:r>
            <a:endParaRPr lang="x-none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3110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AZAO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5" y="1094945"/>
            <a:ext cx="7284544" cy="4730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09" y="2540269"/>
            <a:ext cx="7031720" cy="1600200"/>
          </a:xfrm>
        </p:spPr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2.ENSINO DA VERDADE </a:t>
            </a:r>
            <a:r>
              <a:rPr lang="en-US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 DA MENTIRA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9013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-12-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" y="141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5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versao[3]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5" r="-18005"/>
          <a:stretch>
            <a:fillRect/>
          </a:stretch>
        </p:blipFill>
        <p:spPr>
          <a:xfrm>
            <a:off x="0" y="1216090"/>
            <a:ext cx="8686800" cy="49100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26" y="1094925"/>
            <a:ext cx="8229600" cy="1600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</a:rPr>
              <a:t>VERDADE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3299" y="3306695"/>
            <a:ext cx="5835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x-non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SANTIFICAÇÃO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1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bra-cega-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40" r="-14340"/>
          <a:stretch>
            <a:fillRect/>
          </a:stretch>
        </p:blipFill>
        <p:spPr>
          <a:xfrm>
            <a:off x="457200" y="1080349"/>
            <a:ext cx="8229600" cy="47976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947"/>
            <a:ext cx="8229600" cy="1600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MENTIRA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040" y="3762958"/>
            <a:ext cx="4512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x-non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PERVERSÃO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3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581" y="244024"/>
            <a:ext cx="866544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CARACTERÍSTICAS DE UM SELO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19096"/>
            <a:ext cx="93125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NOME </a:t>
            </a:r>
          </a:p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(INDICAÇÃO DE AUTORIDADE) 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215" y="3649960"/>
            <a:ext cx="76128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CARGO </a:t>
            </a:r>
          </a:p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(FUNÇÃO DA AUTORIDADE)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425" y="5300960"/>
            <a:ext cx="79241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TERRITÓRIO </a:t>
            </a:r>
          </a:p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(DOMÍNIO DA AUTORIDADE)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40465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581" y="244024"/>
            <a:ext cx="866544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CARACTERÍSTICAS DE UM SELO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19096"/>
            <a:ext cx="93125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NOME </a:t>
            </a:r>
          </a:p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(ASPECTO RELIGIOSO) 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112" y="3649960"/>
            <a:ext cx="57210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CARGO </a:t>
            </a:r>
          </a:p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(ASPECTO POLÍTICO)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413" y="5300960"/>
            <a:ext cx="66041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TERRITÓRIO </a:t>
            </a:r>
          </a:p>
          <a:p>
            <a:pPr algn="ctr"/>
            <a:r>
              <a:rPr lang="x-non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(ASPECTO ECONÔMICO)</a:t>
            </a:r>
            <a:endParaRPr lang="x-none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91682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rgbClr val="2F5897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VERDADE</a:t>
            </a:r>
            <a:endParaRPr lang="en-US" dirty="0">
              <a:solidFill>
                <a:srgbClr val="2F5897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659" y="2178970"/>
            <a:ext cx="7010453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SELO DE DEUS PRESENTE NA LEI</a:t>
            </a:r>
            <a:endParaRPr lang="x-non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5" descr="O_Selo_de_Deus_O_S_bado_PNG_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10" y="3492491"/>
            <a:ext cx="2827769" cy="28277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463" y="3475326"/>
            <a:ext cx="5261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SÁBADO É O SINAL</a:t>
            </a:r>
            <a:endParaRPr lang="x-none" sz="4000" b="1" dirty="0">
              <a:ln/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1196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rgbClr val="2F5897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VERDADE</a:t>
            </a:r>
            <a:endParaRPr lang="en-US" dirty="0">
              <a:solidFill>
                <a:srgbClr val="2F5897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4846" y="1607470"/>
            <a:ext cx="69483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SELO DE DEUS </a:t>
            </a:r>
          </a:p>
          <a:p>
            <a:pPr algn="ctr"/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(3 AÇÕES DIVINAS NO SÁBADO)</a:t>
            </a:r>
            <a:endParaRPr lang="x-non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66" y="2967335"/>
            <a:ext cx="8972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DESCANSOU- ASPECTO ECONÔMICO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942" y="4173835"/>
            <a:ext cx="7919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ABENÇOOU- ASPECTO POLÍTICO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363" y="5396210"/>
            <a:ext cx="8509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SANTIFICOU- ASPECTO RELIGIOSO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3147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MENTIRA</a:t>
            </a:r>
            <a:endParaRPr lang="en-US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914" y="2109540"/>
            <a:ext cx="83228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MARCA DA BESTA PRESENTE NA MUDANÇA </a:t>
            </a:r>
            <a:endParaRPr lang="x-non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713" y="3264618"/>
            <a:ext cx="6174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DOMINGO É A MARCA</a:t>
            </a:r>
            <a:endParaRPr lang="x-none" sz="4000" b="1" dirty="0">
              <a:ln w="1905"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5" descr="A Marca da Besta - O Domingo PNG 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86" y="3479026"/>
            <a:ext cx="3046841" cy="30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37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MENTIRA</a:t>
            </a:r>
            <a:endParaRPr lang="en-US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247" y="1632486"/>
            <a:ext cx="85762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MARCA DA BESTA </a:t>
            </a:r>
          </a:p>
          <a:p>
            <a:pPr algn="ctr"/>
            <a:r>
              <a:rPr lang="x-non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(3 AÇÕES DO INIMIGO QUANTO AO SÁBADO) </a:t>
            </a:r>
            <a:endParaRPr lang="x-non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593" y="3046710"/>
            <a:ext cx="854031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ASPECTO </a:t>
            </a:r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ECONÔMICO- DIFICULDADES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402" y="4126210"/>
            <a:ext cx="719319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ASPECTO POLÍTICO- SUBVERSÃO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293" y="5110460"/>
            <a:ext cx="8911414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ASPECTO RELIGIOSO- FALSA ADORAÇÃO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3177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Picture 14" descr="quemguard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8913"/>
            <a:ext cx="8748713" cy="7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65" name="Group 37"/>
          <p:cNvGrpSpPr>
            <a:grpSpLocks/>
          </p:cNvGrpSpPr>
          <p:nvPr/>
        </p:nvGrpSpPr>
        <p:grpSpPr bwMode="auto">
          <a:xfrm>
            <a:off x="323850" y="1781175"/>
            <a:ext cx="1827213" cy="495300"/>
            <a:chOff x="204" y="1071"/>
            <a:chExt cx="1151" cy="312"/>
          </a:xfrm>
        </p:grpSpPr>
        <p:pic>
          <p:nvPicPr>
            <p:cNvPr id="22543" name="Picture 15" descr="DEUSQUE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071"/>
              <a:ext cx="834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4" name="Picture 26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17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323850" y="2420938"/>
            <a:ext cx="3713163" cy="600075"/>
            <a:chOff x="204" y="1525"/>
            <a:chExt cx="2339" cy="378"/>
          </a:xfrm>
        </p:grpSpPr>
        <p:pic>
          <p:nvPicPr>
            <p:cNvPr id="22544" name="Picture 16" descr="ADAOEV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525"/>
              <a:ext cx="2022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5" name="Picture 27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616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67" name="Group 39"/>
          <p:cNvGrpSpPr>
            <a:grpSpLocks/>
          </p:cNvGrpSpPr>
          <p:nvPr/>
        </p:nvGrpSpPr>
        <p:grpSpPr bwMode="auto">
          <a:xfrm>
            <a:off x="323850" y="3141663"/>
            <a:ext cx="2684463" cy="600075"/>
            <a:chOff x="204" y="2024"/>
            <a:chExt cx="1691" cy="378"/>
          </a:xfrm>
        </p:grpSpPr>
        <p:pic>
          <p:nvPicPr>
            <p:cNvPr id="22545" name="Picture 17" descr="ABRAA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024"/>
              <a:ext cx="1374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6" name="Picture 28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15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68" name="Group 40"/>
          <p:cNvGrpSpPr>
            <a:grpSpLocks/>
          </p:cNvGrpSpPr>
          <p:nvPr/>
        </p:nvGrpSpPr>
        <p:grpSpPr bwMode="auto">
          <a:xfrm>
            <a:off x="323850" y="4005263"/>
            <a:ext cx="3074988" cy="495300"/>
            <a:chOff x="204" y="2568"/>
            <a:chExt cx="1937" cy="312"/>
          </a:xfrm>
        </p:grpSpPr>
        <p:pic>
          <p:nvPicPr>
            <p:cNvPr id="22546" name="Picture 18" descr="PROFETA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68"/>
              <a:ext cx="1620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7" name="Picture 29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614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69" name="Group 41"/>
          <p:cNvGrpSpPr>
            <a:grpSpLocks/>
          </p:cNvGrpSpPr>
          <p:nvPr/>
        </p:nvGrpSpPr>
        <p:grpSpPr bwMode="auto">
          <a:xfrm>
            <a:off x="323850" y="4652963"/>
            <a:ext cx="2151063" cy="638175"/>
            <a:chOff x="204" y="2976"/>
            <a:chExt cx="1355" cy="402"/>
          </a:xfrm>
        </p:grpSpPr>
        <p:pic>
          <p:nvPicPr>
            <p:cNvPr id="22547" name="Picture 19" descr="ISAIA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976"/>
              <a:ext cx="1038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8" name="Picture 30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113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0" name="Group 42"/>
          <p:cNvGrpSpPr>
            <a:grpSpLocks/>
          </p:cNvGrpSpPr>
          <p:nvPr/>
        </p:nvGrpSpPr>
        <p:grpSpPr bwMode="auto">
          <a:xfrm>
            <a:off x="323850" y="5589588"/>
            <a:ext cx="2246313" cy="495300"/>
            <a:chOff x="204" y="3566"/>
            <a:chExt cx="1415" cy="312"/>
          </a:xfrm>
        </p:grpSpPr>
        <p:pic>
          <p:nvPicPr>
            <p:cNvPr id="22548" name="Picture 20" descr="ISRAE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566"/>
              <a:ext cx="1098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9" name="Picture 31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612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1" name="Group 43"/>
          <p:cNvGrpSpPr>
            <a:grpSpLocks/>
          </p:cNvGrpSpPr>
          <p:nvPr/>
        </p:nvGrpSpPr>
        <p:grpSpPr bwMode="auto">
          <a:xfrm>
            <a:off x="4572000" y="1749425"/>
            <a:ext cx="2028825" cy="600075"/>
            <a:chOff x="2880" y="1102"/>
            <a:chExt cx="1278" cy="378"/>
          </a:xfrm>
        </p:grpSpPr>
        <p:pic>
          <p:nvPicPr>
            <p:cNvPr id="22549" name="Picture 21" descr="JESUSQUE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102"/>
              <a:ext cx="960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0" name="Picture 32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62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4" name="Group 46"/>
          <p:cNvGrpSpPr>
            <a:grpSpLocks/>
          </p:cNvGrpSpPr>
          <p:nvPr/>
        </p:nvGrpSpPr>
        <p:grpSpPr bwMode="auto">
          <a:xfrm>
            <a:off x="4575175" y="4076700"/>
            <a:ext cx="2268538" cy="495300"/>
            <a:chOff x="2882" y="2619"/>
            <a:chExt cx="1429" cy="312"/>
          </a:xfrm>
        </p:grpSpPr>
        <p:pic>
          <p:nvPicPr>
            <p:cNvPr id="22552" name="Picture 24" descr="PAUL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619"/>
              <a:ext cx="1068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1" name="Picture 33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2659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3" name="Group 45"/>
          <p:cNvGrpSpPr>
            <a:grpSpLocks/>
          </p:cNvGrpSpPr>
          <p:nvPr/>
        </p:nvGrpSpPr>
        <p:grpSpPr bwMode="auto">
          <a:xfrm>
            <a:off x="4575175" y="3151188"/>
            <a:ext cx="3492500" cy="638175"/>
            <a:chOff x="2882" y="1985"/>
            <a:chExt cx="2200" cy="402"/>
          </a:xfrm>
        </p:grpSpPr>
        <p:pic>
          <p:nvPicPr>
            <p:cNvPr id="22551" name="Picture 23" descr="APOSTOLO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985"/>
              <a:ext cx="1884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2" name="Picture 34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2115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2" name="Group 44"/>
          <p:cNvGrpSpPr>
            <a:grpSpLocks/>
          </p:cNvGrpSpPr>
          <p:nvPr/>
        </p:nvGrpSpPr>
        <p:grpSpPr bwMode="auto">
          <a:xfrm>
            <a:off x="4575175" y="2573338"/>
            <a:ext cx="4302125" cy="495300"/>
            <a:chOff x="2882" y="1621"/>
            <a:chExt cx="2710" cy="312"/>
          </a:xfrm>
        </p:grpSpPr>
        <p:pic>
          <p:nvPicPr>
            <p:cNvPr id="22550" name="Picture 22" descr="VIRGE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621"/>
              <a:ext cx="2394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3" name="Picture 35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1661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75" name="Group 47"/>
          <p:cNvGrpSpPr>
            <a:grpSpLocks/>
          </p:cNvGrpSpPr>
          <p:nvPr/>
        </p:nvGrpSpPr>
        <p:grpSpPr bwMode="auto">
          <a:xfrm>
            <a:off x="4572000" y="4935538"/>
            <a:ext cx="4019550" cy="1085850"/>
            <a:chOff x="2880" y="3109"/>
            <a:chExt cx="2532" cy="684"/>
          </a:xfrm>
        </p:grpSpPr>
        <p:pic>
          <p:nvPicPr>
            <p:cNvPr id="22553" name="Picture 25" descr="ASMULHER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109"/>
              <a:ext cx="221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4" name="Picture 36" descr="SETI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58"/>
              <a:ext cx="27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437355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0"/>
            <a:ext cx="9143999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0918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-12-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3055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-12-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" y="2822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0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-12-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" y="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-12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0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-12-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1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-12-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-12-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</TotalTime>
  <Words>310</Words>
  <Application>Microsoft Macintosh PowerPoint</Application>
  <PresentationFormat>On-screen Show (4:3)</PresentationFormat>
  <Paragraphs>65</Paragraphs>
  <Slides>29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A GRANDE ESPERANÇA E A VERDADE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1.A BUSCA DE DEUS E DE SATANÁS</vt:lpstr>
      <vt:lpstr>OBJETIVO DE SATANÁS</vt:lpstr>
      <vt:lpstr>OBJETIVO DE DEUS</vt:lpstr>
      <vt:lpstr>SATANÁS USARÁ A BABILÔNIA</vt:lpstr>
      <vt:lpstr>MARCAÇÃO SEMELHANTE</vt:lpstr>
      <vt:lpstr>MARCAÇÃO SEMELHANTE</vt:lpstr>
      <vt:lpstr>MARCAÇÃO SEMELHANTE</vt:lpstr>
      <vt:lpstr>MARCAÇÃO SEMELHANTE</vt:lpstr>
      <vt:lpstr>2.ENSINO DA VERDADE E DA MENTIRA</vt:lpstr>
      <vt:lpstr>VERDADE</vt:lpstr>
      <vt:lpstr>MENTIRA</vt:lpstr>
      <vt:lpstr>PowerPoint Presentation</vt:lpstr>
      <vt:lpstr>PowerPoint Presentation</vt:lpstr>
      <vt:lpstr>VERDADE</vt:lpstr>
      <vt:lpstr>VERDADE</vt:lpstr>
      <vt:lpstr>MENTIRA</vt:lpstr>
      <vt:lpstr>MENTIRA</vt:lpstr>
      <vt:lpstr>PowerPoint Presentation</vt:lpstr>
      <vt:lpstr>PowerPoint Presentation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5</cp:revision>
  <dcterms:created xsi:type="dcterms:W3CDTF">2012-06-13T19:51:43Z</dcterms:created>
  <dcterms:modified xsi:type="dcterms:W3CDTF">2013-05-16T22:44:59Z</dcterms:modified>
  <cp:category>EVANGELISMO</cp:category>
</cp:coreProperties>
</file>