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D40F01-F8CC-AA42-A7C5-7B3F116899D0}" type="datetimeFigureOut">
              <a:rPr lang="en-US" smtClean="0"/>
              <a:t>22/04/12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2BC673-0F4A-924C-B027-7322039494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1324677" y="922211"/>
            <a:ext cx="6243626" cy="48075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4020" y="2009605"/>
            <a:ext cx="65552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 </a:t>
            </a:r>
          </a:p>
          <a:p>
            <a:pPr algn="ctr"/>
            <a:r>
              <a:rPr lang="x-none" sz="5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ENGANO DESMASCARADO</a:t>
            </a:r>
            <a:endParaRPr lang="x-none" sz="54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1962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2008" r="-62008"/>
          <a:stretch>
            <a:fillRect/>
          </a:stretch>
        </p:blipFill>
        <p:spPr>
          <a:xfrm>
            <a:off x="272160" y="740794"/>
            <a:ext cx="8686800" cy="56088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12" y="2220046"/>
            <a:ext cx="6044528" cy="1600200"/>
          </a:xfrm>
        </p:spPr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IMAGEM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24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049596"/>
            <a:ext cx="8229600" cy="5247972"/>
          </a:xfrm>
        </p:spPr>
      </p:pic>
      <p:sp>
        <p:nvSpPr>
          <p:cNvPr id="5" name="Rectangle 4"/>
          <p:cNvSpPr/>
          <p:nvPr/>
        </p:nvSpPr>
        <p:spPr>
          <a:xfrm>
            <a:off x="3531971" y="1349686"/>
            <a:ext cx="3982817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MARCA DA BESTA</a:t>
            </a:r>
            <a:endParaRPr lang="x-none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53923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SELO DO SOL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600" b="-7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4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SIGILLA SOLIS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469" r="-35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95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SELO DO SOL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8366" b="-58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083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2431" r="-42431"/>
          <a:stretch/>
        </p:blipFill>
        <p:spPr>
          <a:xfrm>
            <a:off x="-1542269" y="725674"/>
            <a:ext cx="12564966" cy="51855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947" y="2222346"/>
            <a:ext cx="6789014" cy="1600200"/>
          </a:xfrm>
        </p:spPr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1.APRESENTA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ÇÃO </a:t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 ENGANO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2260" y="4864111"/>
            <a:ext cx="452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ADORA</a:t>
            </a:r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55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92000"/>
          </a:blip>
          <a:srcRect l="-10231" r="-10231"/>
          <a:stretch>
            <a:fillRect/>
          </a:stretch>
        </p:blipFill>
        <p:spPr>
          <a:xfrm>
            <a:off x="653764" y="1055945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77" y="2282851"/>
            <a:ext cx="8229600" cy="16002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SINAL NO C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ÉU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59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1046" r="-51046"/>
          <a:stretch>
            <a:fillRect/>
          </a:stretch>
        </p:blipFill>
        <p:spPr>
          <a:xfrm>
            <a:off x="457200" y="1010598"/>
            <a:ext cx="8229600" cy="4525963"/>
          </a:xfrm>
        </p:spPr>
      </p:pic>
      <p:sp>
        <p:nvSpPr>
          <p:cNvPr id="7" name="Rectangle 6"/>
          <p:cNvSpPr/>
          <p:nvPr/>
        </p:nvSpPr>
        <p:spPr>
          <a:xfrm>
            <a:off x="399492" y="760075"/>
            <a:ext cx="5270994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  <a:alpha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DEUS TEM UMA IGREJA</a:t>
            </a:r>
            <a:endParaRPr lang="x-none" sz="3200" b="1" spc="50" dirty="0">
              <a:ln w="13500">
                <a:solidFill>
                  <a:srgbClr val="FF0000">
                    <a:alpha val="6500"/>
                  </a:srgbClr>
                </a:solidFill>
                <a:prstDash val="solid"/>
              </a:ln>
              <a:solidFill>
                <a:schemeClr val="tx2">
                  <a:lumMod val="40000"/>
                  <a:lumOff val="60000"/>
                  <a:alpha val="9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5015" y="5749086"/>
            <a:ext cx="599515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SATAN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ÁS TEM UMA IGREJA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7937" y="1851948"/>
            <a:ext cx="3266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2800" b="1" cap="none" spc="0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REMANESCENTE</a:t>
            </a:r>
            <a:endParaRPr lang="x-none" sz="2800" b="1" cap="none" spc="0" dirty="0">
              <a:ln w="12700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518499"/>
            <a:ext cx="2617022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ÔNIA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22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8181" t="19364" r="-25568" b="6165"/>
          <a:stretch/>
        </p:blipFill>
        <p:spPr>
          <a:xfrm>
            <a:off x="457200" y="1267604"/>
            <a:ext cx="8229600" cy="49762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104" y="2040955"/>
            <a:ext cx="7000698" cy="2930602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2.ESTRUTURA</a:t>
            </a:r>
            <a:b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DO </a:t>
            </a:r>
            <a:b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ENGANO</a:t>
            </a:r>
            <a:endParaRPr lang="en-US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13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44"/>
            <a:ext cx="8229600" cy="997802"/>
          </a:xfrm>
        </p:spPr>
        <p:txBody>
          <a:bodyPr/>
          <a:lstStyle/>
          <a:p>
            <a:r>
              <a:rPr lang="en-US" dirty="0" smtClean="0"/>
              <a:t>UNI</a:t>
            </a:r>
            <a:r>
              <a:rPr lang="en-US" dirty="0" smtClean="0"/>
              <a:t>ÃO DE 3 PODERES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714655" y="2967335"/>
            <a:ext cx="7714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SISTEMA RELIGIOSO</a:t>
            </a:r>
            <a:endParaRPr lang="x-none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83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</a:t>
            </a:r>
            <a:r>
              <a:rPr lang="en-US" dirty="0" smtClean="0"/>
              <a:t>ÃO DE 3 PODERES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982450" y="2967335"/>
            <a:ext cx="7179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SISTEMA POL</a:t>
            </a:r>
            <a:r>
              <a:rPr lang="x-non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ÍTICO</a:t>
            </a:r>
            <a:endParaRPr lang="x-none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0963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</a:t>
            </a:r>
            <a:r>
              <a:rPr lang="en-US" dirty="0" smtClean="0"/>
              <a:t>ÃO DE 3 PODERES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34412" y="3088279"/>
            <a:ext cx="8275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SISTEMA ECON</a:t>
            </a:r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ÔMICO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68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3823" r="-53823"/>
          <a:stretch>
            <a:fillRect/>
          </a:stretch>
        </p:blipFill>
        <p:spPr>
          <a:xfrm>
            <a:off x="-317526" y="574492"/>
            <a:ext cx="9964276" cy="60321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102" y="2887579"/>
            <a:ext cx="5999167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3.A</a:t>
            </a: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ÇÃO </a:t>
            </a:r>
            <a:br>
              <a:rPr lang="en-US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 </a:t>
            </a:r>
            <a:br>
              <a:rPr lang="en-US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ENGANO</a:t>
            </a:r>
            <a:endParaRPr lang="en-US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22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306</TotalTime>
  <Words>56</Words>
  <Application>Microsoft Macintosh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PowerPoint Presentation</vt:lpstr>
      <vt:lpstr>1.APRESENTAÇÃO  DO ENGANO</vt:lpstr>
      <vt:lpstr>SINAL NO CÉU</vt:lpstr>
      <vt:lpstr>PowerPoint Presentation</vt:lpstr>
      <vt:lpstr>2.ESTRUTURA  DO  ENGANO</vt:lpstr>
      <vt:lpstr>UNIÃO DE 3 PODERES</vt:lpstr>
      <vt:lpstr>UNIÃO DE 3 PODERES</vt:lpstr>
      <vt:lpstr>UNIÃO DE 3 PODERES</vt:lpstr>
      <vt:lpstr>3.AÇÃO  DO  ENGANO</vt:lpstr>
      <vt:lpstr>IMAGEM </vt:lpstr>
      <vt:lpstr>PowerPoint Presentation</vt:lpstr>
      <vt:lpstr>SELO DO SOL</vt:lpstr>
      <vt:lpstr>SIGILLA SOLIS</vt:lpstr>
      <vt:lpstr>SELO DO SOL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17</cp:revision>
  <dcterms:created xsi:type="dcterms:W3CDTF">2012-04-20T21:49:37Z</dcterms:created>
  <dcterms:modified xsi:type="dcterms:W3CDTF">2012-04-22T23:04:43Z</dcterms:modified>
  <cp:category>EVANGELISMO</cp:category>
</cp:coreProperties>
</file>