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0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19/07/12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19/07/12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19/07/12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19/07/12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19/07/12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19/07/12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19/07/12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19/07/12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19/07/12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19/07/12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19/07/12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19/07/12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oes-de-gra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4" y="735328"/>
            <a:ext cx="7686140" cy="5109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828" y="2101902"/>
            <a:ext cx="72118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GRANDE ESPERANÇA E </a:t>
            </a:r>
            <a:r>
              <a:rPr lang="en-US" sz="5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en-US" sz="54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SALVA</a:t>
            </a:r>
            <a:r>
              <a:rPr lang="en-US" sz="54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ÇÃO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41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279" y="187239"/>
            <a:ext cx="835390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FUNÇÃO DA LEI NO PECADO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4979706" y="2301948"/>
            <a:ext cx="3640395" cy="3658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 rot="21000000">
            <a:off x="809099" y="2518164"/>
            <a:ext cx="32243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MOSTRAR O PECADO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000000">
            <a:off x="1055204" y="4616515"/>
            <a:ext cx="29763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LEVAR A CRISTO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4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279" y="187239"/>
            <a:ext cx="835390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FUNÇÃO DA LEI NA GRAÇA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000000">
            <a:off x="200513" y="1923703"/>
            <a:ext cx="322438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8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PROMOVER A ETERNIDADE</a:t>
            </a:r>
            <a:endParaRPr lang="x-none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000000">
            <a:off x="393175" y="2948907"/>
            <a:ext cx="29763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2.PROMOVER PRAZER ESPIRITUAL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4711314" y="2269716"/>
            <a:ext cx="3974834" cy="2963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 rot="21000000">
            <a:off x="346964" y="4524812"/>
            <a:ext cx="34312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PROMOVER VIDA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000000">
            <a:off x="714428" y="5626332"/>
            <a:ext cx="32720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PROMOVER FÉ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1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489" y="377046"/>
            <a:ext cx="786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SALVOS PARA QUÊ?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PERGUNT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57" y="2107500"/>
            <a:ext cx="3095129" cy="31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612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578" y="547621"/>
            <a:ext cx="8673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A LEI E A LIBERTAÇÃO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43" y="2103881"/>
            <a:ext cx="4960178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98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8652" y="15627"/>
            <a:ext cx="934265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A LIBERTAÇÃO E O SERVIÇO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87" y="2015842"/>
            <a:ext cx="5091901" cy="38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705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8652" y="15627"/>
            <a:ext cx="934265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III. A LIBERDADE E OS LIBERTOS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2" y="1798533"/>
            <a:ext cx="3563450" cy="47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77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077" y="176507"/>
            <a:ext cx="833343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PERGUNTAS SOBRE A SALVAÇÃO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pergunta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17" y="1972115"/>
            <a:ext cx="3340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561" y="443868"/>
            <a:ext cx="7760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ALVOS PELO QUÊ?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Pergun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02" y="1428982"/>
            <a:ext cx="6350000" cy="476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00000">
            <a:off x="618758" y="1947112"/>
            <a:ext cx="1991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8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</a:t>
            </a:r>
            <a:endParaRPr lang="x-none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580000">
            <a:off x="5454212" y="4585234"/>
            <a:ext cx="37161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72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GRAÇA</a:t>
            </a:r>
            <a:endParaRPr lang="x-none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8527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1255" y="204400"/>
            <a:ext cx="956271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SALVAÇÃO NO ANTIGO TESTAMENTO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8526" y="5284084"/>
            <a:ext cx="4806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PELA GRAÇA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096384"/>
            <a:ext cx="3175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1255" y="204400"/>
            <a:ext cx="956271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SALVAÇÃO NO NOVO TESTAMENTO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8526" y="5284084"/>
            <a:ext cx="4806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PELA GRAÇA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112" y="2124284"/>
            <a:ext cx="3554714" cy="29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713" y="238722"/>
            <a:ext cx="794731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ESTILO DE VIDA DOS SALVOS NO A.T.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28" y="2270162"/>
            <a:ext cx="4205097" cy="3101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4034" y="5421372"/>
            <a:ext cx="651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 NO CORAÇÃO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6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713" y="238722"/>
            <a:ext cx="794731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ESTILO DE VIDA DOS SALVOS NO N.T.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28" y="2270162"/>
            <a:ext cx="4205097" cy="3101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4034" y="5421372"/>
            <a:ext cx="651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 NO CORAÇÃO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6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382" y="243353"/>
            <a:ext cx="691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SALVOS DE QUÊ?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1251377774444MT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75" y="1136566"/>
            <a:ext cx="429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809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26" y="393172"/>
            <a:ext cx="842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DUAS FUNÇÕES DA LEI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84" y="1527337"/>
            <a:ext cx="5834770" cy="47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316</TotalTime>
  <Words>122</Words>
  <Application>Microsoft Macintosh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14</cp:revision>
  <dcterms:created xsi:type="dcterms:W3CDTF">2012-06-19T17:49:12Z</dcterms:created>
  <dcterms:modified xsi:type="dcterms:W3CDTF">2012-07-19T21:37:11Z</dcterms:modified>
  <cp:category>EVANGELISMO</cp:category>
</cp:coreProperties>
</file>