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3" r:id="rId4"/>
    <p:sldId id="262" r:id="rId5"/>
    <p:sldId id="264" r:id="rId6"/>
    <p:sldId id="265" r:id="rId7"/>
    <p:sldId id="266" r:id="rId8"/>
    <p:sldId id="269" r:id="rId9"/>
    <p:sldId id="267" r:id="rId10"/>
    <p:sldId id="259" r:id="rId11"/>
    <p:sldId id="270" r:id="rId12"/>
    <p:sldId id="271" r:id="rId13"/>
    <p:sldId id="272" r:id="rId14"/>
    <p:sldId id="260" r:id="rId15"/>
    <p:sldId id="273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473DD-EA74-1D46-966D-C738B4CB3D8A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CB316-99E2-0340-9245-634F22B4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4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8F0A-1298-1648-A224-3B6646392BF9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E8E280-4013-8843-814A-5C8FB62740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8F0A-1298-1648-A224-3B6646392BF9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E280-4013-8843-814A-5C8FB6274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8F0A-1298-1648-A224-3B6646392BF9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E280-4013-8843-814A-5C8FB6274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8F0A-1298-1648-A224-3B6646392BF9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E280-4013-8843-814A-5C8FB6274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8F0A-1298-1648-A224-3B6646392BF9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E280-4013-8843-814A-5C8FB62740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8F0A-1298-1648-A224-3B6646392BF9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E280-4013-8843-814A-5C8FB62740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8F0A-1298-1648-A224-3B6646392BF9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E280-4013-8843-814A-5C8FB62740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8F0A-1298-1648-A224-3B6646392BF9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E280-4013-8843-814A-5C8FB6274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8F0A-1298-1648-A224-3B6646392BF9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E280-4013-8843-814A-5C8FB6274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8F0A-1298-1648-A224-3B6646392BF9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E280-4013-8843-814A-5C8FB6274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8F0A-1298-1648-A224-3B6646392BF9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E280-4013-8843-814A-5C8FB6274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4C8F0A-1298-1648-A224-3B6646392BF9}" type="datetimeFigureOut">
              <a:rPr lang="en-US" smtClean="0"/>
              <a:t>14/12/12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E8E280-4013-8843-814A-5C8FB62740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87000"/>
          </a:blip>
          <a:stretch>
            <a:fillRect/>
          </a:stretch>
        </p:blipFill>
        <p:spPr>
          <a:xfrm>
            <a:off x="1546225" y="285750"/>
            <a:ext cx="6093313" cy="609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736422" y="2033205"/>
            <a:ext cx="58640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GRANDE ESPERANÇA E A 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NOVA VIDA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48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936" y="427335"/>
            <a:ext cx="843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latino Linotype"/>
                <a:cs typeface="Palatino Linotype"/>
              </a:rPr>
              <a:t>CRENTE E A NOVA VIDA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1924050"/>
            <a:ext cx="3900765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 rot="21240000">
            <a:off x="1320311" y="5269210"/>
            <a:ext cx="2788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ESPÍRITO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21" y="1924050"/>
            <a:ext cx="3298607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 rot="21240000">
            <a:off x="5472639" y="5269210"/>
            <a:ext cx="2952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VERDADE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0000">
            <a:off x="1810994" y="431301"/>
            <a:ext cx="4938525" cy="6070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 rot="18480000">
            <a:off x="-37109" y="2608963"/>
            <a:ext cx="89075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2. AÇÃO HUMANA DE REAPROXIMAÇÃO</a:t>
            </a:r>
            <a:endParaRPr lang="x-none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36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63" y="2445702"/>
            <a:ext cx="38100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35777" y="268515"/>
            <a:ext cx="7297372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A. IMPORTÂNCIA DA DECISÃO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79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5777" y="268515"/>
            <a:ext cx="7297372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BENEFÍCIOS DA DECISÃO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 descr="decis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15" y="2398346"/>
            <a:ext cx="3175000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78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18" y="-1847441"/>
            <a:ext cx="9144001" cy="97602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248" y="363835"/>
            <a:ext cx="8767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latino Linotype"/>
                <a:cs typeface="Palatino Linotype"/>
              </a:rPr>
              <a:t>BATISMO E A NOVA VIDA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1940" y="1317835"/>
            <a:ext cx="8828359" cy="7899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/>
                <a:cs typeface="Palatino Linotype"/>
              </a:rPr>
              <a:t>1. PECADOS SÃO PERDOADOS </a:t>
            </a: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Demi Cond" pitchFamily="34" charset="0"/>
                <a:cs typeface="Arial" charset="0"/>
              </a:rPr>
              <a:t>– </a:t>
            </a:r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Demi Cond" pitchFamily="34" charset="0"/>
                <a:cs typeface="Arial" charset="0"/>
              </a:rPr>
              <a:t>ATOS</a:t>
            </a:r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/>
                <a:cs typeface="Palatino Linotype"/>
              </a:rPr>
              <a:t> 2:38</a:t>
            </a: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Palatino Linotype"/>
              <a:cs typeface="Palatino Linotyp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93253" y="1973984"/>
            <a:ext cx="9058890" cy="7899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/>
                <a:cs typeface="Palatino Linotype"/>
              </a:rPr>
              <a:t>2. PAZ NO CORAÇÃO</a:t>
            </a: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/>
                <a:cs typeface="Palatino Linotype"/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/>
                <a:cs typeface="Palatino Linotype"/>
              </a:rPr>
              <a:t>–</a:t>
            </a:r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/>
                <a:cs typeface="Palatino Linotype"/>
              </a:rPr>
              <a:t> ATOS 3:19,20/JOÃO 14:27</a:t>
            </a: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Palatino Linotype"/>
              <a:cs typeface="Palatino Linotyp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74620" y="2714459"/>
            <a:ext cx="9120692" cy="1441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/>
                <a:cs typeface="Palatino Linotype"/>
              </a:rPr>
              <a:t>3. PROPRIEDADE EXCLUSIVA DE DEUS - </a:t>
            </a:r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Demi Cond" pitchFamily="34" charset="0"/>
                <a:cs typeface="Arial" charset="0"/>
              </a:rPr>
              <a:t> MATEUS 10:32, 33</a:t>
            </a: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Palatino Linotype"/>
              <a:cs typeface="Palatino Linotyp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419092" y="3974434"/>
            <a:ext cx="9641470" cy="1441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/>
                <a:cs typeface="Palatino Linotype"/>
              </a:rPr>
              <a:t>4. NOME ESCRITO NO LIVRO DA VIDA</a:t>
            </a:r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Demi Cond" pitchFamily="34" charset="0"/>
                <a:cs typeface="Arial" charset="0"/>
              </a:rPr>
              <a:t>– MATEUS 16:19/APOCALIPSE 3:5  </a:t>
            </a: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Palatino Linotype"/>
              <a:cs typeface="Palatino Linotyp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18" y="5342615"/>
            <a:ext cx="7976538" cy="7899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Palatino Linotype"/>
                <a:cs typeface="Palatino Linotype"/>
              </a:rPr>
              <a:t>5. NOVA CRIATURA </a:t>
            </a: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Demi Cond" pitchFamily="34" charset="0"/>
                <a:cs typeface="Arial" charset="0"/>
              </a:rPr>
              <a:t>– </a:t>
            </a:r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Demi Cond" pitchFamily="34" charset="0"/>
                <a:cs typeface="Arial" charset="0"/>
              </a:rPr>
              <a:t>2 CORÍNTIOS 5:17</a:t>
            </a: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72776597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mada de descisa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85" y="2256680"/>
            <a:ext cx="381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33211" y="271027"/>
            <a:ext cx="852001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RESULTADOS DA DECISÃO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09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6863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6369" y="411460"/>
            <a:ext cx="8480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latino Linotype"/>
                <a:cs typeface="Palatino Linotype"/>
              </a:rPr>
              <a:t> SALVOS E A NOVA VIDA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6625" y="1903710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VISÃO DA VITÓRIA </a:t>
            </a:r>
            <a:endParaRPr lang="x-non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4166" y="3681710"/>
            <a:ext cx="4575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MAR DE VIDRO</a:t>
            </a:r>
            <a:endParaRPr lang="x-non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0984" y="4681835"/>
            <a:ext cx="6222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MESCLADO DE FOGO</a:t>
            </a:r>
            <a:endParaRPr lang="x-non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14663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NTIDA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83" y="859693"/>
            <a:ext cx="7033849" cy="5275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083" y="2872134"/>
            <a:ext cx="6428148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COMO ENTRAR NA PRESENÇA DE DEUS?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12700" stA="28000" endPos="45000" dist="1000" dir="5400000" sy="-100000" algn="bl" rotWithShape="0"/>
              </a:effectLst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0971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u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60" y="625231"/>
            <a:ext cx="6352202" cy="5816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500000">
            <a:off x="1582621" y="2911210"/>
            <a:ext cx="6428148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 AÇÃO DIVINA DE REAPROXIMAÇÃO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12700" stA="28000" endPos="45000" dist="1000" dir="5400000" sy="-100000" algn="bl" rotWithShape="0"/>
              </a:effectLst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5738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52" y="503051"/>
            <a:ext cx="9013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DOIS ELEMENTOS QUE SAEM TRONO</a:t>
            </a:r>
            <a:endParaRPr lang="x-none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2185"/>
            <a:ext cx="2974975" cy="2974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 rot="21240000">
            <a:off x="554631" y="5009254"/>
            <a:ext cx="31120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MAR DE VIDRO </a:t>
            </a:r>
          </a:p>
          <a:p>
            <a:pPr algn="ctr"/>
            <a:endParaRPr lang="x-none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4" y="2305091"/>
            <a:ext cx="3896507" cy="2974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 rot="21240000">
            <a:off x="5156645" y="5550142"/>
            <a:ext cx="3134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x-non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RIO DE FOGO </a:t>
            </a:r>
            <a:endParaRPr lang="x-none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240000">
            <a:off x="754278" y="2708467"/>
            <a:ext cx="2396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ÁGUA</a:t>
            </a:r>
            <a:endParaRPr lang="x-none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240000">
            <a:off x="5298368" y="3398400"/>
            <a:ext cx="283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ESPÍRITO</a:t>
            </a:r>
            <a:endParaRPr lang="x-none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49319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7784" y="366285"/>
            <a:ext cx="52076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CONTRAFAÇÃO</a:t>
            </a:r>
            <a:endParaRPr lang="x-none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2185"/>
            <a:ext cx="2974975" cy="2974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 rot="21240000">
            <a:off x="-37512" y="5012721"/>
            <a:ext cx="43353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ÁGUA COMO RIO</a:t>
            </a:r>
            <a:endParaRPr lang="x-none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74" y="2305091"/>
            <a:ext cx="3896507" cy="2974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 rot="21240000">
            <a:off x="4688393" y="5550142"/>
            <a:ext cx="4071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x-non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FOGO DO CÉU</a:t>
            </a:r>
            <a:endParaRPr lang="x-none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240000">
            <a:off x="754278" y="2708467"/>
            <a:ext cx="2396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ÁGUA</a:t>
            </a:r>
            <a:endParaRPr lang="x-none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240000">
            <a:off x="5298368" y="3398400"/>
            <a:ext cx="283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ESPÍRITO</a:t>
            </a:r>
            <a:endParaRPr lang="x-none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8676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ua e f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2" y="761982"/>
            <a:ext cx="7033847" cy="52753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116507" y="2544708"/>
            <a:ext cx="6900131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A. CONDENAÇÃO DO PECADO</a:t>
            </a:r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6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30" y="1203963"/>
            <a:ext cx="6350000" cy="4762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472926" y="2723397"/>
            <a:ext cx="6435127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LIBERTAÇÃO DO PECADO</a:t>
            </a:r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5627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latino Linotype"/>
                <a:cs typeface="Palatino Linotype"/>
              </a:rPr>
              <a:t>JESUS E A NOVA VIDA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alatino Linotype"/>
              <a:cs typeface="Palatino Linotyp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98" y="1911103"/>
            <a:ext cx="3700121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 rot="21240000">
            <a:off x="303427" y="5332710"/>
            <a:ext cx="409919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NASCER DA ÁGUA 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865" y="2364140"/>
            <a:ext cx="3463925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 rot="21240000">
            <a:off x="4369914" y="5624490"/>
            <a:ext cx="4800112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NASCER DO ESPÍRITO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10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rmal_f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10" y="840151"/>
            <a:ext cx="635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 rot="21240000">
            <a:off x="1648768" y="4559969"/>
            <a:ext cx="64351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CONTRAFAÇÃO</a:t>
            </a:r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70877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430</TotalTime>
  <Words>180</Words>
  <Application>Microsoft Macintosh PowerPoint</Application>
  <PresentationFormat>On-screen Show (4:3)</PresentationFormat>
  <Paragraphs>36</Paragraphs>
  <Slides>16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PowerPoint Presentation</vt:lpstr>
      <vt:lpstr>COMO ENTRAR NA PRESENÇA DE DEUS?</vt:lpstr>
      <vt:lpstr>1. AÇÃO DIVINA DE REAPROXIMAÇÃO</vt:lpstr>
      <vt:lpstr>PowerPoint Presentation</vt:lpstr>
      <vt:lpstr>PowerPoint Presentation</vt:lpstr>
      <vt:lpstr>PowerPoint Presentation</vt:lpstr>
      <vt:lpstr>PowerPoint Presentation</vt:lpstr>
      <vt:lpstr>JESUS E A NOVA VIDA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 GRANDE ESPERANÇA</dc:subject>
  <dc:creator>4TONS - Pr. Marcelo Augusto de Carvalho</dc:creator>
  <cp:keywords>www.4tons.com.br</cp:keywords>
  <dc:description>COMÉRCIO PROIBIDO</dc:description>
  <cp:lastModifiedBy>Student</cp:lastModifiedBy>
  <cp:revision>42</cp:revision>
  <dcterms:created xsi:type="dcterms:W3CDTF">2012-04-27T21:28:22Z</dcterms:created>
  <dcterms:modified xsi:type="dcterms:W3CDTF">2012-12-14T22:14:01Z</dcterms:modified>
  <cp:category>EVANGELISMO</cp:category>
</cp:coreProperties>
</file>