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306" r:id="rId3"/>
    <p:sldId id="305" r:id="rId4"/>
    <p:sldId id="307" r:id="rId5"/>
    <p:sldId id="342" r:id="rId6"/>
    <p:sldId id="343" r:id="rId7"/>
    <p:sldId id="344" r:id="rId8"/>
    <p:sldId id="345" r:id="rId9"/>
    <p:sldId id="346" r:id="rId10"/>
    <p:sldId id="366" r:id="rId11"/>
    <p:sldId id="347" r:id="rId12"/>
    <p:sldId id="348" r:id="rId13"/>
    <p:sldId id="353" r:id="rId14"/>
    <p:sldId id="352" r:id="rId15"/>
    <p:sldId id="371" r:id="rId16"/>
    <p:sldId id="351" r:id="rId17"/>
    <p:sldId id="349" r:id="rId18"/>
    <p:sldId id="361" r:id="rId19"/>
    <p:sldId id="362" r:id="rId20"/>
    <p:sldId id="355" r:id="rId21"/>
    <p:sldId id="360" r:id="rId22"/>
    <p:sldId id="354" r:id="rId23"/>
    <p:sldId id="363" r:id="rId24"/>
    <p:sldId id="356" r:id="rId25"/>
    <p:sldId id="364" r:id="rId26"/>
    <p:sldId id="357" r:id="rId27"/>
    <p:sldId id="372" r:id="rId28"/>
    <p:sldId id="367" r:id="rId29"/>
    <p:sldId id="350" r:id="rId30"/>
    <p:sldId id="368" r:id="rId31"/>
    <p:sldId id="365" r:id="rId32"/>
    <p:sldId id="369" r:id="rId33"/>
    <p:sldId id="370" r:id="rId34"/>
  </p:sldIdLst>
  <p:sldSz cx="9144000" cy="6858000" type="screen4x3"/>
  <p:notesSz cx="6858000" cy="9144000"/>
  <p:embeddedFontLst>
    <p:embeddedFont>
      <p:font typeface="Arial" panose="020B0604020202020204" pitchFamily="3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regular r:id="rId40"/>
      <p:bold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Bookman Old Style" panose="02050604050505020204" pitchFamily="18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Impact" panose="020B0806030902050204" pitchFamily="34" charset="0"/>
      <p:regular r:id="rId54"/>
    </p:embeddedFont>
    <p:embeddedFont>
      <p:font typeface="Times New Roman" panose="02020603050405020304" pitchFamily="18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EB"/>
    <a:srgbClr val="FFFFBB"/>
    <a:srgbClr val="FFFF2D"/>
    <a:srgbClr val="FFFFCC"/>
    <a:srgbClr val="F2F1BC"/>
    <a:srgbClr val="FFFFB3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0">
            <a:extLst>
              <a:ext uri="{FF2B5EF4-FFF2-40B4-BE49-F238E27FC236}">
                <a16:creationId xmlns:a16="http://schemas.microsoft.com/office/drawing/2014/main" id="{92E2F39B-1508-41EA-87A2-5AE03FB927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79875" name="Rectangle 2051">
            <a:extLst>
              <a:ext uri="{FF2B5EF4-FFF2-40B4-BE49-F238E27FC236}">
                <a16:creationId xmlns:a16="http://schemas.microsoft.com/office/drawing/2014/main" id="{BE8991DE-7EBB-40AA-AAF4-2549A64AF6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 altLang="pt-BR"/>
          </a:p>
        </p:txBody>
      </p:sp>
      <p:sp>
        <p:nvSpPr>
          <p:cNvPr id="79876" name="Rectangle 2052">
            <a:extLst>
              <a:ext uri="{FF2B5EF4-FFF2-40B4-BE49-F238E27FC236}">
                <a16:creationId xmlns:a16="http://schemas.microsoft.com/office/drawing/2014/main" id="{30FA60A5-957A-49D3-B089-10D694EBFE9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2053">
            <a:extLst>
              <a:ext uri="{FF2B5EF4-FFF2-40B4-BE49-F238E27FC236}">
                <a16:creationId xmlns:a16="http://schemas.microsoft.com/office/drawing/2014/main" id="{3A5F5D1E-78AA-41A1-85DE-305BCDD3A5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79878" name="Rectangle 2054">
            <a:extLst>
              <a:ext uri="{FF2B5EF4-FFF2-40B4-BE49-F238E27FC236}">
                <a16:creationId xmlns:a16="http://schemas.microsoft.com/office/drawing/2014/main" id="{8AFC0854-DF8D-48EB-BDED-7412024245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79879" name="Rectangle 2055">
            <a:extLst>
              <a:ext uri="{FF2B5EF4-FFF2-40B4-BE49-F238E27FC236}">
                <a16:creationId xmlns:a16="http://schemas.microsoft.com/office/drawing/2014/main" id="{D413905A-202C-499E-87D8-E73E31F19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E545386E-078C-45CA-8DF8-15D1423574D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FB888-247E-4D76-9CB8-185C6F43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6F2496-5806-48DD-A7FA-83848363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A5ACD4-2BCD-455B-8016-6322DA5C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CB9D0F-7846-48DA-8CBD-7419463D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9BD01A-8BAA-4F9A-A9C7-60772F99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96241-908E-413B-9373-A76B96F9E3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83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1E3B-F767-4283-AEDB-78E5EC01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363200-FC0D-477A-B59D-1CE4A42A6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86F89A-77E8-4981-AACE-EFC2A769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6F55D-0D72-4840-8287-645BB36A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86DAE0-CEB4-4974-93B5-E342600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E5E3B-BE84-493A-A6FE-F2DEF9A7F2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42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CABAC0-3F1B-4E21-A245-3B2054F10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9137C0-E2A1-4CC1-A935-AF428F5D7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9EC6D2-8CCC-4A2F-93C2-DAC659B4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F70B6-ADE8-476B-86CA-A45D544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4E4407-2F18-4E0B-A5E6-AECFA458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F4EFD-D56C-41B7-B3A3-C2CB26F2CF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62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CA7CC-B250-4FBF-A796-92D448DB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427439-0A1C-4954-AD5F-033A83BD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0D6F7-246D-44C6-BA92-A06B6D09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B4DCAB-D97D-41A6-80F6-171B0E13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8977F-6EC3-4F33-BEB6-9262DDD9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3B5F-DD86-486F-90C5-8B2C58EF830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690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A6A2B-844A-4A0A-A8DD-3837163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15569F-8FD3-482B-BC94-F134F49C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E9ECF-0BC2-449F-BD94-62A258A8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76D332-DDC9-4D9D-BCD4-980C2061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8BB4B-A40C-43D5-BEC5-7F2843A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E3DAF-9720-4DC7-9DAC-B59506F9D3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1066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195D1-EE3F-4069-BF9F-ADB8E8D9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F3465-D4A0-4F7B-B261-C429C9B31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A7BF69-BFB5-4847-A8FE-901F2064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7447C8-EDC1-4DB3-8A61-D92AFEA8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88671C-3908-4437-B320-875BEBDB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F876C9-71E6-4FEC-BEBA-9345A688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CDD46-DE83-40A0-86D6-E8AE077EE6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2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37900-C467-4CC3-B8DD-4452C7C4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83929C-777F-4CBE-B24B-9B3F9AD9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303FE-42E4-49A4-9AF2-4FD8A5618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F716C7-6A96-4E3C-89B0-365E46F69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2A75BA-9745-482B-9494-A6453402D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E74FD2-DDCD-42B8-84A3-FBD1305F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1B36B2-1B29-4DBB-A77E-62BF77E7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D0E30E-24D1-42A8-A3EE-CA8AEDDE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179E1-5E1E-4CD6-8729-B82244C4BC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479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331F-024F-47C4-BE29-8DC39F8F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C11F36-C8FD-464F-8175-E6395055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01728A-6D78-4DD5-893C-5A9792DB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D07081-4B94-4CED-A6BA-07AC7526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C778C-A2B0-4B6A-A317-3BB62127CFE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87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E6BCBA-A5AD-45DB-8B29-E5CCDB0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485CE9-893E-48E5-9F6D-1A5DCD3E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DEA363-3CBF-4623-B123-D220F31D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5342-8089-4876-8FD8-DCBEC9EBC40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759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49A25-FD5F-4A4B-ABCA-18344E98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650552-CE80-46D0-877D-07B6DC9C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9B937D-FA42-499E-B99D-3B1BCC52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AA2D51-DD8F-4C7A-8597-8A8F5DD3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8A09FA-C6C0-4509-A3BC-058FC62D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24342A-F750-44E7-9A64-0FEE2D9E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142E-3991-4B67-92A7-CBB25E46AC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3229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9C2B3-10FE-46F9-B557-AE2E5378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31195B-AD5E-4082-9D00-91C21263B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7C46F0-5F61-4463-B29C-03505F872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A49009-5650-4A7C-9F59-5A46DD7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E2F541-A772-462A-9D60-DCA17684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BF94E-721B-481B-ADB7-59ADB77C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01DE-8F6D-4069-B184-EFA9659E2E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399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hlink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5FD8FB-6B27-4109-B690-591B8CE3D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36EB76-539D-445B-847F-19542424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D77EB4-7A12-436A-A32A-D6FB63A7AF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300BE1-0D83-4DAE-8F62-861D1C36FE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C76C42-3F7C-4429-9084-D2C036C982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0A73E20-D14C-4D15-9343-99C2605CCF9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>
            <a:extLst>
              <a:ext uri="{FF2B5EF4-FFF2-40B4-BE49-F238E27FC236}">
                <a16:creationId xmlns:a16="http://schemas.microsoft.com/office/drawing/2014/main" id="{BE9F4BD1-6832-4605-A689-C87AA8E8C9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343400" cy="102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AUDITÓRIO </a:t>
            </a:r>
          </a:p>
        </p:txBody>
      </p:sp>
      <p:sp>
        <p:nvSpPr>
          <p:cNvPr id="2059" name="WordArt 11">
            <a:extLst>
              <a:ext uri="{FF2B5EF4-FFF2-40B4-BE49-F238E27FC236}">
                <a16:creationId xmlns:a16="http://schemas.microsoft.com/office/drawing/2014/main" id="{82F2F1D8-D2D6-4580-9853-8EEEEA3187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85793">
            <a:off x="1143000" y="2514600"/>
            <a:ext cx="6665913" cy="254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885793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FAMÍLIA FELIZ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050">
            <a:extLst>
              <a:ext uri="{FF2B5EF4-FFF2-40B4-BE49-F238E27FC236}">
                <a16:creationId xmlns:a16="http://schemas.microsoft.com/office/drawing/2014/main" id="{961EBBE8-F970-4EE2-9BB2-6B63259A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>
            <a:extLst>
              <a:ext uri="{FF2B5EF4-FFF2-40B4-BE49-F238E27FC236}">
                <a16:creationId xmlns:a16="http://schemas.microsoft.com/office/drawing/2014/main" id="{F0101A77-22BE-4373-873D-C57FDE0D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Glowworm" pitchFamily="34" charset="0"/>
              </a:rPr>
              <a:t>COMO EVITAR A DOENÇA</a:t>
            </a:r>
            <a:endParaRPr lang="en-US" altLang="pt-BR" sz="5400"/>
          </a:p>
        </p:txBody>
      </p:sp>
      <p:graphicFrame>
        <p:nvGraphicFramePr>
          <p:cNvPr id="100358" name="Object 6">
            <a:extLst>
              <a:ext uri="{FF2B5EF4-FFF2-40B4-BE49-F238E27FC236}">
                <a16:creationId xmlns:a16="http://schemas.microsoft.com/office/drawing/2014/main" id="{A8C10041-AC38-4949-8DD3-93297A639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1371600"/>
          <a:ext cx="5791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2" name="Imagem de Bitmap" r:id="rId3" imgW="4229032" imgH="4200000" progId="Paint.Picture">
                  <p:embed/>
                </p:oleObj>
              </mc:Choice>
              <mc:Fallback>
                <p:oleObj name="Imagem de Bitmap" r:id="rId3" imgW="4229032" imgH="42000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371600"/>
                        <a:ext cx="5791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WordArt 7">
            <a:extLst>
              <a:ext uri="{FF2B5EF4-FFF2-40B4-BE49-F238E27FC236}">
                <a16:creationId xmlns:a16="http://schemas.microsoft.com/office/drawing/2014/main" id="{E8A53870-DE93-4EC2-967A-0E1AF9A0B4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6200000">
            <a:off x="4346575" y="2430463"/>
            <a:ext cx="542925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AR</a:t>
            </a:r>
          </a:p>
        </p:txBody>
      </p:sp>
      <p:sp>
        <p:nvSpPr>
          <p:cNvPr id="100360" name="WordArt 8">
            <a:extLst>
              <a:ext uri="{FF2B5EF4-FFF2-40B4-BE49-F238E27FC236}">
                <a16:creationId xmlns:a16="http://schemas.microsoft.com/office/drawing/2014/main" id="{945831FA-103A-4DEA-BEC1-B8A99CD542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57089">
            <a:off x="2673350" y="3108325"/>
            <a:ext cx="1466850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LUZ SOLAR</a:t>
            </a:r>
          </a:p>
        </p:txBody>
      </p:sp>
      <p:sp>
        <p:nvSpPr>
          <p:cNvPr id="100361" name="WordArt 9">
            <a:extLst>
              <a:ext uri="{FF2B5EF4-FFF2-40B4-BE49-F238E27FC236}">
                <a16:creationId xmlns:a16="http://schemas.microsoft.com/office/drawing/2014/main" id="{478D5C19-0EA8-4915-BB74-FF1976C624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96099">
            <a:off x="5060950" y="3146425"/>
            <a:ext cx="1604963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TEMPERANÇA</a:t>
            </a:r>
          </a:p>
        </p:txBody>
      </p:sp>
      <p:sp>
        <p:nvSpPr>
          <p:cNvPr id="100362" name="WordArt 10">
            <a:extLst>
              <a:ext uri="{FF2B5EF4-FFF2-40B4-BE49-F238E27FC236}">
                <a16:creationId xmlns:a16="http://schemas.microsoft.com/office/drawing/2014/main" id="{E978FDF1-1CFA-4AF0-AAC2-8461C3104F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07518">
            <a:off x="2657475" y="4195763"/>
            <a:ext cx="1001713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ÁGUA</a:t>
            </a:r>
          </a:p>
        </p:txBody>
      </p:sp>
      <p:sp>
        <p:nvSpPr>
          <p:cNvPr id="100363" name="WordArt 11">
            <a:extLst>
              <a:ext uri="{FF2B5EF4-FFF2-40B4-BE49-F238E27FC236}">
                <a16:creationId xmlns:a16="http://schemas.microsoft.com/office/drawing/2014/main" id="{D1333A44-226F-4708-A041-A3641FE851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614534">
            <a:off x="5283200" y="4206875"/>
            <a:ext cx="1631950" cy="300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ALIMENTAÇÃO</a:t>
            </a:r>
          </a:p>
        </p:txBody>
      </p:sp>
      <p:sp>
        <p:nvSpPr>
          <p:cNvPr id="100364" name="WordArt 12">
            <a:extLst>
              <a:ext uri="{FF2B5EF4-FFF2-40B4-BE49-F238E27FC236}">
                <a16:creationId xmlns:a16="http://schemas.microsoft.com/office/drawing/2014/main" id="{DE700D6A-FAF1-4C38-B3FF-6B65F9B99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540067">
            <a:off x="3170238" y="5159375"/>
            <a:ext cx="1411287" cy="220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REPOUSO</a:t>
            </a:r>
          </a:p>
        </p:txBody>
      </p:sp>
      <p:sp>
        <p:nvSpPr>
          <p:cNvPr id="100365" name="WordArt 13">
            <a:extLst>
              <a:ext uri="{FF2B5EF4-FFF2-40B4-BE49-F238E27FC236}">
                <a16:creationId xmlns:a16="http://schemas.microsoft.com/office/drawing/2014/main" id="{76873B57-B59D-4C40-8373-167DAF0E54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554583">
            <a:off x="4651376" y="5170487"/>
            <a:ext cx="1433512" cy="246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EXERCÍCIO</a:t>
            </a:r>
          </a:p>
        </p:txBody>
      </p:sp>
      <p:sp>
        <p:nvSpPr>
          <p:cNvPr id="100377" name="Oval 25">
            <a:extLst>
              <a:ext uri="{FF2B5EF4-FFF2-40B4-BE49-F238E27FC236}">
                <a16:creationId xmlns:a16="http://schemas.microsoft.com/office/drawing/2014/main" id="{2EA0D80F-276B-4475-AC52-96E1EF37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497263"/>
            <a:ext cx="1231900" cy="11715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0378" name="Oval 26">
            <a:extLst>
              <a:ext uri="{FF2B5EF4-FFF2-40B4-BE49-F238E27FC236}">
                <a16:creationId xmlns:a16="http://schemas.microsoft.com/office/drawing/2014/main" id="{61C9F5E5-EE30-45E5-95FD-193319C2A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500438"/>
            <a:ext cx="1233488" cy="1176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0380" name="WordArt 28">
            <a:extLst>
              <a:ext uri="{FF2B5EF4-FFF2-40B4-BE49-F238E27FC236}">
                <a16:creationId xmlns:a16="http://schemas.microsoft.com/office/drawing/2014/main" id="{A685DD7A-6391-4B74-83DD-142E54E2A7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4338" y="3738563"/>
            <a:ext cx="830262" cy="735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PODER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</a:t>
            </a:r>
          </a:p>
          <a:p>
            <a:pPr algn="ctr"/>
            <a:r>
              <a:rPr lang="pt-BR" sz="3600" kern="10">
                <a:solidFill>
                  <a:srgbClr val="993300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100381" name="WordArt 29">
            <a:extLst>
              <a:ext uri="{FF2B5EF4-FFF2-40B4-BE49-F238E27FC236}">
                <a16:creationId xmlns:a16="http://schemas.microsoft.com/office/drawing/2014/main" id="{1887976E-24F3-45D9-8FD9-8F916819A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51872">
            <a:off x="4921250" y="2155825"/>
            <a:ext cx="21891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4400" kern="10">
                <a:solidFill>
                  <a:srgbClr val="E05B00"/>
                </a:solidFill>
                <a:latin typeface="Arial Black" panose="020B0A04020102020204" pitchFamily="34" charset="0"/>
              </a:rPr>
              <a:t>MAIS SAÚDE</a:t>
            </a:r>
          </a:p>
        </p:txBody>
      </p:sp>
      <p:sp>
        <p:nvSpPr>
          <p:cNvPr id="100383" name="WordArt 31">
            <a:extLst>
              <a:ext uri="{FF2B5EF4-FFF2-40B4-BE49-F238E27FC236}">
                <a16:creationId xmlns:a16="http://schemas.microsoft.com/office/drawing/2014/main" id="{787A6C4D-2D87-4E51-B477-D0DC3DBE7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55382" y="1489869"/>
            <a:ext cx="63500" cy="122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0384" name="WordArt 32">
            <a:extLst>
              <a:ext uri="{FF2B5EF4-FFF2-40B4-BE49-F238E27FC236}">
                <a16:creationId xmlns:a16="http://schemas.microsoft.com/office/drawing/2014/main" id="{AC064533-295B-4EC1-B843-53ABFC7C72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89626">
            <a:off x="4947444" y="1605756"/>
            <a:ext cx="65088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FF"/>
                </a:solidFill>
                <a:latin typeface="Arial Black" panose="020B0A04020102020204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B2989F73-9BCE-4599-B7CD-CEBF8136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Arial Narrow" panose="020B0606020202030204" pitchFamily="34" charset="0"/>
              </a:rPr>
              <a:t>SEGREDOS PARA UM BOM DIÁLOGO</a:t>
            </a:r>
            <a:endParaRPr lang="en-US" altLang="pt-BR" sz="3600" b="1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0AEA7D62-09BE-4983-8BC2-5EA376DE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3622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>
            <a:extLst>
              <a:ext uri="{FF2B5EF4-FFF2-40B4-BE49-F238E27FC236}">
                <a16:creationId xmlns:a16="http://schemas.microsoft.com/office/drawing/2014/main" id="{23F16EED-F402-42F0-8139-8A88CABC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924175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2" name="Text Box 6">
            <a:extLst>
              <a:ext uri="{FF2B5EF4-FFF2-40B4-BE49-F238E27FC236}">
                <a16:creationId xmlns:a16="http://schemas.microsoft.com/office/drawing/2014/main" id="{DE04F573-BC18-4318-97A3-606C2320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305800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rgbClr val="FF0000"/>
                </a:solidFill>
              </a:rPr>
              <a:t>NESTA SEMANA DESCOBRIREMOS</a:t>
            </a:r>
            <a:endParaRPr lang="en-US" altLang="pt-BR"/>
          </a:p>
        </p:txBody>
      </p:sp>
      <p:sp>
        <p:nvSpPr>
          <p:cNvPr id="101384" name="WordArt 8">
            <a:extLst>
              <a:ext uri="{FF2B5EF4-FFF2-40B4-BE49-F238E27FC236}">
                <a16:creationId xmlns:a16="http://schemas.microsoft.com/office/drawing/2014/main" id="{FD51EB6B-AB3A-4068-A3AB-4C0A6E50E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1143000"/>
            <a:ext cx="10668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050">
            <a:extLst>
              <a:ext uri="{FF2B5EF4-FFF2-40B4-BE49-F238E27FC236}">
                <a16:creationId xmlns:a16="http://schemas.microsoft.com/office/drawing/2014/main" id="{55C2A711-2572-40BE-AAEE-204BA699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-76200"/>
            <a:ext cx="601345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3600" b="1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3600" b="1">
                <a:latin typeface="Arial Narrow" panose="020B0606020202030204" pitchFamily="34" charset="0"/>
              </a:rPr>
              <a:t>POR QUE COMEÇA ASSIM...</a:t>
            </a:r>
            <a:endParaRPr lang="en-US" altLang="pt-BR" sz="3600" b="1"/>
          </a:p>
          <a:p>
            <a:endParaRPr lang="en-US" altLang="pt-BR"/>
          </a:p>
        </p:txBody>
      </p:sp>
      <p:pic>
        <p:nvPicPr>
          <p:cNvPr id="106499" name="Picture 2051">
            <a:extLst>
              <a:ext uri="{FF2B5EF4-FFF2-40B4-BE49-F238E27FC236}">
                <a16:creationId xmlns:a16="http://schemas.microsoft.com/office/drawing/2014/main" id="{D407D654-8A2E-4030-B5A1-42B7EBE8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209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026">
            <a:extLst>
              <a:ext uri="{FF2B5EF4-FFF2-40B4-BE49-F238E27FC236}">
                <a16:creationId xmlns:a16="http://schemas.microsoft.com/office/drawing/2014/main" id="{3C1BFBDB-50F4-4852-AE49-D1DA9C0A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latin typeface="Arial Narrow" panose="020B0606020202030204" pitchFamily="34" charset="0"/>
              </a:rPr>
              <a:t>LOGO ESTÁ ASSIM</a:t>
            </a:r>
            <a:endParaRPr lang="en-US" altLang="pt-BR" sz="3600" b="1"/>
          </a:p>
        </p:txBody>
      </p:sp>
      <p:pic>
        <p:nvPicPr>
          <p:cNvPr id="105475" name="Picture 1027">
            <a:extLst>
              <a:ext uri="{FF2B5EF4-FFF2-40B4-BE49-F238E27FC236}">
                <a16:creationId xmlns:a16="http://schemas.microsoft.com/office/drawing/2014/main" id="{06B58428-B1CD-4E91-BAE6-A70781F3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895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1028">
            <a:extLst>
              <a:ext uri="{FF2B5EF4-FFF2-40B4-BE49-F238E27FC236}">
                <a16:creationId xmlns:a16="http://schemas.microsoft.com/office/drawing/2014/main" id="{2AE5195F-91E7-4DB7-86C0-69575CB2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190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050">
            <a:extLst>
              <a:ext uri="{FF2B5EF4-FFF2-40B4-BE49-F238E27FC236}">
                <a16:creationId xmlns:a16="http://schemas.microsoft.com/office/drawing/2014/main" id="{C313FBE3-B765-42EE-BD6A-F67F8FDE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Text Box 2051">
            <a:extLst>
              <a:ext uri="{FF2B5EF4-FFF2-40B4-BE49-F238E27FC236}">
                <a16:creationId xmlns:a16="http://schemas.microsoft.com/office/drawing/2014/main" id="{E32AFB2B-79C9-4B34-91B3-A7155153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24933" name="Text Box 2053">
            <a:extLst>
              <a:ext uri="{FF2B5EF4-FFF2-40B4-BE49-F238E27FC236}">
                <a16:creationId xmlns:a16="http://schemas.microsoft.com/office/drawing/2014/main" id="{8E27C37F-D6EF-4C56-808B-4EEB9E58B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MAS PODE SER ASSIM 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>
            <a:extLst>
              <a:ext uri="{FF2B5EF4-FFF2-40B4-BE49-F238E27FC236}">
                <a16:creationId xmlns:a16="http://schemas.microsoft.com/office/drawing/2014/main" id="{537E67E4-9489-4A7E-A9AD-CFB073DB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Text Box 7">
            <a:extLst>
              <a:ext uri="{FF2B5EF4-FFF2-40B4-BE49-F238E27FC236}">
                <a16:creationId xmlns:a16="http://schemas.microsoft.com/office/drawing/2014/main" id="{1BE7AFA5-C69D-497D-8593-57ECDC51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478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latin typeface="Arial Black" panose="020B0A04020102020204" pitchFamily="34" charset="0"/>
              </a:rPr>
              <a:t>DUETO OU DUELO</a:t>
            </a:r>
            <a:endParaRPr lang="en-US" altLang="pt-BR" sz="3600" b="1"/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1174711D-0ABC-4857-BD07-984DD578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60325"/>
            <a:ext cx="5938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b="1">
                <a:latin typeface="Arial" panose="020B0604020202020204" pitchFamily="34" charset="0"/>
              </a:rPr>
              <a:t>EDUCAR FILHOS É UM:</a:t>
            </a:r>
            <a:endParaRPr lang="en-US" alt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 autoUpdateAnimBg="0"/>
      <p:bldP spid="10445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FF850C2F-8CDC-4DA0-A462-279432CA5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latin typeface="Arial" panose="020B0604020202020204" pitchFamily="34" charset="0"/>
              </a:rPr>
              <a:t>O CHEIRO DA</a:t>
            </a:r>
          </a:p>
          <a:p>
            <a:pPr>
              <a:spcBef>
                <a:spcPct val="50000"/>
              </a:spcBef>
            </a:pPr>
            <a:r>
              <a:rPr lang="en-US" altLang="pt-BR" sz="3600" b="1">
                <a:latin typeface="Arial" panose="020B0604020202020204" pitchFamily="34" charset="0"/>
              </a:rPr>
              <a:t>                      MORTE</a:t>
            </a:r>
            <a:endParaRPr lang="en-US" altLang="pt-BR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0C49D72D-03B8-4368-BB3C-B09F7A44A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00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latin typeface="Arial" panose="020B0604020202020204" pitchFamily="34" charset="0"/>
              </a:rPr>
              <a:t>INIMIGOS DA FELICIDADE</a:t>
            </a:r>
          </a:p>
        </p:txBody>
      </p:sp>
      <p:pic>
        <p:nvPicPr>
          <p:cNvPr id="102406" name="Picture 6">
            <a:extLst>
              <a:ext uri="{FF2B5EF4-FFF2-40B4-BE49-F238E27FC236}">
                <a16:creationId xmlns:a16="http://schemas.microsoft.com/office/drawing/2014/main" id="{D5B5D998-2B83-4C5C-8E88-5269890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914400"/>
            <a:ext cx="37528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026">
            <a:extLst>
              <a:ext uri="{FF2B5EF4-FFF2-40B4-BE49-F238E27FC236}">
                <a16:creationId xmlns:a16="http://schemas.microsoft.com/office/drawing/2014/main" id="{6B204D4F-4DF0-41B1-9120-6D20EDAB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33650"/>
            <a:ext cx="44958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Text Box 1027">
            <a:extLst>
              <a:ext uri="{FF2B5EF4-FFF2-40B4-BE49-F238E27FC236}">
                <a16:creationId xmlns:a16="http://schemas.microsoft.com/office/drawing/2014/main" id="{9A902054-D3D4-490B-AD25-0C59C079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754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O FUMO É UMA ARMA CARREGADA. O TEMPO APERTA O GATILHO!</a:t>
            </a:r>
            <a:endParaRPr lang="pt-BR" altLang="pt-BR" sz="36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30C0C0A6-8646-4346-9351-BB6833B2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WordArt 3">
            <a:extLst>
              <a:ext uri="{FF2B5EF4-FFF2-40B4-BE49-F238E27FC236}">
                <a16:creationId xmlns:a16="http://schemas.microsoft.com/office/drawing/2014/main" id="{3995450F-AF3E-430A-98EA-A8CF8BA945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7372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NÓS ESTAMOS DO SEU 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>
            <a:extLst>
              <a:ext uri="{FF2B5EF4-FFF2-40B4-BE49-F238E27FC236}">
                <a16:creationId xmlns:a16="http://schemas.microsoft.com/office/drawing/2014/main" id="{21166CA1-B881-4201-B7A0-3E7739E75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724400" cy="1044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AGRADECIMENTOS :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A4A75ADF-C6E1-4BE4-B0FF-89DE567F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839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PREF. MUNICIPAL</a:t>
            </a:r>
          </a:p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SECRETARIA DE SAÚDE DO ESTADO                  </a:t>
            </a:r>
          </a:p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FEDERAÇÃO DOS EMPRESÁRIOS</a:t>
            </a:r>
          </a:p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À COMUNIDADE DO BAIRRO</a:t>
            </a:r>
          </a:p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À EQUIPE</a:t>
            </a:r>
          </a:p>
          <a:p>
            <a:pPr>
              <a:spcBef>
                <a:spcPct val="50000"/>
              </a:spcBef>
            </a:pPr>
            <a:r>
              <a:rPr lang="en-US" altLang="pt-BR" sz="3200">
                <a:latin typeface="Arial Black" panose="020B0A04020102020204" pitchFamily="34" charset="0"/>
              </a:rPr>
              <a:t>- AO PROPRIETÁRIO DO TERRENO</a:t>
            </a:r>
            <a:r>
              <a:rPr lang="en-US" altLang="pt-BR" sz="3000">
                <a:latin typeface="Arial Black" panose="020B0A04020102020204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7F04494-EA3C-4D0C-A30B-AA87A159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"/>
            <a:ext cx="54102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latin typeface="Arial" panose="020B0604020202020204" pitchFamily="34" charset="0"/>
              </a:rPr>
              <a:t>BEBIDA CRUEL</a:t>
            </a:r>
            <a:endParaRPr lang="en-US" altLang="pt-BR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pt-BR" sz="2800" b="1">
              <a:latin typeface="Arial" panose="020B0604020202020204" pitchFamily="34" charset="0"/>
            </a:endParaRP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C80BA801-2925-415E-BB9F-D0C6A7EF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2600"/>
            <a:ext cx="32226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CBF5A009-52DB-49D1-935D-0124DCA0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Text Box 3">
            <a:extLst>
              <a:ext uri="{FF2B5EF4-FFF2-40B4-BE49-F238E27FC236}">
                <a16:creationId xmlns:a16="http://schemas.microsoft.com/office/drawing/2014/main" id="{F6F49256-2A79-4D32-BAE0-83E90417E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latin typeface="Arial Black" panose="020B0A04020102020204" pitchFamily="34" charset="0"/>
              </a:rPr>
              <a:t>DESCULPE AMIGO, EU DESTRUI UMA PARTE DO MEU CÉREBRO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>
            <a:extLst>
              <a:ext uri="{FF2B5EF4-FFF2-40B4-BE49-F238E27FC236}">
                <a16:creationId xmlns:a16="http://schemas.microsoft.com/office/drawing/2014/main" id="{84B86682-3338-4C58-A3A7-59DE4E8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210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EFAABD42-0340-4D98-B938-B652CBCF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58763"/>
            <a:ext cx="6889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5400" b="1">
                <a:latin typeface="Arial" panose="020B0604020202020204" pitchFamily="34" charset="0"/>
              </a:rPr>
              <a:t>A AUSÊNCIA FATAL</a:t>
            </a:r>
            <a:endParaRPr lang="en-US" altLang="pt-BR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pt-BR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5">
            <a:extLst>
              <a:ext uri="{FF2B5EF4-FFF2-40B4-BE49-F238E27FC236}">
                <a16:creationId xmlns:a16="http://schemas.microsoft.com/office/drawing/2014/main" id="{E31A0E73-0F02-4CF3-83B7-744F24BC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latin typeface="Arial Black" panose="020B0A04020102020204" pitchFamily="34" charset="0"/>
              </a:rPr>
              <a:t>NUNCA DEIXE O OUTRO SOFRER POR FALTA DE AMOR</a:t>
            </a:r>
            <a:endParaRPr lang="en-US" altLang="pt-BR"/>
          </a:p>
        </p:txBody>
      </p:sp>
      <p:grpSp>
        <p:nvGrpSpPr>
          <p:cNvPr id="116746" name="Group 10">
            <a:extLst>
              <a:ext uri="{FF2B5EF4-FFF2-40B4-BE49-F238E27FC236}">
                <a16:creationId xmlns:a16="http://schemas.microsoft.com/office/drawing/2014/main" id="{05DE0685-F492-4E85-90BD-5822438FA4D6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20813"/>
            <a:ext cx="5867400" cy="5411787"/>
            <a:chOff x="1008" y="895"/>
            <a:chExt cx="3696" cy="3409"/>
          </a:xfrm>
        </p:grpSpPr>
        <p:pic>
          <p:nvPicPr>
            <p:cNvPr id="116742" name="Picture 6">
              <a:extLst>
                <a:ext uri="{FF2B5EF4-FFF2-40B4-BE49-F238E27FC236}">
                  <a16:creationId xmlns:a16="http://schemas.microsoft.com/office/drawing/2014/main" id="{A01338E3-B4E6-422E-97C0-B356FF497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95"/>
              <a:ext cx="3648" cy="3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43" name="Rectangle 7">
              <a:extLst>
                <a:ext uri="{FF2B5EF4-FFF2-40B4-BE49-F238E27FC236}">
                  <a16:creationId xmlns:a16="http://schemas.microsoft.com/office/drawing/2014/main" id="{5B9CE762-30FC-42D5-B6D4-6FAB82340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3648" cy="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4" name="Oval 8">
              <a:extLst>
                <a:ext uri="{FF2B5EF4-FFF2-40B4-BE49-F238E27FC236}">
                  <a16:creationId xmlns:a16="http://schemas.microsoft.com/office/drawing/2014/main" id="{3E0F60C1-AB1B-4CD4-A5DF-0996F7876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92"/>
              <a:ext cx="336" cy="28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745" name="Oval 9">
              <a:extLst>
                <a:ext uri="{FF2B5EF4-FFF2-40B4-BE49-F238E27FC236}">
                  <a16:creationId xmlns:a16="http://schemas.microsoft.com/office/drawing/2014/main" id="{F10E7574-6DDB-492D-8CFD-88180E09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392"/>
              <a:ext cx="336" cy="288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A411FBE5-726F-4A17-B544-89F3C9137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Arial Black" panose="020B0A04020102020204" pitchFamily="34" charset="0"/>
              </a:rPr>
              <a:t>QUANDO NÃO ENTRA PELA PORTA, O AMOR SAI PELA JANELA</a:t>
            </a:r>
            <a:endParaRPr lang="en-US" altLang="pt-BR" sz="2800" b="1">
              <a:latin typeface="Arial" panose="020B0604020202020204" pitchFamily="34" charset="0"/>
            </a:endParaRPr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467A56F8-8646-4B2A-B7AB-62080DC2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6990"/>
              </a:clrFrom>
              <a:clrTo>
                <a:srgbClr val="0069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9413"/>
            <a:ext cx="7162800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7" name="Group 7">
            <a:extLst>
              <a:ext uri="{FF2B5EF4-FFF2-40B4-BE49-F238E27FC236}">
                <a16:creationId xmlns:a16="http://schemas.microsoft.com/office/drawing/2014/main" id="{A2401B45-0C90-44E8-84DC-8E3C38097A57}"/>
              </a:ext>
            </a:extLst>
          </p:cNvPr>
          <p:cNvGrpSpPr>
            <a:grpSpLocks/>
          </p:cNvGrpSpPr>
          <p:nvPr/>
        </p:nvGrpSpPr>
        <p:grpSpPr bwMode="auto">
          <a:xfrm>
            <a:off x="0" y="28575"/>
            <a:ext cx="9144000" cy="6829425"/>
            <a:chOff x="0" y="18"/>
            <a:chExt cx="5760" cy="4302"/>
          </a:xfrm>
        </p:grpSpPr>
        <p:pic>
          <p:nvPicPr>
            <p:cNvPr id="117765" name="Picture 5">
              <a:extLst>
                <a:ext uri="{FF2B5EF4-FFF2-40B4-BE49-F238E27FC236}">
                  <a16:creationId xmlns:a16="http://schemas.microsoft.com/office/drawing/2014/main" id="{07B2B1A6-0120-4575-AB78-85576A867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"/>
              <a:ext cx="5760" cy="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66" name="Rectangle 6">
              <a:extLst>
                <a:ext uri="{FF2B5EF4-FFF2-40B4-BE49-F238E27FC236}">
                  <a16:creationId xmlns:a16="http://schemas.microsoft.com/office/drawing/2014/main" id="{897F2BA3-876E-4B8A-B94E-EFB520C0E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7768" name="Text Box 8">
            <a:extLst>
              <a:ext uri="{FF2B5EF4-FFF2-40B4-BE49-F238E27FC236}">
                <a16:creationId xmlns:a16="http://schemas.microsoft.com/office/drawing/2014/main" id="{9FA1981C-399D-4084-B558-D39EF7D1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/>
              <a:t>CASEI COM PÃO E HOJE MORRO DE FOME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1B29FAF0-4F10-46EE-B7B1-42965637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76200"/>
            <a:ext cx="64817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pt-BR" sz="4800" b="1">
                <a:latin typeface="Arial" panose="020B0604020202020204" pitchFamily="34" charset="0"/>
              </a:rPr>
              <a:t>MUITA ADRENALINA </a:t>
            </a:r>
          </a:p>
          <a:p>
            <a:pPr algn="ctr"/>
            <a:r>
              <a:rPr lang="en-US" altLang="pt-BR" sz="4800" b="1">
                <a:latin typeface="Arial" panose="020B0604020202020204" pitchFamily="34" charset="0"/>
              </a:rPr>
              <a:t>POUCA ENDORFINA</a:t>
            </a:r>
            <a:endParaRPr lang="en-US" altLang="pt-BR" sz="2800" b="1">
              <a:latin typeface="Arial" panose="020B0604020202020204" pitchFamily="34" charset="0"/>
            </a:endParaRPr>
          </a:p>
        </p:txBody>
      </p:sp>
      <p:grpSp>
        <p:nvGrpSpPr>
          <p:cNvPr id="110605" name="Group 13">
            <a:extLst>
              <a:ext uri="{FF2B5EF4-FFF2-40B4-BE49-F238E27FC236}">
                <a16:creationId xmlns:a16="http://schemas.microsoft.com/office/drawing/2014/main" id="{5F8214C2-FADE-4D8E-8622-9AAB3E43A45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22425"/>
            <a:ext cx="7467600" cy="5235575"/>
            <a:chOff x="576" y="1022"/>
            <a:chExt cx="4704" cy="3298"/>
          </a:xfrm>
        </p:grpSpPr>
        <p:pic>
          <p:nvPicPr>
            <p:cNvPr id="110599" name="Picture 7">
              <a:extLst>
                <a:ext uri="{FF2B5EF4-FFF2-40B4-BE49-F238E27FC236}">
                  <a16:creationId xmlns:a16="http://schemas.microsoft.com/office/drawing/2014/main" id="{9AB2432D-1976-4932-A6FD-6B17CEE71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22"/>
              <a:ext cx="4704" cy="3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0604" name="Group 12">
              <a:extLst>
                <a:ext uri="{FF2B5EF4-FFF2-40B4-BE49-F238E27FC236}">
                  <a16:creationId xmlns:a16="http://schemas.microsoft.com/office/drawing/2014/main" id="{76C028F7-E4E1-4D1C-9518-E32C8D727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408"/>
              <a:ext cx="1248" cy="720"/>
              <a:chOff x="1200" y="3408"/>
              <a:chExt cx="1248" cy="720"/>
            </a:xfrm>
          </p:grpSpPr>
          <p:sp>
            <p:nvSpPr>
              <p:cNvPr id="110600" name="Rectangle 8">
                <a:extLst>
                  <a:ext uri="{FF2B5EF4-FFF2-40B4-BE49-F238E27FC236}">
                    <a16:creationId xmlns:a16="http://schemas.microsoft.com/office/drawing/2014/main" id="{47D786EC-E203-421E-B04B-E1F34058B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1056" cy="288"/>
              </a:xfrm>
              <a:prstGeom prst="rect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1" name="Oval 9">
                <a:extLst>
                  <a:ext uri="{FF2B5EF4-FFF2-40B4-BE49-F238E27FC236}">
                    <a16:creationId xmlns:a16="http://schemas.microsoft.com/office/drawing/2014/main" id="{46F3EA19-A67C-47CE-B54A-8CEA8850E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480" cy="288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2" name="Oval 10">
                <a:extLst>
                  <a:ext uri="{FF2B5EF4-FFF2-40B4-BE49-F238E27FC236}">
                    <a16:creationId xmlns:a16="http://schemas.microsoft.com/office/drawing/2014/main" id="{5BD83767-C112-4ED9-BB72-2E5A94C5C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3744"/>
                <a:ext cx="576" cy="384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603" name="Oval 11">
                <a:extLst>
                  <a:ext uri="{FF2B5EF4-FFF2-40B4-BE49-F238E27FC236}">
                    <a16:creationId xmlns:a16="http://schemas.microsoft.com/office/drawing/2014/main" id="{9F1CA038-35C7-47BF-8278-43DDC85A6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240" cy="192"/>
              </a:xfrm>
              <a:prstGeom prst="ellipse">
                <a:avLst/>
              </a:prstGeom>
              <a:solidFill>
                <a:srgbClr val="F2F1B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WordArt 2">
            <a:extLst>
              <a:ext uri="{FF2B5EF4-FFF2-40B4-BE49-F238E27FC236}">
                <a16:creationId xmlns:a16="http://schemas.microsoft.com/office/drawing/2014/main" id="{4C2F5CC9-0F1E-4F38-921C-41FE558556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781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controle suas emoções</a:t>
            </a:r>
          </a:p>
        </p:txBody>
      </p:sp>
      <p:sp>
        <p:nvSpPr>
          <p:cNvPr id="128003" name="WordArt 3">
            <a:extLst>
              <a:ext uri="{FF2B5EF4-FFF2-40B4-BE49-F238E27FC236}">
                <a16:creationId xmlns:a16="http://schemas.microsoft.com/office/drawing/2014/main" id="{1F590AE9-E7C1-4F03-B43D-4A14145D9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3700" y="2819400"/>
            <a:ext cx="62611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 produza no seu corpo</a:t>
            </a:r>
          </a:p>
        </p:txBody>
      </p:sp>
      <p:sp>
        <p:nvSpPr>
          <p:cNvPr id="128004" name="WordArt 4">
            <a:extLst>
              <a:ext uri="{FF2B5EF4-FFF2-40B4-BE49-F238E27FC236}">
                <a16:creationId xmlns:a16="http://schemas.microsoft.com/office/drawing/2014/main" id="{BAE4068A-B7D4-4282-AC9C-845129A870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7244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os hormônios da felicidade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9" name="Group 7">
            <a:extLst>
              <a:ext uri="{FF2B5EF4-FFF2-40B4-BE49-F238E27FC236}">
                <a16:creationId xmlns:a16="http://schemas.microsoft.com/office/drawing/2014/main" id="{D5115619-8BD3-4628-AACD-63E81EA3FC8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0"/>
            <a:ext cx="4038600" cy="6858000"/>
            <a:chOff x="3216" y="0"/>
            <a:chExt cx="2544" cy="4320"/>
          </a:xfrm>
        </p:grpSpPr>
        <p:sp>
          <p:nvSpPr>
            <p:cNvPr id="120838" name="Rectangle 6">
              <a:extLst>
                <a:ext uri="{FF2B5EF4-FFF2-40B4-BE49-F238E27FC236}">
                  <a16:creationId xmlns:a16="http://schemas.microsoft.com/office/drawing/2014/main" id="{4B202CA2-7D67-4021-9823-E38FFBC0F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0"/>
              <a:ext cx="2544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20837" name="Picture 5">
              <a:extLst>
                <a:ext uri="{FF2B5EF4-FFF2-40B4-BE49-F238E27FC236}">
                  <a16:creationId xmlns:a16="http://schemas.microsoft.com/office/drawing/2014/main" id="{7502C521-7552-4D66-A823-C9FEF6BE0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8"/>
              <a:ext cx="141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835" name="Picture 3">
              <a:extLst>
                <a:ext uri="{FF2B5EF4-FFF2-40B4-BE49-F238E27FC236}">
                  <a16:creationId xmlns:a16="http://schemas.microsoft.com/office/drawing/2014/main" id="{1877863A-5FCA-415F-ABC4-E521AFBB0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188"/>
              <a:ext cx="2459" cy="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0840" name="Text Box 8">
            <a:extLst>
              <a:ext uri="{FF2B5EF4-FFF2-40B4-BE49-F238E27FC236}">
                <a16:creationId xmlns:a16="http://schemas.microsoft.com/office/drawing/2014/main" id="{D7E2AAD5-C04C-4693-9687-A59E1554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480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NORADRENALINA</a:t>
            </a:r>
          </a:p>
          <a:p>
            <a:pPr algn="ctr">
              <a:spcBef>
                <a:spcPct val="50000"/>
              </a:spcBef>
            </a:pPr>
            <a:r>
              <a:rPr lang="en-US" altLang="pt-BR"/>
              <a:t>SEROTONINA</a:t>
            </a:r>
            <a:endParaRPr lang="en-US" altLang="pt-BR" sz="2800"/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6D027E96-8E22-4E94-BDE1-3B3617436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ENDORFINA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autoUpdateAnimBg="0"/>
      <p:bldP spid="12084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>
            <a:extLst>
              <a:ext uri="{FF2B5EF4-FFF2-40B4-BE49-F238E27FC236}">
                <a16:creationId xmlns:a16="http://schemas.microsoft.com/office/drawing/2014/main" id="{FD90E458-A78C-4577-8675-B8A4F0E8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478338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6" name="Text Box 2">
            <a:extLst>
              <a:ext uri="{FF2B5EF4-FFF2-40B4-BE49-F238E27FC236}">
                <a16:creationId xmlns:a16="http://schemas.microsoft.com/office/drawing/2014/main" id="{CB0D1EE1-1699-4B83-A5E1-2A0EDFF1D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FATOR SUPREMO DA VERDADEIRA FELICIDADE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>
            <a:extLst>
              <a:ext uri="{FF2B5EF4-FFF2-40B4-BE49-F238E27FC236}">
                <a16:creationId xmlns:a16="http://schemas.microsoft.com/office/drawing/2014/main" id="{7A05D884-4953-4ABC-A85F-D5F35FD87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162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9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TODO O CURSO SERÁ GRATUITO</a:t>
            </a:r>
          </a:p>
        </p:txBody>
      </p:sp>
      <p:sp>
        <p:nvSpPr>
          <p:cNvPr id="53252" name="WordArt 4">
            <a:extLst>
              <a:ext uri="{FF2B5EF4-FFF2-40B4-BE49-F238E27FC236}">
                <a16:creationId xmlns:a16="http://schemas.microsoft.com/office/drawing/2014/main" id="{B02F97B3-BBFC-46D8-9751-3B63464BEC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124200"/>
            <a:ext cx="52578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CC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NADA SERÁ VENDIDO</a:t>
            </a: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9FFFD102-E68E-4343-8A87-9EFA740E01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27717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SURPRESA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extLst>
              <a:ext uri="{FF2B5EF4-FFF2-40B4-BE49-F238E27FC236}">
                <a16:creationId xmlns:a16="http://schemas.microsoft.com/office/drawing/2014/main" id="{1529C314-5E70-43D3-96EA-3C399A2CB8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848600" cy="2243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009999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Temas da semana</a:t>
            </a:r>
          </a:p>
        </p:txBody>
      </p:sp>
      <p:sp>
        <p:nvSpPr>
          <p:cNvPr id="121860" name="WordArt 4">
            <a:extLst>
              <a:ext uri="{FF2B5EF4-FFF2-40B4-BE49-F238E27FC236}">
                <a16:creationId xmlns:a16="http://schemas.microsoft.com/office/drawing/2014/main" id="{F4B23E5D-AA99-4F09-AD75-B1AFF816F7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6038" y="3455988"/>
            <a:ext cx="4424362" cy="2106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009999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Imperdíveis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0DC1A678-CCAB-4EF9-9940-3A1AAACF6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WordArt 3">
            <a:extLst>
              <a:ext uri="{FF2B5EF4-FFF2-40B4-BE49-F238E27FC236}">
                <a16:creationId xmlns:a16="http://schemas.microsoft.com/office/drawing/2014/main" id="{46EB9A7D-5EE5-4EB5-9366-1A2768874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1752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SAÚDE</a:t>
            </a:r>
          </a:p>
        </p:txBody>
      </p:sp>
      <p:sp>
        <p:nvSpPr>
          <p:cNvPr id="118788" name="WordArt 4">
            <a:extLst>
              <a:ext uri="{FF2B5EF4-FFF2-40B4-BE49-F238E27FC236}">
                <a16:creationId xmlns:a16="http://schemas.microsoft.com/office/drawing/2014/main" id="{1EBE1281-680C-4957-B3FB-CBA16BEDB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1995488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SORRISO</a:t>
            </a:r>
          </a:p>
        </p:txBody>
      </p:sp>
      <p:sp>
        <p:nvSpPr>
          <p:cNvPr id="118789" name="WordArt 5">
            <a:extLst>
              <a:ext uri="{FF2B5EF4-FFF2-40B4-BE49-F238E27FC236}">
                <a16:creationId xmlns:a16="http://schemas.microsoft.com/office/drawing/2014/main" id="{68989A2A-BD65-475A-B371-439490A3A7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657600"/>
            <a:ext cx="2286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PROBLEMAS</a:t>
            </a:r>
          </a:p>
        </p:txBody>
      </p:sp>
      <p:sp>
        <p:nvSpPr>
          <p:cNvPr id="118790" name="WordArt 6">
            <a:extLst>
              <a:ext uri="{FF2B5EF4-FFF2-40B4-BE49-F238E27FC236}">
                <a16:creationId xmlns:a16="http://schemas.microsoft.com/office/drawing/2014/main" id="{C18EBD1C-C9B1-47CC-8F3B-C56ECF9424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5410200"/>
            <a:ext cx="143827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AMOR</a:t>
            </a:r>
          </a:p>
        </p:txBody>
      </p:sp>
      <p:sp>
        <p:nvSpPr>
          <p:cNvPr id="118791" name="WordArt 7">
            <a:extLst>
              <a:ext uri="{FF2B5EF4-FFF2-40B4-BE49-F238E27FC236}">
                <a16:creationId xmlns:a16="http://schemas.microsoft.com/office/drawing/2014/main" id="{B4825DB8-BA64-47B8-A029-0AE23EF57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057400"/>
            <a:ext cx="1981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NUTRIDO</a:t>
            </a:r>
          </a:p>
        </p:txBody>
      </p:sp>
      <p:sp>
        <p:nvSpPr>
          <p:cNvPr id="118792" name="WordArt 8">
            <a:extLst>
              <a:ext uri="{FF2B5EF4-FFF2-40B4-BE49-F238E27FC236}">
                <a16:creationId xmlns:a16="http://schemas.microsoft.com/office/drawing/2014/main" id="{F841FF36-0A80-4DA0-8BAB-6C1650710F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5943600"/>
            <a:ext cx="2514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PAPAI DO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CÉU</a:t>
            </a:r>
          </a:p>
        </p:txBody>
      </p:sp>
      <p:sp>
        <p:nvSpPr>
          <p:cNvPr id="118793" name="WordArt 9">
            <a:extLst>
              <a:ext uri="{FF2B5EF4-FFF2-40B4-BE49-F238E27FC236}">
                <a16:creationId xmlns:a16="http://schemas.microsoft.com/office/drawing/2014/main" id="{A59132C6-8B4B-40C4-805E-CBDFB8EF9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2971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NÃO QUERO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CRESCER</a:t>
            </a:r>
          </a:p>
        </p:txBody>
      </p:sp>
      <p:sp>
        <p:nvSpPr>
          <p:cNvPr id="118794" name="WordArt 10">
            <a:extLst>
              <a:ext uri="{FF2B5EF4-FFF2-40B4-BE49-F238E27FC236}">
                <a16:creationId xmlns:a16="http://schemas.microsoft.com/office/drawing/2014/main" id="{2A516D84-6BE8-4645-B3D4-C33F4742BD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3200" y="1981200"/>
            <a:ext cx="1828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DROGAS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JAMAIS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>
            <a:extLst>
              <a:ext uri="{FF2B5EF4-FFF2-40B4-BE49-F238E27FC236}">
                <a16:creationId xmlns:a16="http://schemas.microsoft.com/office/drawing/2014/main" id="{C91F0C4D-6FDC-44C3-840D-3C1AFA8944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00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NÃO PODERÁ PERDER</a:t>
            </a:r>
          </a:p>
        </p:txBody>
      </p:sp>
      <p:sp>
        <p:nvSpPr>
          <p:cNvPr id="122883" name="WordArt 3">
            <a:extLst>
              <a:ext uri="{FF2B5EF4-FFF2-40B4-BE49-F238E27FC236}">
                <a16:creationId xmlns:a16="http://schemas.microsoft.com/office/drawing/2014/main" id="{C404339D-2867-488A-B469-C558223EE4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4210050"/>
            <a:ext cx="4953000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POIS O TEMA SERÁ:</a:t>
            </a:r>
          </a:p>
        </p:txBody>
      </p:sp>
      <p:sp>
        <p:nvSpPr>
          <p:cNvPr id="122887" name="WordArt 7">
            <a:extLst>
              <a:ext uri="{FF2B5EF4-FFF2-40B4-BE49-F238E27FC236}">
                <a16:creationId xmlns:a16="http://schemas.microsoft.com/office/drawing/2014/main" id="{180E468A-983E-4BF1-83BE-D6507590C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962400" cy="150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AMANHÃ,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15" name="Group 11">
            <a:extLst>
              <a:ext uri="{FF2B5EF4-FFF2-40B4-BE49-F238E27FC236}">
                <a16:creationId xmlns:a16="http://schemas.microsoft.com/office/drawing/2014/main" id="{8A241F93-7973-4295-BF76-7747051310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908" name="Picture 4">
              <a:extLst>
                <a:ext uri="{FF2B5EF4-FFF2-40B4-BE49-F238E27FC236}">
                  <a16:creationId xmlns:a16="http://schemas.microsoft.com/office/drawing/2014/main" id="{F0C047C8-0F10-4ABA-9AE2-EC384479E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910" name="Rectangle 6">
              <a:extLst>
                <a:ext uri="{FF2B5EF4-FFF2-40B4-BE49-F238E27FC236}">
                  <a16:creationId xmlns:a16="http://schemas.microsoft.com/office/drawing/2014/main" id="{29BB75B3-32DD-4059-84BB-76DCBBFCE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" cy="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1" name="Rectangle 7">
              <a:extLst>
                <a:ext uri="{FF2B5EF4-FFF2-40B4-BE49-F238E27FC236}">
                  <a16:creationId xmlns:a16="http://schemas.microsoft.com/office/drawing/2014/main" id="{B96D6EDE-C204-4428-9B22-E762676F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0"/>
              <a:ext cx="144" cy="3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2" name="Rectangle 8">
              <a:extLst>
                <a:ext uri="{FF2B5EF4-FFF2-40B4-BE49-F238E27FC236}">
                  <a16:creationId xmlns:a16="http://schemas.microsoft.com/office/drawing/2014/main" id="{2AF419BC-D32A-48E7-A1B0-9315CCE1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0"/>
              <a:ext cx="5472" cy="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3" name="Rectangle 9">
              <a:extLst>
                <a:ext uri="{FF2B5EF4-FFF2-40B4-BE49-F238E27FC236}">
                  <a16:creationId xmlns:a16="http://schemas.microsoft.com/office/drawing/2014/main" id="{FC949CDE-6379-45EB-8549-F099662D1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44"/>
              <a:ext cx="5760" cy="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916" name="WordArt 12">
            <a:extLst>
              <a:ext uri="{FF2B5EF4-FFF2-40B4-BE49-F238E27FC236}">
                <a16:creationId xmlns:a16="http://schemas.microsoft.com/office/drawing/2014/main" id="{BC31915B-B8EB-4B1A-871C-AC8A67F4B4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76200"/>
            <a:ext cx="6400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NÓS TEMOS FILHOS, E AGORA?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D1D38268-C590-4DE8-A988-B380C390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03925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/>
              <a:t>CHEGA, EU QUERO PAZ</a:t>
            </a:r>
          </a:p>
        </p:txBody>
      </p:sp>
      <p:sp>
        <p:nvSpPr>
          <p:cNvPr id="123918" name="WordArt 14">
            <a:extLst>
              <a:ext uri="{FF2B5EF4-FFF2-40B4-BE49-F238E27FC236}">
                <a16:creationId xmlns:a16="http://schemas.microsoft.com/office/drawing/2014/main" id="{634FCD2F-9C70-4FAF-8B6E-6153980734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991100"/>
            <a:ext cx="37338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EDUQUEM-ME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Text Box 12">
            <a:extLst>
              <a:ext uri="{FF2B5EF4-FFF2-40B4-BE49-F238E27FC236}">
                <a16:creationId xmlns:a16="http://schemas.microsoft.com/office/drawing/2014/main" id="{7471AF5D-DFB4-41D4-ABB1-CDC25274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77200" cy="25590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solidFill>
                  <a:srgbClr val="FFFF66"/>
                </a:solidFill>
              </a:rPr>
              <a:t>AMANHÃ PODERÁ SER SUA NOITE DE ALEGRIA</a:t>
            </a:r>
            <a:endParaRPr lang="en-US" altLang="pt-BR" b="1"/>
          </a:p>
        </p:txBody>
      </p:sp>
      <p:sp>
        <p:nvSpPr>
          <p:cNvPr id="55310" name="WordArt 14">
            <a:extLst>
              <a:ext uri="{FF2B5EF4-FFF2-40B4-BE49-F238E27FC236}">
                <a16:creationId xmlns:a16="http://schemas.microsoft.com/office/drawing/2014/main" id="{B725CDB4-3A5D-429B-83F1-CA525B0224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86487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CADA NOITE</a:t>
            </a:r>
          </a:p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BRINDES ESPECIAIS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026">
            <a:extLst>
              <a:ext uri="{FF2B5EF4-FFF2-40B4-BE49-F238E27FC236}">
                <a16:creationId xmlns:a16="http://schemas.microsoft.com/office/drawing/2014/main" id="{494C8FC1-7111-4D92-A79C-1BB89617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056687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WordArt 1028">
            <a:extLst>
              <a:ext uri="{FF2B5EF4-FFF2-40B4-BE49-F238E27FC236}">
                <a16:creationId xmlns:a16="http://schemas.microsoft.com/office/drawing/2014/main" id="{171E9045-DDCF-44F2-BD04-3AEAD90CA2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391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OLÁ , SOMOS UMA FAMÍLIA FELIZ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1026">
            <a:extLst>
              <a:ext uri="{FF2B5EF4-FFF2-40B4-BE49-F238E27FC236}">
                <a16:creationId xmlns:a16="http://schemas.microsoft.com/office/drawing/2014/main" id="{BE517485-D2B9-482D-AF64-FBAE5A0D27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543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 GRANDE PERGUNTA É:</a:t>
            </a:r>
          </a:p>
        </p:txBody>
      </p:sp>
      <p:graphicFrame>
        <p:nvGraphicFramePr>
          <p:cNvPr id="96260" name="Object 1028">
            <a:extLst>
              <a:ext uri="{FF2B5EF4-FFF2-40B4-BE49-F238E27FC236}">
                <a16:creationId xmlns:a16="http://schemas.microsoft.com/office/drawing/2014/main" id="{E5747C18-6255-425F-A994-8B2964EFD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557588"/>
          <a:ext cx="3276600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4" name="Clip" r:id="rId3" imgW="1874880" imgH="2288160" progId="MS_ClipArt_Gallery.2">
                  <p:embed/>
                </p:oleObj>
              </mc:Choice>
              <mc:Fallback>
                <p:oleObj name="Clip" r:id="rId3" imgW="1874880" imgH="2288160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57588"/>
                        <a:ext cx="3276600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1029">
            <a:extLst>
              <a:ext uri="{FF2B5EF4-FFF2-40B4-BE49-F238E27FC236}">
                <a16:creationId xmlns:a16="http://schemas.microsoft.com/office/drawing/2014/main" id="{0A48FDF6-8EFB-48A6-A2FF-FE2AC6F344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6675" y="3810000"/>
          <a:ext cx="17637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5" name="Clip" r:id="rId5" imgW="1092960" imgH="2287440" progId="MS_ClipArt_Gallery.2">
                  <p:embed/>
                </p:oleObj>
              </mc:Choice>
              <mc:Fallback>
                <p:oleObj name="Clip" r:id="rId5" imgW="1092960" imgH="2287440" progId="MS_ClipArt_Gallery.2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3810000"/>
                        <a:ext cx="17637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WordArt 1030">
            <a:extLst>
              <a:ext uri="{FF2B5EF4-FFF2-40B4-BE49-F238E27FC236}">
                <a16:creationId xmlns:a16="http://schemas.microsoft.com/office/drawing/2014/main" id="{D6E071D8-A96E-450F-B615-A39E0E9CBF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638300"/>
            <a:ext cx="5732463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COMO SER FELIZ?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1026">
            <a:extLst>
              <a:ext uri="{FF2B5EF4-FFF2-40B4-BE49-F238E27FC236}">
                <a16:creationId xmlns:a16="http://schemas.microsoft.com/office/drawing/2014/main" id="{2C8AA5CB-A50C-4B69-BBE4-793AFDE462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A família não precisa ser</a:t>
            </a:r>
          </a:p>
          <a:p>
            <a:pPr algn="ctr"/>
            <a:r>
              <a:rPr lang="pt-BR" kern="10" spc="800">
                <a:solidFill>
                  <a:srgbClr val="FF00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perfeita, mas pode ser feliz</a:t>
            </a:r>
          </a:p>
        </p:txBody>
      </p:sp>
      <p:pic>
        <p:nvPicPr>
          <p:cNvPr id="97283" name="Picture 1027">
            <a:extLst>
              <a:ext uri="{FF2B5EF4-FFF2-40B4-BE49-F238E27FC236}">
                <a16:creationId xmlns:a16="http://schemas.microsoft.com/office/drawing/2014/main" id="{427DE88D-A677-4201-9BBA-AA273463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722563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1028">
            <a:extLst>
              <a:ext uri="{FF2B5EF4-FFF2-40B4-BE49-F238E27FC236}">
                <a16:creationId xmlns:a16="http://schemas.microsoft.com/office/drawing/2014/main" id="{1307790E-1085-4F92-97F6-419A8EC0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209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1027">
            <a:extLst>
              <a:ext uri="{FF2B5EF4-FFF2-40B4-BE49-F238E27FC236}">
                <a16:creationId xmlns:a16="http://schemas.microsoft.com/office/drawing/2014/main" id="{3F25AC00-7447-4EF0-BCBD-87D6AB82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769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6000" b="1">
                <a:latin typeface="Arial Black" panose="020B0A04020102020204" pitchFamily="34" charset="0"/>
              </a:rPr>
              <a:t>SEGREDOS PARA UM LAR FELIZ</a:t>
            </a:r>
            <a:endParaRPr lang="en-US" altLang="pt-BR"/>
          </a:p>
        </p:txBody>
      </p:sp>
      <p:sp>
        <p:nvSpPr>
          <p:cNvPr id="98308" name="Text Box 1028">
            <a:extLst>
              <a:ext uri="{FF2B5EF4-FFF2-40B4-BE49-F238E27FC236}">
                <a16:creationId xmlns:a16="http://schemas.microsoft.com/office/drawing/2014/main" id="{3ED96B3B-6E30-4DE0-8E24-59CFD7AB3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/>
              <a:t>COMPARTILHANDO SEGREDOS</a:t>
            </a:r>
          </a:p>
        </p:txBody>
      </p:sp>
      <p:graphicFrame>
        <p:nvGraphicFramePr>
          <p:cNvPr id="98311" name="Object 1031">
            <a:extLst>
              <a:ext uri="{FF2B5EF4-FFF2-40B4-BE49-F238E27FC236}">
                <a16:creationId xmlns:a16="http://schemas.microsoft.com/office/drawing/2014/main" id="{E6C0FD0F-F574-4585-A4FD-70840DDC9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19563"/>
          <a:ext cx="4648200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8" name="Microsoft ClipArt Gallery" r:id="rId3" imgW="2286720" imgH="1347120" progId="MS_ClipArt_Gallery">
                  <p:embed/>
                </p:oleObj>
              </mc:Choice>
              <mc:Fallback>
                <p:oleObj name="Microsoft ClipArt Gallery" r:id="rId3" imgW="2286720" imgH="1347120" progId="MS_ClipArt_Gallery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9563"/>
                        <a:ext cx="4648200" cy="273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>
            <a:extLst>
              <a:ext uri="{FF2B5EF4-FFF2-40B4-BE49-F238E27FC236}">
                <a16:creationId xmlns:a16="http://schemas.microsoft.com/office/drawing/2014/main" id="{B952B6EE-7552-4A2B-874F-CB37DF8C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Text Box 2">
            <a:extLst>
              <a:ext uri="{FF2B5EF4-FFF2-40B4-BE49-F238E27FC236}">
                <a16:creationId xmlns:a16="http://schemas.microsoft.com/office/drawing/2014/main" id="{1277FA4D-B709-45DB-88A3-F4CE5609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74803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 b="1">
                <a:solidFill>
                  <a:schemeClr val="bg1"/>
                </a:solidFill>
                <a:latin typeface="Arial" panose="020B0604020202020204" pitchFamily="34" charset="0"/>
              </a:rPr>
              <a:t>SAÚDE = FELICIDADE</a:t>
            </a:r>
            <a:endParaRPr lang="en-US" altLang="pt-BR"/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10B4AA33-39C4-47CA-A0A2-AA4A19EC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6156325"/>
            <a:ext cx="4997450" cy="7016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tint val="84706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/>
              <a:t>SAÚDE TEM PREÇO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2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275</Words>
  <Application>Microsoft Office PowerPoint</Application>
  <PresentationFormat>Apresentação na tela (4:3)</PresentationFormat>
  <Paragraphs>86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Impact</vt:lpstr>
      <vt:lpstr>Glowworm</vt:lpstr>
      <vt:lpstr>Comic Sans MS</vt:lpstr>
      <vt:lpstr>Bookman Old Style</vt:lpstr>
      <vt:lpstr>Arial Black</vt:lpstr>
      <vt:lpstr>Times New Roman</vt:lpstr>
      <vt:lpstr>Arial Narrow</vt:lpstr>
      <vt:lpstr>Arial</vt:lpstr>
      <vt:lpstr>Estrutura padrão</vt:lpstr>
      <vt:lpstr>Microsoft Clip Gallery</vt:lpstr>
      <vt:lpstr>Microsoft ClipArt Gallery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Ser Feliz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72</cp:revision>
  <dcterms:created xsi:type="dcterms:W3CDTF">1999-01-29T23:34:56Z</dcterms:created>
  <dcterms:modified xsi:type="dcterms:W3CDTF">2021-01-07T08:22:34Z</dcterms:modified>
  <cp:category>EVANGELISMO</cp:category>
</cp:coreProperties>
</file>